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D691-F9D1-FF49-3235-21BFE3E82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9A024-F383-57C9-C736-EA1F1DE7B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70484-0124-0F00-2BE2-4359A8089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DDD7-DEF6-4494-8458-B82CF47667B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87780-352F-5A42-93D9-88435EC6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27FC3-4127-6042-1A29-EBC984CC5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6555-6BAF-4B5D-8713-D8B92FEE7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9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50F56-11F8-8F0F-89FA-450FF037E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1BFE19-091A-B4B5-D969-68DA515D9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E200E-F7B1-DB30-53FD-2A01654B8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DDD7-DEF6-4494-8458-B82CF47667B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EFF97-7A65-FAC9-6F2C-B84216461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91913-B61E-4A4F-E22A-E0DA74934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6555-6BAF-4B5D-8713-D8B92FEE7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06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4EF87A-2D35-956C-72F9-718B844A6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09281-D589-DA3C-F10D-475BDA315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8708A-EF06-3C45-0A44-ED39E9BB7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DDD7-DEF6-4494-8458-B82CF47667B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3A48-0676-B1D7-09CF-0E98AD277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74D6D-E171-43C6-2FB2-F99DE7DDC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6555-6BAF-4B5D-8713-D8B92FEE7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7D359-0B6E-9AB4-8724-8AD4D38B9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0AC44-265B-7B08-070A-2BC61F065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CFC9B-5C7D-946A-0F2A-60EB7255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DDD7-DEF6-4494-8458-B82CF47667B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904BB-DE2C-2980-E6BF-173F7BEA2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22A73-8392-49EF-9FAB-BEF8D0347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6555-6BAF-4B5D-8713-D8B92FEE7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7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6DB5-FBDE-8111-2740-09D0AD38F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C0376-64CF-18C1-6AA4-CD1DE068D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F84F2-16EC-AD88-C716-5963112E0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DDD7-DEF6-4494-8458-B82CF47667B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51C19-ADD2-2FB8-BA08-64567E932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3EFF7-6296-EA1E-6662-96E88705D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6555-6BAF-4B5D-8713-D8B92FEE7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9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A346C-866A-ECF7-01C8-9A353C452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6A1F5-E0E1-E3AF-D01E-AB480230AE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77ECE-DBFC-3087-39B8-924318FC5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9EB25-7E0D-F9BA-225D-E0B62011F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DDD7-DEF6-4494-8458-B82CF47667B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A7327-F7F0-6A9C-8A91-1FB00AA01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ABD64-3593-6180-D197-AB30055FA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6555-6BAF-4B5D-8713-D8B92FEE7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48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17151-3BCB-4394-AE39-8D2688ACB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C93B9-3A3B-E4EF-B563-875AF37FC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71000A-4920-360D-EAEE-9F3675428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8E0C2-A54B-106F-9C36-CEBEB562BE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CB85A9-E156-7EFF-9AD7-7959669B7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3E7B2C-AC63-48C4-FA9D-3604973FF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DDD7-DEF6-4494-8458-B82CF47667B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E89CC0-8469-E317-FB70-A087858A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E47E6A-10CD-16D1-544B-A1D31FE28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6555-6BAF-4B5D-8713-D8B92FEE7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40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E3E96-F9A2-3BCB-CB47-174C03B74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523EF3-3ECD-F29A-E635-597D5195D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DDD7-DEF6-4494-8458-B82CF47667B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21C85C-3B90-F277-E787-50283F0AB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E92898-0006-B0DB-4F11-31454972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6555-6BAF-4B5D-8713-D8B92FEE7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42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F2437C-64F3-B6FD-6090-801DD920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DDD7-DEF6-4494-8458-B82CF47667B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5BE0DD-B031-245F-D31E-6D6B25A39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69689-B2A6-0815-370C-25070D325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6555-6BAF-4B5D-8713-D8B92FEE7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4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1E131-1877-A5DB-9393-69AE11A60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93815-7B28-804B-4356-077A884C1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840D4-F67C-107F-D246-E913D5B39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7CB96-C232-DCA5-64A2-1D5141C97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DDD7-DEF6-4494-8458-B82CF47667B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DCD79-CE80-7F62-CBF0-3A06BB1DB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E42C7-B1BB-E77F-D2E7-610F55F7D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6555-6BAF-4B5D-8713-D8B92FEE7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97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7A5D1-6634-0BD9-F84C-1887B232E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7B7FC3-0F15-1949-FE78-7091AD58D7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C1D2A0-5A0E-6898-CFFB-476BA1187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30D85-2BA1-7E09-90E7-B5051BD3C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DDD7-DEF6-4494-8458-B82CF47667B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98D48-5E10-25C9-C0F8-BC2E3EC68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C8DD3-7E25-AC43-D710-BDBC6A91D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6555-6BAF-4B5D-8713-D8B92FEE7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5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55A719-6138-C892-2879-68E5AA61F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7CD31-640B-545E-0B47-86BC93FA9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0969C-4B3D-A4BA-73BA-95F476FA98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3DDD7-DEF6-4494-8458-B82CF47667B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44448-1E9C-D426-87E1-43082EAEF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9322C-177C-B4B4-F338-582F52AD4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66555-6BAF-4B5D-8713-D8B92FEE7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5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51552-DD14-29DB-55DF-66C3BC30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3523" y="134936"/>
            <a:ext cx="6449008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Program Structure and Development</a:t>
            </a:r>
            <a:br>
              <a:rPr lang="en-US" sz="4400" dirty="0"/>
            </a:br>
            <a:r>
              <a:rPr lang="en-US" sz="2400" dirty="0" err="1"/>
              <a:t>Mingzheng</a:t>
            </a:r>
            <a:r>
              <a:rPr lang="en-US" sz="2400" dirty="0"/>
              <a:t> Michael Huang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11307-BDF2-D03D-455C-2F42EF676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408"/>
            <a:ext cx="10515600" cy="5124655"/>
          </a:xfrm>
        </p:spPr>
        <p:txBody>
          <a:bodyPr>
            <a:noAutofit/>
          </a:bodyPr>
          <a:lstStyle/>
          <a:p>
            <a:r>
              <a:rPr lang="en-US" sz="1800" b="1" dirty="0"/>
              <a:t>Initial Setup: File Reading (read function): </a:t>
            </a:r>
            <a:r>
              <a:rPr lang="en-US" sz="1800" dirty="0"/>
              <a:t>Opens input file, reads simulation parameters (number of particles, arena size, etc.), and initializes global particles and collisions arrays with simulation data.</a:t>
            </a:r>
          </a:p>
          <a:p>
            <a:r>
              <a:rPr lang="en-US" sz="1800" b="1" dirty="0"/>
              <a:t>Main Simulation Loop (main function):</a:t>
            </a:r>
            <a:r>
              <a:rPr lang="en-US" sz="1800" dirty="0"/>
              <a:t>Collision Sorting (</a:t>
            </a:r>
            <a:r>
              <a:rPr lang="en-US" sz="1800" dirty="0" err="1"/>
              <a:t>sortColArr</a:t>
            </a:r>
            <a:r>
              <a:rPr lang="en-US" sz="1800" dirty="0"/>
              <a:t> function): Implements insertion sort to prioritize upcoming events, ensuring the next collision processed is always the earliest. </a:t>
            </a:r>
            <a:r>
              <a:rPr lang="en-US" sz="1800" b="1" dirty="0"/>
              <a:t>Event Processing (</a:t>
            </a:r>
            <a:r>
              <a:rPr lang="en-US" sz="1800" b="1" dirty="0" err="1"/>
              <a:t>jumpCol</a:t>
            </a:r>
            <a:r>
              <a:rPr lang="en-US" sz="1800" b="1" dirty="0"/>
              <a:t> function): </a:t>
            </a:r>
            <a:r>
              <a:rPr lang="en-US" sz="1800" dirty="0"/>
              <a:t>Determines the type of the earliest collision (particle-wall or particle-particle) and delegates to the respective update function.</a:t>
            </a:r>
          </a:p>
          <a:p>
            <a:r>
              <a:rPr lang="en-US" sz="1800" b="1" dirty="0"/>
              <a:t>Collision Handling: Particle-Wall Collisions (</a:t>
            </a:r>
            <a:r>
              <a:rPr lang="en-US" sz="1800" b="1" dirty="0" err="1"/>
              <a:t>updatePW</a:t>
            </a:r>
            <a:r>
              <a:rPr lang="en-US" sz="1800" b="1" dirty="0"/>
              <a:t> function): </a:t>
            </a:r>
            <a:r>
              <a:rPr lang="en-US" sz="1800" dirty="0"/>
              <a:t>Updates particle state after a wall collision, inverts velocity if it collides with the boundary. </a:t>
            </a:r>
            <a:r>
              <a:rPr lang="en-US" sz="1800" b="1" dirty="0"/>
              <a:t>Particle-Particle Collisions (</a:t>
            </a:r>
            <a:r>
              <a:rPr lang="en-US" sz="1800" b="1" dirty="0" err="1"/>
              <a:t>updatePP</a:t>
            </a:r>
            <a:r>
              <a:rPr lang="en-US" sz="1800" b="1" dirty="0"/>
              <a:t> function): </a:t>
            </a:r>
            <a:r>
              <a:rPr lang="en-US" sz="1800" dirty="0"/>
              <a:t>Swaps velocities between particles post-collision to simulate elastic interaction.</a:t>
            </a:r>
          </a:p>
          <a:p>
            <a:r>
              <a:rPr lang="en-US" sz="1800" b="1" dirty="0"/>
              <a:t>Dynamic Collision Updating: </a:t>
            </a:r>
            <a:r>
              <a:rPr lang="en-US" sz="1800" dirty="0"/>
              <a:t>Array Updates (</a:t>
            </a:r>
            <a:r>
              <a:rPr lang="en-US" sz="1800" dirty="0" err="1"/>
              <a:t>updateColArr</a:t>
            </a:r>
            <a:r>
              <a:rPr lang="en-US" sz="1800" dirty="0"/>
              <a:t> function): After a collision, recalculates potential collisions involving the affected particles and updates the collision array accordingly.</a:t>
            </a:r>
          </a:p>
          <a:p>
            <a:r>
              <a:rPr lang="en-US" sz="1800" b="1" dirty="0"/>
              <a:t>Advancement and Finalization: </a:t>
            </a:r>
            <a:r>
              <a:rPr lang="en-US" sz="1800" dirty="0"/>
              <a:t>Position Updates (</a:t>
            </a:r>
            <a:r>
              <a:rPr lang="en-US" sz="1800" dirty="0" err="1"/>
              <a:t>updateParArr</a:t>
            </a:r>
            <a:r>
              <a:rPr lang="en-US" sz="1800" dirty="0"/>
              <a:t> function): Adjusts positions of all particles to the time of the last processed collision. </a:t>
            </a:r>
            <a:r>
              <a:rPr lang="en-US" sz="1800" b="1" dirty="0"/>
              <a:t>Simulation Completion: </a:t>
            </a:r>
            <a:r>
              <a:rPr lang="en-US" sz="1800" dirty="0"/>
              <a:t>Finalizes particle positions at user-specified end time, prints final states, and releases resources.</a:t>
            </a:r>
          </a:p>
          <a:p>
            <a:r>
              <a:rPr lang="en-US" sz="1800" b="1" dirty="0"/>
              <a:t>Flow Control Constructs: Loops: </a:t>
            </a:r>
            <a:r>
              <a:rPr lang="en-US" sz="1800" dirty="0"/>
              <a:t>Used to process events in time order and update the state of all particles and potential collisions continuously. </a:t>
            </a:r>
            <a:r>
              <a:rPr lang="en-US" sz="1800" b="1" dirty="0"/>
              <a:t>Conditional Statements: </a:t>
            </a:r>
            <a:r>
              <a:rPr lang="en-US" sz="1800" dirty="0"/>
              <a:t>Guide the logic flow, distinguishing between collision types and ensuring correct updates only where necessary.</a:t>
            </a:r>
          </a:p>
        </p:txBody>
      </p:sp>
    </p:spTree>
    <p:extLst>
      <p:ext uri="{BB962C8B-B14F-4D97-AF65-F5344CB8AC3E}">
        <p14:creationId xmlns:p14="http://schemas.microsoft.com/office/powerpoint/2010/main" val="4273732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DC4FD1-D325-23D5-7DF6-6D99CD4E4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3700" dirty="0"/>
              <a:t>Automated Validation with Bash Script -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E8003-C8A9-7DA4-5D37-1FA663791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155372"/>
            <a:ext cx="5334197" cy="44320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200" b="1" i="1" dirty="0"/>
              <a:t>Script Functionality:</a:t>
            </a:r>
          </a:p>
          <a:p>
            <a:r>
              <a:rPr lang="en-US" sz="1200" dirty="0"/>
              <a:t>A Bash script is designed to run the particle simulation program at predefined times.</a:t>
            </a:r>
          </a:p>
          <a:p>
            <a:r>
              <a:rPr lang="en-US" sz="1200" dirty="0"/>
              <a:t>For each time value, the script compares the actual output of the program with the expected results.</a:t>
            </a:r>
          </a:p>
          <a:p>
            <a:endParaRPr lang="en-US" sz="1200" dirty="0"/>
          </a:p>
          <a:p>
            <a:pPr marL="0" indent="0">
              <a:buNone/>
            </a:pPr>
            <a:r>
              <a:rPr lang="en-US" sz="1200" b="1" i="1" dirty="0"/>
              <a:t>Efficiency in Testing:</a:t>
            </a:r>
          </a:p>
          <a:p>
            <a:r>
              <a:rPr lang="en-US" sz="1200" dirty="0"/>
              <a:t>Automating the process allows for multiple test cases to be run sequentially without manual intervention.</a:t>
            </a:r>
          </a:p>
          <a:p>
            <a:r>
              <a:rPr lang="en-US" sz="1200" dirty="0"/>
              <a:t>This ensures comprehensive coverage over a range of different scenarios.</a:t>
            </a:r>
          </a:p>
          <a:p>
            <a:endParaRPr lang="en-US" sz="1200" dirty="0"/>
          </a:p>
          <a:p>
            <a:pPr marL="0" indent="0">
              <a:buNone/>
            </a:pPr>
            <a:r>
              <a:rPr lang="en-US" sz="1200" b="1" i="1" dirty="0"/>
              <a:t>Precision of Evaluation:</a:t>
            </a:r>
          </a:p>
          <a:p>
            <a:r>
              <a:rPr lang="en-US" sz="1200" dirty="0"/>
              <a:t>The script captures the actual output of the simulation and displays it alongside pre-defined expected outcomes for verification.</a:t>
            </a:r>
          </a:p>
          <a:p>
            <a:r>
              <a:rPr lang="en-US" sz="1200" dirty="0"/>
              <a:t>Any discrepancies are easily noted, allowing for quick debugging and validation.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8870001-B027-E190-16E7-EA4AD0B80C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68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9090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DC4FD1-D325-23D5-7DF6-6D99CD4E4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3700"/>
              <a:t>Automated Validation with Bash Script - Execution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E8003-C8A9-7DA4-5D37-1FA663791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438775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200" b="1" i="1" dirty="0"/>
              <a:t>Execution Process:</a:t>
            </a:r>
          </a:p>
          <a:p>
            <a:r>
              <a:rPr lang="en-US" sz="1200" dirty="0"/>
              <a:t>The script loops through an array of time values, running the particle simulation for each.</a:t>
            </a:r>
          </a:p>
          <a:p>
            <a:r>
              <a:rPr lang="en-US" sz="1200" dirty="0"/>
              <a:t>After each run, it captures the simulation's output and invokes a function to print the expected results.</a:t>
            </a:r>
          </a:p>
          <a:p>
            <a:pPr marL="0" indent="0">
              <a:buNone/>
            </a:pPr>
            <a:r>
              <a:rPr lang="en-US" sz="1200" b="1" i="1" dirty="0"/>
              <a:t>Case-by-Case Validation:</a:t>
            </a:r>
          </a:p>
          <a:p>
            <a:r>
              <a:rPr lang="en-US" sz="1200" dirty="0"/>
              <a:t>Each case within the </a:t>
            </a:r>
            <a:r>
              <a:rPr lang="en-US" sz="1200" dirty="0" err="1"/>
              <a:t>print_expected_result</a:t>
            </a:r>
            <a:r>
              <a:rPr lang="en-US" sz="1200" dirty="0"/>
              <a:t> function corresponds to a time value where the output is known.</a:t>
            </a:r>
          </a:p>
          <a:p>
            <a:r>
              <a:rPr lang="en-US" sz="1200" dirty="0"/>
              <a:t>The expected output for each time value would be filled in the script, corresponding to theoretical or previously confirmed results.</a:t>
            </a:r>
          </a:p>
          <a:p>
            <a:pPr marL="0" indent="0">
              <a:buNone/>
            </a:pPr>
            <a:r>
              <a:rPr lang="en-US" sz="1200" b="1" i="1" dirty="0"/>
              <a:t>Outcome and Insights:</a:t>
            </a:r>
          </a:p>
          <a:p>
            <a:r>
              <a:rPr lang="en-US" sz="1200" dirty="0"/>
              <a:t>The actual output is echoed on the console, followed by the expected output, facilitating direct comparison.</a:t>
            </a:r>
          </a:p>
          <a:p>
            <a:r>
              <a:rPr lang="en-US" sz="1200" dirty="0"/>
              <a:t>This comparison serves as a regression test to ensure that any changes in the code do not alter the correct behavior of the program.</a:t>
            </a:r>
          </a:p>
          <a:p>
            <a:r>
              <a:rPr lang="en-US" sz="1200" dirty="0"/>
              <a:t>By confirming the actual output matches the expected results at various times, we validate the program's consistent performance across multiple scenarios.</a:t>
            </a:r>
          </a:p>
        </p:txBody>
      </p:sp>
      <p:pic>
        <p:nvPicPr>
          <p:cNvPr id="7" name="Picture 6" descr="A computer screen with numbers and letters&#10;&#10;Description automatically generated">
            <a:extLst>
              <a:ext uri="{FF2B5EF4-FFF2-40B4-BE49-F238E27FC236}">
                <a16:creationId xmlns:a16="http://schemas.microsoft.com/office/drawing/2014/main" id="{032AE082-B37E-9D33-B780-0E6520AC9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63" y="0"/>
            <a:ext cx="46354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369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536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Program Structure and Development Mingzheng Michael Huang</vt:lpstr>
      <vt:lpstr>Automated Validation with Bash Script - Overview</vt:lpstr>
      <vt:lpstr>Automated Validation with Bash Script - Execution and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Structure and Development Mingzheng Michael Huang</dc:title>
  <dc:creator>M17119</dc:creator>
  <cp:lastModifiedBy>M17119</cp:lastModifiedBy>
  <cp:revision>98</cp:revision>
  <dcterms:created xsi:type="dcterms:W3CDTF">2023-09-05T15:21:44Z</dcterms:created>
  <dcterms:modified xsi:type="dcterms:W3CDTF">2023-11-06T02:08:12Z</dcterms:modified>
</cp:coreProperties>
</file>