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CD691-F9D1-FF49-3235-21BFE3E829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C9A024-F383-57C9-C736-EA1F1DE7B5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D70484-0124-0F00-2BE2-4359A808955A}"/>
              </a:ext>
            </a:extLst>
          </p:cNvPr>
          <p:cNvSpPr>
            <a:spLocks noGrp="1"/>
          </p:cNvSpPr>
          <p:nvPr>
            <p:ph type="dt" sz="half" idx="10"/>
          </p:nvPr>
        </p:nvSpPr>
        <p:spPr/>
        <p:txBody>
          <a:bodyPr/>
          <a:lstStyle/>
          <a:p>
            <a:fld id="{F3B3DDD7-DEF6-4494-8458-B82CF47667B9}" type="datetimeFigureOut">
              <a:rPr lang="en-US" smtClean="0"/>
              <a:t>10/12/2023</a:t>
            </a:fld>
            <a:endParaRPr lang="en-US"/>
          </a:p>
        </p:txBody>
      </p:sp>
      <p:sp>
        <p:nvSpPr>
          <p:cNvPr id="5" name="Footer Placeholder 4">
            <a:extLst>
              <a:ext uri="{FF2B5EF4-FFF2-40B4-BE49-F238E27FC236}">
                <a16:creationId xmlns:a16="http://schemas.microsoft.com/office/drawing/2014/main" id="{A0087780-352F-5A42-93D9-88435EC65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427FC3-4127-6042-1A29-EBC984CC569E}"/>
              </a:ext>
            </a:extLst>
          </p:cNvPr>
          <p:cNvSpPr>
            <a:spLocks noGrp="1"/>
          </p:cNvSpPr>
          <p:nvPr>
            <p:ph type="sldNum" sz="quarter" idx="12"/>
          </p:nvPr>
        </p:nvSpPr>
        <p:spPr/>
        <p:txBody>
          <a:bodyPr/>
          <a:lstStyle/>
          <a:p>
            <a:fld id="{ED266555-6BAF-4B5D-8713-D8B92FEE7467}" type="slidenum">
              <a:rPr lang="en-US" smtClean="0"/>
              <a:t>‹#›</a:t>
            </a:fld>
            <a:endParaRPr lang="en-US"/>
          </a:p>
        </p:txBody>
      </p:sp>
    </p:spTree>
    <p:extLst>
      <p:ext uri="{BB962C8B-B14F-4D97-AF65-F5344CB8AC3E}">
        <p14:creationId xmlns:p14="http://schemas.microsoft.com/office/powerpoint/2010/main" val="2691595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50F56-11F8-8F0F-89FA-450FF037EB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1BFE19-091A-B4B5-D969-68DA515D9C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EE200E-F7B1-DB30-53FD-2A01654B8F61}"/>
              </a:ext>
            </a:extLst>
          </p:cNvPr>
          <p:cNvSpPr>
            <a:spLocks noGrp="1"/>
          </p:cNvSpPr>
          <p:nvPr>
            <p:ph type="dt" sz="half" idx="10"/>
          </p:nvPr>
        </p:nvSpPr>
        <p:spPr/>
        <p:txBody>
          <a:bodyPr/>
          <a:lstStyle/>
          <a:p>
            <a:fld id="{F3B3DDD7-DEF6-4494-8458-B82CF47667B9}" type="datetimeFigureOut">
              <a:rPr lang="en-US" smtClean="0"/>
              <a:t>10/12/2023</a:t>
            </a:fld>
            <a:endParaRPr lang="en-US"/>
          </a:p>
        </p:txBody>
      </p:sp>
      <p:sp>
        <p:nvSpPr>
          <p:cNvPr id="5" name="Footer Placeholder 4">
            <a:extLst>
              <a:ext uri="{FF2B5EF4-FFF2-40B4-BE49-F238E27FC236}">
                <a16:creationId xmlns:a16="http://schemas.microsoft.com/office/drawing/2014/main" id="{0E5EFF97-7A65-FAC9-6F2C-B842164613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D91913-B61E-4A4F-E22A-E0DA749346F1}"/>
              </a:ext>
            </a:extLst>
          </p:cNvPr>
          <p:cNvSpPr>
            <a:spLocks noGrp="1"/>
          </p:cNvSpPr>
          <p:nvPr>
            <p:ph type="sldNum" sz="quarter" idx="12"/>
          </p:nvPr>
        </p:nvSpPr>
        <p:spPr/>
        <p:txBody>
          <a:bodyPr/>
          <a:lstStyle/>
          <a:p>
            <a:fld id="{ED266555-6BAF-4B5D-8713-D8B92FEE7467}" type="slidenum">
              <a:rPr lang="en-US" smtClean="0"/>
              <a:t>‹#›</a:t>
            </a:fld>
            <a:endParaRPr lang="en-US"/>
          </a:p>
        </p:txBody>
      </p:sp>
    </p:spTree>
    <p:extLst>
      <p:ext uri="{BB962C8B-B14F-4D97-AF65-F5344CB8AC3E}">
        <p14:creationId xmlns:p14="http://schemas.microsoft.com/office/powerpoint/2010/main" val="3342506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4EF87A-2D35-956C-72F9-718B844A66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409281-D589-DA3C-F10D-475BDA3155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A8708A-EF06-3C45-0A44-ED39E9BB7449}"/>
              </a:ext>
            </a:extLst>
          </p:cNvPr>
          <p:cNvSpPr>
            <a:spLocks noGrp="1"/>
          </p:cNvSpPr>
          <p:nvPr>
            <p:ph type="dt" sz="half" idx="10"/>
          </p:nvPr>
        </p:nvSpPr>
        <p:spPr/>
        <p:txBody>
          <a:bodyPr/>
          <a:lstStyle/>
          <a:p>
            <a:fld id="{F3B3DDD7-DEF6-4494-8458-B82CF47667B9}" type="datetimeFigureOut">
              <a:rPr lang="en-US" smtClean="0"/>
              <a:t>10/12/2023</a:t>
            </a:fld>
            <a:endParaRPr lang="en-US"/>
          </a:p>
        </p:txBody>
      </p:sp>
      <p:sp>
        <p:nvSpPr>
          <p:cNvPr id="5" name="Footer Placeholder 4">
            <a:extLst>
              <a:ext uri="{FF2B5EF4-FFF2-40B4-BE49-F238E27FC236}">
                <a16:creationId xmlns:a16="http://schemas.microsoft.com/office/drawing/2014/main" id="{83CE3A48-0676-B1D7-09CF-0E98AD277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F74D6D-E171-43C6-2FB2-F99DE7DDC860}"/>
              </a:ext>
            </a:extLst>
          </p:cNvPr>
          <p:cNvSpPr>
            <a:spLocks noGrp="1"/>
          </p:cNvSpPr>
          <p:nvPr>
            <p:ph type="sldNum" sz="quarter" idx="12"/>
          </p:nvPr>
        </p:nvSpPr>
        <p:spPr/>
        <p:txBody>
          <a:bodyPr/>
          <a:lstStyle/>
          <a:p>
            <a:fld id="{ED266555-6BAF-4B5D-8713-D8B92FEE7467}" type="slidenum">
              <a:rPr lang="en-US" smtClean="0"/>
              <a:t>‹#›</a:t>
            </a:fld>
            <a:endParaRPr lang="en-US"/>
          </a:p>
        </p:txBody>
      </p:sp>
    </p:spTree>
    <p:extLst>
      <p:ext uri="{BB962C8B-B14F-4D97-AF65-F5344CB8AC3E}">
        <p14:creationId xmlns:p14="http://schemas.microsoft.com/office/powerpoint/2010/main" val="21389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7D359-0B6E-9AB4-8724-8AD4D38B9B1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B0AC44-265B-7B08-070A-2BC61F065BF9}"/>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4CCFC9B-5C7D-946A-0F2A-60EB7255BDAA}"/>
              </a:ext>
            </a:extLst>
          </p:cNvPr>
          <p:cNvSpPr>
            <a:spLocks noGrp="1"/>
          </p:cNvSpPr>
          <p:nvPr>
            <p:ph type="dt" sz="half" idx="10"/>
          </p:nvPr>
        </p:nvSpPr>
        <p:spPr/>
        <p:txBody>
          <a:bodyPr/>
          <a:lstStyle/>
          <a:p>
            <a:fld id="{F3B3DDD7-DEF6-4494-8458-B82CF47667B9}" type="datetimeFigureOut">
              <a:rPr lang="en-US" smtClean="0"/>
              <a:t>10/12/2023</a:t>
            </a:fld>
            <a:endParaRPr lang="en-US"/>
          </a:p>
        </p:txBody>
      </p:sp>
      <p:sp>
        <p:nvSpPr>
          <p:cNvPr id="5" name="Footer Placeholder 4">
            <a:extLst>
              <a:ext uri="{FF2B5EF4-FFF2-40B4-BE49-F238E27FC236}">
                <a16:creationId xmlns:a16="http://schemas.microsoft.com/office/drawing/2014/main" id="{F89904BB-DE2C-2980-E6BF-173F7BEA29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922A73-8392-49EF-9FAB-BEF8D0347192}"/>
              </a:ext>
            </a:extLst>
          </p:cNvPr>
          <p:cNvSpPr>
            <a:spLocks noGrp="1"/>
          </p:cNvSpPr>
          <p:nvPr>
            <p:ph type="sldNum" sz="quarter" idx="12"/>
          </p:nvPr>
        </p:nvSpPr>
        <p:spPr/>
        <p:txBody>
          <a:bodyPr/>
          <a:lstStyle/>
          <a:p>
            <a:fld id="{ED266555-6BAF-4B5D-8713-D8B92FEE7467}" type="slidenum">
              <a:rPr lang="en-US" smtClean="0"/>
              <a:t>‹#›</a:t>
            </a:fld>
            <a:endParaRPr lang="en-US"/>
          </a:p>
        </p:txBody>
      </p:sp>
    </p:spTree>
    <p:extLst>
      <p:ext uri="{BB962C8B-B14F-4D97-AF65-F5344CB8AC3E}">
        <p14:creationId xmlns:p14="http://schemas.microsoft.com/office/powerpoint/2010/main" val="570771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6DB5-FBDE-8111-2740-09D0AD38F6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0C0376-64CF-18C1-6AA4-CD1DE068D1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5F84F2-16EC-AD88-C716-5963112E03AE}"/>
              </a:ext>
            </a:extLst>
          </p:cNvPr>
          <p:cNvSpPr>
            <a:spLocks noGrp="1"/>
          </p:cNvSpPr>
          <p:nvPr>
            <p:ph type="dt" sz="half" idx="10"/>
          </p:nvPr>
        </p:nvSpPr>
        <p:spPr/>
        <p:txBody>
          <a:bodyPr/>
          <a:lstStyle/>
          <a:p>
            <a:fld id="{F3B3DDD7-DEF6-4494-8458-B82CF47667B9}" type="datetimeFigureOut">
              <a:rPr lang="en-US" smtClean="0"/>
              <a:t>10/12/2023</a:t>
            </a:fld>
            <a:endParaRPr lang="en-US"/>
          </a:p>
        </p:txBody>
      </p:sp>
      <p:sp>
        <p:nvSpPr>
          <p:cNvPr id="5" name="Footer Placeholder 4">
            <a:extLst>
              <a:ext uri="{FF2B5EF4-FFF2-40B4-BE49-F238E27FC236}">
                <a16:creationId xmlns:a16="http://schemas.microsoft.com/office/drawing/2014/main" id="{B6F51C19-ADD2-2FB8-BA08-64567E9324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3EFF7-6296-EA1E-6662-96E88705D3EE}"/>
              </a:ext>
            </a:extLst>
          </p:cNvPr>
          <p:cNvSpPr>
            <a:spLocks noGrp="1"/>
          </p:cNvSpPr>
          <p:nvPr>
            <p:ph type="sldNum" sz="quarter" idx="12"/>
          </p:nvPr>
        </p:nvSpPr>
        <p:spPr/>
        <p:txBody>
          <a:bodyPr/>
          <a:lstStyle/>
          <a:p>
            <a:fld id="{ED266555-6BAF-4B5D-8713-D8B92FEE7467}" type="slidenum">
              <a:rPr lang="en-US" smtClean="0"/>
              <a:t>‹#›</a:t>
            </a:fld>
            <a:endParaRPr lang="en-US"/>
          </a:p>
        </p:txBody>
      </p:sp>
    </p:spTree>
    <p:extLst>
      <p:ext uri="{BB962C8B-B14F-4D97-AF65-F5344CB8AC3E}">
        <p14:creationId xmlns:p14="http://schemas.microsoft.com/office/powerpoint/2010/main" val="389489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A346C-866A-ECF7-01C8-9A353C4527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66A1F5-E0E1-E3AF-D01E-AB480230AE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877ECE-DBFC-3087-39B8-924318FC51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9EB25-7E0D-F9BA-225D-E0B62011FFFF}"/>
              </a:ext>
            </a:extLst>
          </p:cNvPr>
          <p:cNvSpPr>
            <a:spLocks noGrp="1"/>
          </p:cNvSpPr>
          <p:nvPr>
            <p:ph type="dt" sz="half" idx="10"/>
          </p:nvPr>
        </p:nvSpPr>
        <p:spPr/>
        <p:txBody>
          <a:bodyPr/>
          <a:lstStyle/>
          <a:p>
            <a:fld id="{F3B3DDD7-DEF6-4494-8458-B82CF47667B9}" type="datetimeFigureOut">
              <a:rPr lang="en-US" smtClean="0"/>
              <a:t>10/12/2023</a:t>
            </a:fld>
            <a:endParaRPr lang="en-US"/>
          </a:p>
        </p:txBody>
      </p:sp>
      <p:sp>
        <p:nvSpPr>
          <p:cNvPr id="6" name="Footer Placeholder 5">
            <a:extLst>
              <a:ext uri="{FF2B5EF4-FFF2-40B4-BE49-F238E27FC236}">
                <a16:creationId xmlns:a16="http://schemas.microsoft.com/office/drawing/2014/main" id="{380A7327-F7F0-6A9C-8A91-1FB00AA01B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9ABD64-3593-6180-D197-AB30055FA671}"/>
              </a:ext>
            </a:extLst>
          </p:cNvPr>
          <p:cNvSpPr>
            <a:spLocks noGrp="1"/>
          </p:cNvSpPr>
          <p:nvPr>
            <p:ph type="sldNum" sz="quarter" idx="12"/>
          </p:nvPr>
        </p:nvSpPr>
        <p:spPr/>
        <p:txBody>
          <a:bodyPr/>
          <a:lstStyle/>
          <a:p>
            <a:fld id="{ED266555-6BAF-4B5D-8713-D8B92FEE7467}" type="slidenum">
              <a:rPr lang="en-US" smtClean="0"/>
              <a:t>‹#›</a:t>
            </a:fld>
            <a:endParaRPr lang="en-US"/>
          </a:p>
        </p:txBody>
      </p:sp>
    </p:spTree>
    <p:extLst>
      <p:ext uri="{BB962C8B-B14F-4D97-AF65-F5344CB8AC3E}">
        <p14:creationId xmlns:p14="http://schemas.microsoft.com/office/powerpoint/2010/main" val="3045648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17151-3BCB-4394-AE39-8D2688ACBB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2C93B9-3A3B-E4EF-B563-875AF37FCB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71000A-4920-360D-EAEE-9F36754288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88E0C2-A54B-106F-9C36-CEBEB562BE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CB85A9-E156-7EFF-9AD7-7959669B73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3E7B2C-AC63-48C4-FA9D-3604973FF63A}"/>
              </a:ext>
            </a:extLst>
          </p:cNvPr>
          <p:cNvSpPr>
            <a:spLocks noGrp="1"/>
          </p:cNvSpPr>
          <p:nvPr>
            <p:ph type="dt" sz="half" idx="10"/>
          </p:nvPr>
        </p:nvSpPr>
        <p:spPr/>
        <p:txBody>
          <a:bodyPr/>
          <a:lstStyle/>
          <a:p>
            <a:fld id="{F3B3DDD7-DEF6-4494-8458-B82CF47667B9}" type="datetimeFigureOut">
              <a:rPr lang="en-US" smtClean="0"/>
              <a:t>10/12/2023</a:t>
            </a:fld>
            <a:endParaRPr lang="en-US"/>
          </a:p>
        </p:txBody>
      </p:sp>
      <p:sp>
        <p:nvSpPr>
          <p:cNvPr id="8" name="Footer Placeholder 7">
            <a:extLst>
              <a:ext uri="{FF2B5EF4-FFF2-40B4-BE49-F238E27FC236}">
                <a16:creationId xmlns:a16="http://schemas.microsoft.com/office/drawing/2014/main" id="{48E89CC0-8469-E317-FB70-A087858A79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E47E6A-10CD-16D1-544B-A1D31FE2880C}"/>
              </a:ext>
            </a:extLst>
          </p:cNvPr>
          <p:cNvSpPr>
            <a:spLocks noGrp="1"/>
          </p:cNvSpPr>
          <p:nvPr>
            <p:ph type="sldNum" sz="quarter" idx="12"/>
          </p:nvPr>
        </p:nvSpPr>
        <p:spPr/>
        <p:txBody>
          <a:bodyPr/>
          <a:lstStyle/>
          <a:p>
            <a:fld id="{ED266555-6BAF-4B5D-8713-D8B92FEE7467}" type="slidenum">
              <a:rPr lang="en-US" smtClean="0"/>
              <a:t>‹#›</a:t>
            </a:fld>
            <a:endParaRPr lang="en-US"/>
          </a:p>
        </p:txBody>
      </p:sp>
    </p:spTree>
    <p:extLst>
      <p:ext uri="{BB962C8B-B14F-4D97-AF65-F5344CB8AC3E}">
        <p14:creationId xmlns:p14="http://schemas.microsoft.com/office/powerpoint/2010/main" val="1269240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3E96-F9A2-3BCB-CB47-174C03B74F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523EF3-3ECD-F29A-E635-597D5195D665}"/>
              </a:ext>
            </a:extLst>
          </p:cNvPr>
          <p:cNvSpPr>
            <a:spLocks noGrp="1"/>
          </p:cNvSpPr>
          <p:nvPr>
            <p:ph type="dt" sz="half" idx="10"/>
          </p:nvPr>
        </p:nvSpPr>
        <p:spPr/>
        <p:txBody>
          <a:bodyPr/>
          <a:lstStyle/>
          <a:p>
            <a:fld id="{F3B3DDD7-DEF6-4494-8458-B82CF47667B9}" type="datetimeFigureOut">
              <a:rPr lang="en-US" smtClean="0"/>
              <a:t>10/12/2023</a:t>
            </a:fld>
            <a:endParaRPr lang="en-US"/>
          </a:p>
        </p:txBody>
      </p:sp>
      <p:sp>
        <p:nvSpPr>
          <p:cNvPr id="4" name="Footer Placeholder 3">
            <a:extLst>
              <a:ext uri="{FF2B5EF4-FFF2-40B4-BE49-F238E27FC236}">
                <a16:creationId xmlns:a16="http://schemas.microsoft.com/office/drawing/2014/main" id="{0321C85C-3B90-F277-E787-50283F0AB2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E92898-0006-B0DB-4F11-31454972EBAC}"/>
              </a:ext>
            </a:extLst>
          </p:cNvPr>
          <p:cNvSpPr>
            <a:spLocks noGrp="1"/>
          </p:cNvSpPr>
          <p:nvPr>
            <p:ph type="sldNum" sz="quarter" idx="12"/>
          </p:nvPr>
        </p:nvSpPr>
        <p:spPr/>
        <p:txBody>
          <a:bodyPr/>
          <a:lstStyle/>
          <a:p>
            <a:fld id="{ED266555-6BAF-4B5D-8713-D8B92FEE7467}" type="slidenum">
              <a:rPr lang="en-US" smtClean="0"/>
              <a:t>‹#›</a:t>
            </a:fld>
            <a:endParaRPr lang="en-US"/>
          </a:p>
        </p:txBody>
      </p:sp>
    </p:spTree>
    <p:extLst>
      <p:ext uri="{BB962C8B-B14F-4D97-AF65-F5344CB8AC3E}">
        <p14:creationId xmlns:p14="http://schemas.microsoft.com/office/powerpoint/2010/main" val="3223342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F2437C-64F3-B6FD-6090-801DD9207FBF}"/>
              </a:ext>
            </a:extLst>
          </p:cNvPr>
          <p:cNvSpPr>
            <a:spLocks noGrp="1"/>
          </p:cNvSpPr>
          <p:nvPr>
            <p:ph type="dt" sz="half" idx="10"/>
          </p:nvPr>
        </p:nvSpPr>
        <p:spPr/>
        <p:txBody>
          <a:bodyPr/>
          <a:lstStyle/>
          <a:p>
            <a:fld id="{F3B3DDD7-DEF6-4494-8458-B82CF47667B9}" type="datetimeFigureOut">
              <a:rPr lang="en-US" smtClean="0"/>
              <a:t>10/12/2023</a:t>
            </a:fld>
            <a:endParaRPr lang="en-US"/>
          </a:p>
        </p:txBody>
      </p:sp>
      <p:sp>
        <p:nvSpPr>
          <p:cNvPr id="3" name="Footer Placeholder 2">
            <a:extLst>
              <a:ext uri="{FF2B5EF4-FFF2-40B4-BE49-F238E27FC236}">
                <a16:creationId xmlns:a16="http://schemas.microsoft.com/office/drawing/2014/main" id="{485BE0DD-B031-245F-D31E-6D6B25A398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D69689-B2A6-0815-370C-25070D325DCA}"/>
              </a:ext>
            </a:extLst>
          </p:cNvPr>
          <p:cNvSpPr>
            <a:spLocks noGrp="1"/>
          </p:cNvSpPr>
          <p:nvPr>
            <p:ph type="sldNum" sz="quarter" idx="12"/>
          </p:nvPr>
        </p:nvSpPr>
        <p:spPr/>
        <p:txBody>
          <a:bodyPr/>
          <a:lstStyle/>
          <a:p>
            <a:fld id="{ED266555-6BAF-4B5D-8713-D8B92FEE7467}" type="slidenum">
              <a:rPr lang="en-US" smtClean="0"/>
              <a:t>‹#›</a:t>
            </a:fld>
            <a:endParaRPr lang="en-US"/>
          </a:p>
        </p:txBody>
      </p:sp>
    </p:spTree>
    <p:extLst>
      <p:ext uri="{BB962C8B-B14F-4D97-AF65-F5344CB8AC3E}">
        <p14:creationId xmlns:p14="http://schemas.microsoft.com/office/powerpoint/2010/main" val="419054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1E131-1877-A5DB-9393-69AE11A602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093815-7B28-804B-4356-077A884C1A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4840D4-F67C-107F-D246-E913D5B394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67CB96-C232-DCA5-64A2-1D5141C97632}"/>
              </a:ext>
            </a:extLst>
          </p:cNvPr>
          <p:cNvSpPr>
            <a:spLocks noGrp="1"/>
          </p:cNvSpPr>
          <p:nvPr>
            <p:ph type="dt" sz="half" idx="10"/>
          </p:nvPr>
        </p:nvSpPr>
        <p:spPr/>
        <p:txBody>
          <a:bodyPr/>
          <a:lstStyle/>
          <a:p>
            <a:fld id="{F3B3DDD7-DEF6-4494-8458-B82CF47667B9}" type="datetimeFigureOut">
              <a:rPr lang="en-US" smtClean="0"/>
              <a:t>10/12/2023</a:t>
            </a:fld>
            <a:endParaRPr lang="en-US"/>
          </a:p>
        </p:txBody>
      </p:sp>
      <p:sp>
        <p:nvSpPr>
          <p:cNvPr id="6" name="Footer Placeholder 5">
            <a:extLst>
              <a:ext uri="{FF2B5EF4-FFF2-40B4-BE49-F238E27FC236}">
                <a16:creationId xmlns:a16="http://schemas.microsoft.com/office/drawing/2014/main" id="{D1DDCD79-CE80-7F62-CBF0-3A06BB1DB1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5E42C7-B1BB-E77F-D2E7-610F55F7D1F8}"/>
              </a:ext>
            </a:extLst>
          </p:cNvPr>
          <p:cNvSpPr>
            <a:spLocks noGrp="1"/>
          </p:cNvSpPr>
          <p:nvPr>
            <p:ph type="sldNum" sz="quarter" idx="12"/>
          </p:nvPr>
        </p:nvSpPr>
        <p:spPr/>
        <p:txBody>
          <a:bodyPr/>
          <a:lstStyle/>
          <a:p>
            <a:fld id="{ED266555-6BAF-4B5D-8713-D8B92FEE7467}" type="slidenum">
              <a:rPr lang="en-US" smtClean="0"/>
              <a:t>‹#›</a:t>
            </a:fld>
            <a:endParaRPr lang="en-US"/>
          </a:p>
        </p:txBody>
      </p:sp>
    </p:spTree>
    <p:extLst>
      <p:ext uri="{BB962C8B-B14F-4D97-AF65-F5344CB8AC3E}">
        <p14:creationId xmlns:p14="http://schemas.microsoft.com/office/powerpoint/2010/main" val="758997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7A5D1-6634-0BD9-F84C-1887B232ED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7B7FC3-0F15-1949-FE78-7091AD58D7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C1D2A0-5A0E-6898-CFFB-476BA11872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C30D85-2BA1-7E09-90E7-B5051BD3C37C}"/>
              </a:ext>
            </a:extLst>
          </p:cNvPr>
          <p:cNvSpPr>
            <a:spLocks noGrp="1"/>
          </p:cNvSpPr>
          <p:nvPr>
            <p:ph type="dt" sz="half" idx="10"/>
          </p:nvPr>
        </p:nvSpPr>
        <p:spPr/>
        <p:txBody>
          <a:bodyPr/>
          <a:lstStyle/>
          <a:p>
            <a:fld id="{F3B3DDD7-DEF6-4494-8458-B82CF47667B9}" type="datetimeFigureOut">
              <a:rPr lang="en-US" smtClean="0"/>
              <a:t>10/12/2023</a:t>
            </a:fld>
            <a:endParaRPr lang="en-US"/>
          </a:p>
        </p:txBody>
      </p:sp>
      <p:sp>
        <p:nvSpPr>
          <p:cNvPr id="6" name="Footer Placeholder 5">
            <a:extLst>
              <a:ext uri="{FF2B5EF4-FFF2-40B4-BE49-F238E27FC236}">
                <a16:creationId xmlns:a16="http://schemas.microsoft.com/office/drawing/2014/main" id="{50C98D48-5E10-25C9-C0F8-BC2E3EC68D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BC8DD3-7E25-AC43-D710-BDBC6A91D076}"/>
              </a:ext>
            </a:extLst>
          </p:cNvPr>
          <p:cNvSpPr>
            <a:spLocks noGrp="1"/>
          </p:cNvSpPr>
          <p:nvPr>
            <p:ph type="sldNum" sz="quarter" idx="12"/>
          </p:nvPr>
        </p:nvSpPr>
        <p:spPr/>
        <p:txBody>
          <a:bodyPr/>
          <a:lstStyle/>
          <a:p>
            <a:fld id="{ED266555-6BAF-4B5D-8713-D8B92FEE7467}" type="slidenum">
              <a:rPr lang="en-US" smtClean="0"/>
              <a:t>‹#›</a:t>
            </a:fld>
            <a:endParaRPr lang="en-US"/>
          </a:p>
        </p:txBody>
      </p:sp>
    </p:spTree>
    <p:extLst>
      <p:ext uri="{BB962C8B-B14F-4D97-AF65-F5344CB8AC3E}">
        <p14:creationId xmlns:p14="http://schemas.microsoft.com/office/powerpoint/2010/main" val="1869552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55A719-6138-C892-2879-68E5AA61F5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77CD31-640B-545E-0B47-86BC93FA9A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40969C-4B3D-A4BA-73BA-95F476FA98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3DDD7-DEF6-4494-8458-B82CF47667B9}" type="datetimeFigureOut">
              <a:rPr lang="en-US" smtClean="0"/>
              <a:t>10/12/2023</a:t>
            </a:fld>
            <a:endParaRPr lang="en-US"/>
          </a:p>
        </p:txBody>
      </p:sp>
      <p:sp>
        <p:nvSpPr>
          <p:cNvPr id="5" name="Footer Placeholder 4">
            <a:extLst>
              <a:ext uri="{FF2B5EF4-FFF2-40B4-BE49-F238E27FC236}">
                <a16:creationId xmlns:a16="http://schemas.microsoft.com/office/drawing/2014/main" id="{F2A44448-1E9C-D426-87E1-43082EAEF4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69322C-177C-B4B4-F338-582F52AD4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266555-6BAF-4B5D-8713-D8B92FEE7467}" type="slidenum">
              <a:rPr lang="en-US" smtClean="0"/>
              <a:t>‹#›</a:t>
            </a:fld>
            <a:endParaRPr lang="en-US"/>
          </a:p>
        </p:txBody>
      </p:sp>
    </p:spTree>
    <p:extLst>
      <p:ext uri="{BB962C8B-B14F-4D97-AF65-F5344CB8AC3E}">
        <p14:creationId xmlns:p14="http://schemas.microsoft.com/office/powerpoint/2010/main" val="212555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51552-DD14-29DB-55DF-66C3BC307553}"/>
              </a:ext>
            </a:extLst>
          </p:cNvPr>
          <p:cNvSpPr>
            <a:spLocks noGrp="1"/>
          </p:cNvSpPr>
          <p:nvPr>
            <p:ph type="title"/>
          </p:nvPr>
        </p:nvSpPr>
        <p:spPr>
          <a:xfrm>
            <a:off x="-113523" y="365125"/>
            <a:ext cx="6449008" cy="1325563"/>
          </a:xfrm>
        </p:spPr>
        <p:txBody>
          <a:bodyPr>
            <a:normAutofit fontScale="90000"/>
          </a:bodyPr>
          <a:lstStyle/>
          <a:p>
            <a:pPr algn="ctr"/>
            <a:r>
              <a:rPr lang="en-US" sz="4400" dirty="0"/>
              <a:t>Program Structure and Development</a:t>
            </a:r>
            <a:br>
              <a:rPr lang="en-US" sz="4400" dirty="0"/>
            </a:br>
            <a:r>
              <a:rPr lang="en-US" sz="2400" dirty="0" err="1"/>
              <a:t>Mingzheng</a:t>
            </a:r>
            <a:r>
              <a:rPr lang="en-US" sz="2400" dirty="0"/>
              <a:t> Michael Huang</a:t>
            </a:r>
            <a:endParaRPr lang="en-US" dirty="0"/>
          </a:p>
        </p:txBody>
      </p:sp>
      <p:sp>
        <p:nvSpPr>
          <p:cNvPr id="3" name="Content Placeholder 2">
            <a:extLst>
              <a:ext uri="{FF2B5EF4-FFF2-40B4-BE49-F238E27FC236}">
                <a16:creationId xmlns:a16="http://schemas.microsoft.com/office/drawing/2014/main" id="{C0911307-BDF2-D03D-455C-2F42EF67637A}"/>
              </a:ext>
            </a:extLst>
          </p:cNvPr>
          <p:cNvSpPr>
            <a:spLocks noGrp="1"/>
          </p:cNvSpPr>
          <p:nvPr>
            <p:ph idx="1"/>
          </p:nvPr>
        </p:nvSpPr>
        <p:spPr>
          <a:xfrm>
            <a:off x="838200" y="1690688"/>
            <a:ext cx="10515600" cy="5032376"/>
          </a:xfrm>
        </p:spPr>
        <p:txBody>
          <a:bodyPr>
            <a:noAutofit/>
          </a:bodyPr>
          <a:lstStyle/>
          <a:p>
            <a:pPr marL="0" indent="0" algn="l">
              <a:buNone/>
            </a:pPr>
            <a:r>
              <a:rPr lang="en-US" sz="2000" b="1" dirty="0"/>
              <a:t>Translating Algorithm Components</a:t>
            </a:r>
          </a:p>
          <a:p>
            <a:pPr marL="342900" indent="-342900" algn="l">
              <a:buFont typeface="Arial" panose="020B0604020202020204" pitchFamily="34" charset="0"/>
              <a:buChar char="•"/>
            </a:pPr>
            <a:r>
              <a:rPr lang="en-US" sz="1600" b="1" i="1" dirty="0"/>
              <a:t>Repetition: </a:t>
            </a:r>
            <a:r>
              <a:rPr lang="en-US" sz="1600" dirty="0"/>
              <a:t>Utilized while loops for conditions requiring repetitive action, such as traversing the graph until all vertices are visited, and for loops for iterating over adjacency lists during DFS. Break statements halt repetition for specific conditions like already visited vertices.</a:t>
            </a:r>
          </a:p>
          <a:p>
            <a:pPr marL="342900" indent="-342900" algn="l">
              <a:buFont typeface="Arial" panose="020B0604020202020204" pitchFamily="34" charset="0"/>
              <a:buChar char="•"/>
            </a:pPr>
            <a:r>
              <a:rPr lang="en-US" sz="1600" b="1" i="1" dirty="0"/>
              <a:t>Decision Making: </a:t>
            </a:r>
            <a:r>
              <a:rPr lang="en-US" sz="1600" dirty="0"/>
              <a:t>If/else statements are crucial in determining a vertex's status, either visited or unvisited, and handling edge cases like checking for a valid vertex.</a:t>
            </a:r>
          </a:p>
          <a:p>
            <a:pPr marL="342900" indent="-342900" algn="l">
              <a:buFont typeface="Arial" panose="020B0604020202020204" pitchFamily="34" charset="0"/>
              <a:buChar char="•"/>
            </a:pPr>
            <a:r>
              <a:rPr lang="en-US" sz="1600" b="1" i="1" dirty="0"/>
              <a:t>Math: </a:t>
            </a:r>
            <a:r>
              <a:rPr lang="en-US" sz="1600" dirty="0"/>
              <a:t>While this program mainly revolves around graph traversal without much emphasis on mathematical computations, the structure ensures clarity and readability for the user.</a:t>
            </a:r>
          </a:p>
          <a:p>
            <a:pPr marL="342900" indent="-342900" algn="l">
              <a:buFont typeface="Arial" panose="020B0604020202020204" pitchFamily="34" charset="0"/>
              <a:buChar char="•"/>
            </a:pPr>
            <a:r>
              <a:rPr lang="en-US" sz="1600" b="1" i="1" dirty="0"/>
              <a:t>Names: </a:t>
            </a:r>
            <a:r>
              <a:rPr lang="en-US" sz="1600" dirty="0"/>
              <a:t>Vertices in the graph are represented as integers, and the adjacency list forms a dynamic array of lists to signify connections.</a:t>
            </a:r>
          </a:p>
          <a:p>
            <a:pPr marL="342900" indent="-342900" algn="l">
              <a:buFont typeface="Arial" panose="020B0604020202020204" pitchFamily="34" charset="0"/>
              <a:buChar char="•"/>
            </a:pPr>
            <a:r>
              <a:rPr lang="en-US" sz="1600" b="1" i="1" dirty="0"/>
              <a:t>Altering Values: </a:t>
            </a:r>
            <a:r>
              <a:rPr lang="en-US" sz="1600" dirty="0"/>
              <a:t>Upon traversal, a vertex's visited status gets updated. Similarly, discovering a new component results in an incremented connected component count.</a:t>
            </a:r>
          </a:p>
          <a:p>
            <a:pPr marL="342900" indent="-342900" algn="l">
              <a:buFont typeface="Arial" panose="020B0604020202020204" pitchFamily="34" charset="0"/>
              <a:buChar char="•"/>
            </a:pPr>
            <a:r>
              <a:rPr lang="en-US" sz="1600" b="1" i="1" dirty="0"/>
              <a:t>Complicated Steps: </a:t>
            </a:r>
            <a:r>
              <a:rPr lang="en-US" sz="1600" dirty="0"/>
              <a:t>Abstracting the depth-first search and reading the graph from a file into separate functions streamlines the main program. The </a:t>
            </a:r>
            <a:r>
              <a:rPr lang="en-US" sz="1600" dirty="0" err="1"/>
              <a:t>depthFirstSearch</a:t>
            </a:r>
            <a:r>
              <a:rPr lang="en-US" sz="1600" dirty="0"/>
              <a:t> function is pivotal in exploring the graph and identifying connected components.</a:t>
            </a:r>
          </a:p>
          <a:p>
            <a:pPr marL="342900" indent="-342900" algn="l">
              <a:buFont typeface="Arial" panose="020B0604020202020204" pitchFamily="34" charset="0"/>
              <a:buChar char="•"/>
            </a:pPr>
            <a:r>
              <a:rPr lang="en-US" sz="1600" b="1" i="1" dirty="0"/>
              <a:t>And the answer is...!:</a:t>
            </a:r>
            <a:r>
              <a:rPr lang="en-US" sz="1600" dirty="0"/>
              <a:t> Post traversal and processing, the program promptly prints the number of connected components in the graph before concluding its execution.</a:t>
            </a:r>
          </a:p>
        </p:txBody>
      </p:sp>
    </p:spTree>
    <p:extLst>
      <p:ext uri="{BB962C8B-B14F-4D97-AF65-F5344CB8AC3E}">
        <p14:creationId xmlns:p14="http://schemas.microsoft.com/office/powerpoint/2010/main" val="4273732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C4FD1-D325-23D5-7DF6-6D99CD4E40F0}"/>
              </a:ext>
            </a:extLst>
          </p:cNvPr>
          <p:cNvSpPr>
            <a:spLocks noGrp="1"/>
          </p:cNvSpPr>
          <p:nvPr>
            <p:ph type="title"/>
          </p:nvPr>
        </p:nvSpPr>
        <p:spPr>
          <a:xfrm>
            <a:off x="147735" y="253158"/>
            <a:ext cx="5515947" cy="1325563"/>
          </a:xfrm>
        </p:spPr>
        <p:txBody>
          <a:bodyPr/>
          <a:lstStyle/>
          <a:p>
            <a:pPr algn="ctr"/>
            <a:r>
              <a:rPr lang="en-US" dirty="0"/>
              <a:t>Program Validation</a:t>
            </a:r>
          </a:p>
        </p:txBody>
      </p:sp>
      <p:sp>
        <p:nvSpPr>
          <p:cNvPr id="3" name="Content Placeholder 2">
            <a:extLst>
              <a:ext uri="{FF2B5EF4-FFF2-40B4-BE49-F238E27FC236}">
                <a16:creationId xmlns:a16="http://schemas.microsoft.com/office/drawing/2014/main" id="{921E8003-C8A9-7DA4-5D37-1FA663791AC1}"/>
              </a:ext>
            </a:extLst>
          </p:cNvPr>
          <p:cNvSpPr>
            <a:spLocks noGrp="1"/>
          </p:cNvSpPr>
          <p:nvPr>
            <p:ph idx="1"/>
          </p:nvPr>
        </p:nvSpPr>
        <p:spPr>
          <a:xfrm>
            <a:off x="838200" y="1481779"/>
            <a:ext cx="10515600" cy="5262970"/>
          </a:xfrm>
        </p:spPr>
        <p:txBody>
          <a:bodyPr>
            <a:noAutofit/>
          </a:bodyPr>
          <a:lstStyle/>
          <a:p>
            <a:pPr marL="0" indent="0">
              <a:buNone/>
            </a:pPr>
            <a:r>
              <a:rPr lang="en-US" sz="2000" b="1" i="1" dirty="0"/>
              <a:t>Stress Testing Approach (See README.TXT)</a:t>
            </a:r>
          </a:p>
          <a:p>
            <a:r>
              <a:rPr lang="en-US" sz="2000" dirty="0"/>
              <a:t>Comprehensive testing of complex graph structures with varying connected components.</a:t>
            </a:r>
          </a:p>
          <a:p>
            <a:r>
              <a:rPr lang="en-US" sz="2000" dirty="0"/>
              <a:t>Ensured detection of distinct connected components with alternating edge weights.</a:t>
            </a:r>
          </a:p>
          <a:p>
            <a:r>
              <a:rPr lang="en-US" sz="2000" dirty="0"/>
              <a:t>Validation of correct weight interpretation.</a:t>
            </a:r>
          </a:p>
          <a:p>
            <a:pPr marL="0" indent="0">
              <a:buNone/>
            </a:pPr>
            <a:r>
              <a:rPr lang="en-US" sz="2000" b="1" i="1" dirty="0"/>
              <a:t>Validation Criteria</a:t>
            </a:r>
          </a:p>
          <a:p>
            <a:r>
              <a:rPr lang="en-US" sz="2000" dirty="0"/>
              <a:t>Depth-First Search must correctly identify separate connected components in the graph.</a:t>
            </a:r>
          </a:p>
          <a:p>
            <a:r>
              <a:rPr lang="en-US" sz="2000" dirty="0"/>
              <a:t>Accurate reading and processing of edge weights.</a:t>
            </a:r>
          </a:p>
          <a:p>
            <a:r>
              <a:rPr lang="en-US" sz="2000" dirty="0"/>
              <a:t>Handling of repeated edges and unique vertex identifiers.</a:t>
            </a:r>
          </a:p>
          <a:p>
            <a:pPr marL="0" indent="0">
              <a:buNone/>
            </a:pPr>
            <a:r>
              <a:rPr lang="en-US" sz="2000" b="1" i="1" dirty="0"/>
              <a:t>Results</a:t>
            </a:r>
          </a:p>
          <a:p>
            <a:r>
              <a:rPr lang="en-US" sz="2000" dirty="0"/>
              <a:t>All tests, including the advanced graph structure test (connections_advanced_test.txt), were successfully executed, verifying the accurate and robust operation of the connectivity detection program. The algorithm effectively determines connected components and respects given edge weights, even in complex scenarios.</a:t>
            </a:r>
          </a:p>
        </p:txBody>
      </p:sp>
      <p:pic>
        <p:nvPicPr>
          <p:cNvPr id="5" name="Picture 4" descr="A computer screen with white text&#10;&#10;Description automatically generated">
            <a:extLst>
              <a:ext uri="{FF2B5EF4-FFF2-40B4-BE49-F238E27FC236}">
                <a16:creationId xmlns:a16="http://schemas.microsoft.com/office/drawing/2014/main" id="{482E6435-2294-B93E-348F-22747B74E6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048" y="-1"/>
            <a:ext cx="5275952" cy="1940767"/>
          </a:xfrm>
          <a:prstGeom prst="rect">
            <a:avLst/>
          </a:prstGeom>
        </p:spPr>
      </p:pic>
    </p:spTree>
    <p:extLst>
      <p:ext uri="{BB962C8B-B14F-4D97-AF65-F5344CB8AC3E}">
        <p14:creationId xmlns:p14="http://schemas.microsoft.com/office/powerpoint/2010/main" val="2669090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658</TotalTime>
  <Words>351</Words>
  <Application>Microsoft Office PowerPoint</Application>
  <PresentationFormat>Widescreen</PresentationFormat>
  <Paragraphs>20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Program Structure and Development Mingzheng Michael Huang</vt:lpstr>
      <vt:lpstr>Program Validation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Structure and Development Mingzheng Michael Huang</dc:title>
  <dc:creator>M17119</dc:creator>
  <cp:lastModifiedBy>M17119</cp:lastModifiedBy>
  <cp:revision>70</cp:revision>
  <dcterms:created xsi:type="dcterms:W3CDTF">2023-09-05T15:21:44Z</dcterms:created>
  <dcterms:modified xsi:type="dcterms:W3CDTF">2023-10-13T01:03:08Z</dcterms:modified>
</cp:coreProperties>
</file>