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77"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D691-F9D1-FF49-3235-21BFE3E82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C9A024-F383-57C9-C736-EA1F1DE7B5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D70484-0124-0F00-2BE2-4359A808955A}"/>
              </a:ext>
            </a:extLst>
          </p:cNvPr>
          <p:cNvSpPr>
            <a:spLocks noGrp="1"/>
          </p:cNvSpPr>
          <p:nvPr>
            <p:ph type="dt" sz="half" idx="10"/>
          </p:nvPr>
        </p:nvSpPr>
        <p:spPr/>
        <p:txBody>
          <a:bodyPr/>
          <a:lstStyle/>
          <a:p>
            <a:fld id="{F3B3DDD7-DEF6-4494-8458-B82CF47667B9}" type="datetimeFigureOut">
              <a:rPr lang="en-US" smtClean="0"/>
              <a:t>12/2/2023</a:t>
            </a:fld>
            <a:endParaRPr lang="en-US"/>
          </a:p>
        </p:txBody>
      </p:sp>
      <p:sp>
        <p:nvSpPr>
          <p:cNvPr id="5" name="Footer Placeholder 4">
            <a:extLst>
              <a:ext uri="{FF2B5EF4-FFF2-40B4-BE49-F238E27FC236}">
                <a16:creationId xmlns:a16="http://schemas.microsoft.com/office/drawing/2014/main" id="{A0087780-352F-5A42-93D9-88435EC65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27FC3-4127-6042-1A29-EBC984CC569E}"/>
              </a:ext>
            </a:extLst>
          </p:cNvPr>
          <p:cNvSpPr>
            <a:spLocks noGrp="1"/>
          </p:cNvSpPr>
          <p:nvPr>
            <p:ph type="sldNum" sz="quarter" idx="12"/>
          </p:nvPr>
        </p:nvSpPr>
        <p:spPr/>
        <p:txBody>
          <a:bodyPr/>
          <a:lstStyle/>
          <a:p>
            <a:fld id="{ED266555-6BAF-4B5D-8713-D8B92FEE7467}" type="slidenum">
              <a:rPr lang="en-US" smtClean="0"/>
              <a:t>‹#›</a:t>
            </a:fld>
            <a:endParaRPr lang="en-US"/>
          </a:p>
        </p:txBody>
      </p:sp>
    </p:spTree>
    <p:extLst>
      <p:ext uri="{BB962C8B-B14F-4D97-AF65-F5344CB8AC3E}">
        <p14:creationId xmlns:p14="http://schemas.microsoft.com/office/powerpoint/2010/main" val="269159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50F56-11F8-8F0F-89FA-450FF037EB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1BFE19-091A-B4B5-D969-68DA515D9C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EE200E-F7B1-DB30-53FD-2A01654B8F61}"/>
              </a:ext>
            </a:extLst>
          </p:cNvPr>
          <p:cNvSpPr>
            <a:spLocks noGrp="1"/>
          </p:cNvSpPr>
          <p:nvPr>
            <p:ph type="dt" sz="half" idx="10"/>
          </p:nvPr>
        </p:nvSpPr>
        <p:spPr/>
        <p:txBody>
          <a:bodyPr/>
          <a:lstStyle/>
          <a:p>
            <a:fld id="{F3B3DDD7-DEF6-4494-8458-B82CF47667B9}" type="datetimeFigureOut">
              <a:rPr lang="en-US" smtClean="0"/>
              <a:t>12/2/2023</a:t>
            </a:fld>
            <a:endParaRPr lang="en-US"/>
          </a:p>
        </p:txBody>
      </p:sp>
      <p:sp>
        <p:nvSpPr>
          <p:cNvPr id="5" name="Footer Placeholder 4">
            <a:extLst>
              <a:ext uri="{FF2B5EF4-FFF2-40B4-BE49-F238E27FC236}">
                <a16:creationId xmlns:a16="http://schemas.microsoft.com/office/drawing/2014/main" id="{0E5EFF97-7A65-FAC9-6F2C-B84216461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91913-B61E-4A4F-E22A-E0DA749346F1}"/>
              </a:ext>
            </a:extLst>
          </p:cNvPr>
          <p:cNvSpPr>
            <a:spLocks noGrp="1"/>
          </p:cNvSpPr>
          <p:nvPr>
            <p:ph type="sldNum" sz="quarter" idx="12"/>
          </p:nvPr>
        </p:nvSpPr>
        <p:spPr/>
        <p:txBody>
          <a:bodyPr/>
          <a:lstStyle/>
          <a:p>
            <a:fld id="{ED266555-6BAF-4B5D-8713-D8B92FEE7467}" type="slidenum">
              <a:rPr lang="en-US" smtClean="0"/>
              <a:t>‹#›</a:t>
            </a:fld>
            <a:endParaRPr lang="en-US"/>
          </a:p>
        </p:txBody>
      </p:sp>
    </p:spTree>
    <p:extLst>
      <p:ext uri="{BB962C8B-B14F-4D97-AF65-F5344CB8AC3E}">
        <p14:creationId xmlns:p14="http://schemas.microsoft.com/office/powerpoint/2010/main" val="3342506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4EF87A-2D35-956C-72F9-718B844A66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409281-D589-DA3C-F10D-475BDA3155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8708A-EF06-3C45-0A44-ED39E9BB7449}"/>
              </a:ext>
            </a:extLst>
          </p:cNvPr>
          <p:cNvSpPr>
            <a:spLocks noGrp="1"/>
          </p:cNvSpPr>
          <p:nvPr>
            <p:ph type="dt" sz="half" idx="10"/>
          </p:nvPr>
        </p:nvSpPr>
        <p:spPr/>
        <p:txBody>
          <a:bodyPr/>
          <a:lstStyle/>
          <a:p>
            <a:fld id="{F3B3DDD7-DEF6-4494-8458-B82CF47667B9}" type="datetimeFigureOut">
              <a:rPr lang="en-US" smtClean="0"/>
              <a:t>12/2/2023</a:t>
            </a:fld>
            <a:endParaRPr lang="en-US"/>
          </a:p>
        </p:txBody>
      </p:sp>
      <p:sp>
        <p:nvSpPr>
          <p:cNvPr id="5" name="Footer Placeholder 4">
            <a:extLst>
              <a:ext uri="{FF2B5EF4-FFF2-40B4-BE49-F238E27FC236}">
                <a16:creationId xmlns:a16="http://schemas.microsoft.com/office/drawing/2014/main" id="{83CE3A48-0676-B1D7-09CF-0E98AD277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74D6D-E171-43C6-2FB2-F99DE7DDC860}"/>
              </a:ext>
            </a:extLst>
          </p:cNvPr>
          <p:cNvSpPr>
            <a:spLocks noGrp="1"/>
          </p:cNvSpPr>
          <p:nvPr>
            <p:ph type="sldNum" sz="quarter" idx="12"/>
          </p:nvPr>
        </p:nvSpPr>
        <p:spPr/>
        <p:txBody>
          <a:bodyPr/>
          <a:lstStyle/>
          <a:p>
            <a:fld id="{ED266555-6BAF-4B5D-8713-D8B92FEE7467}" type="slidenum">
              <a:rPr lang="en-US" smtClean="0"/>
              <a:t>‹#›</a:t>
            </a:fld>
            <a:endParaRPr lang="en-US"/>
          </a:p>
        </p:txBody>
      </p:sp>
    </p:spTree>
    <p:extLst>
      <p:ext uri="{BB962C8B-B14F-4D97-AF65-F5344CB8AC3E}">
        <p14:creationId xmlns:p14="http://schemas.microsoft.com/office/powerpoint/2010/main" val="21389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D359-0B6E-9AB4-8724-8AD4D38B9B1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0AC44-265B-7B08-070A-2BC61F065BF9}"/>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4CCFC9B-5C7D-946A-0F2A-60EB7255BDAA}"/>
              </a:ext>
            </a:extLst>
          </p:cNvPr>
          <p:cNvSpPr>
            <a:spLocks noGrp="1"/>
          </p:cNvSpPr>
          <p:nvPr>
            <p:ph type="dt" sz="half" idx="10"/>
          </p:nvPr>
        </p:nvSpPr>
        <p:spPr/>
        <p:txBody>
          <a:bodyPr/>
          <a:lstStyle/>
          <a:p>
            <a:fld id="{F3B3DDD7-DEF6-4494-8458-B82CF47667B9}" type="datetimeFigureOut">
              <a:rPr lang="en-US" smtClean="0"/>
              <a:t>12/2/2023</a:t>
            </a:fld>
            <a:endParaRPr lang="en-US"/>
          </a:p>
        </p:txBody>
      </p:sp>
      <p:sp>
        <p:nvSpPr>
          <p:cNvPr id="5" name="Footer Placeholder 4">
            <a:extLst>
              <a:ext uri="{FF2B5EF4-FFF2-40B4-BE49-F238E27FC236}">
                <a16:creationId xmlns:a16="http://schemas.microsoft.com/office/drawing/2014/main" id="{F89904BB-DE2C-2980-E6BF-173F7BEA2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22A73-8392-49EF-9FAB-BEF8D0347192}"/>
              </a:ext>
            </a:extLst>
          </p:cNvPr>
          <p:cNvSpPr>
            <a:spLocks noGrp="1"/>
          </p:cNvSpPr>
          <p:nvPr>
            <p:ph type="sldNum" sz="quarter" idx="12"/>
          </p:nvPr>
        </p:nvSpPr>
        <p:spPr/>
        <p:txBody>
          <a:bodyPr/>
          <a:lstStyle/>
          <a:p>
            <a:fld id="{ED266555-6BAF-4B5D-8713-D8B92FEE7467}" type="slidenum">
              <a:rPr lang="en-US" smtClean="0"/>
              <a:t>‹#›</a:t>
            </a:fld>
            <a:endParaRPr lang="en-US"/>
          </a:p>
        </p:txBody>
      </p:sp>
    </p:spTree>
    <p:extLst>
      <p:ext uri="{BB962C8B-B14F-4D97-AF65-F5344CB8AC3E}">
        <p14:creationId xmlns:p14="http://schemas.microsoft.com/office/powerpoint/2010/main" val="57077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6DB5-FBDE-8111-2740-09D0AD38F6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0C0376-64CF-18C1-6AA4-CD1DE068D1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5F84F2-16EC-AD88-C716-5963112E03AE}"/>
              </a:ext>
            </a:extLst>
          </p:cNvPr>
          <p:cNvSpPr>
            <a:spLocks noGrp="1"/>
          </p:cNvSpPr>
          <p:nvPr>
            <p:ph type="dt" sz="half" idx="10"/>
          </p:nvPr>
        </p:nvSpPr>
        <p:spPr/>
        <p:txBody>
          <a:bodyPr/>
          <a:lstStyle/>
          <a:p>
            <a:fld id="{F3B3DDD7-DEF6-4494-8458-B82CF47667B9}" type="datetimeFigureOut">
              <a:rPr lang="en-US" smtClean="0"/>
              <a:t>12/2/2023</a:t>
            </a:fld>
            <a:endParaRPr lang="en-US"/>
          </a:p>
        </p:txBody>
      </p:sp>
      <p:sp>
        <p:nvSpPr>
          <p:cNvPr id="5" name="Footer Placeholder 4">
            <a:extLst>
              <a:ext uri="{FF2B5EF4-FFF2-40B4-BE49-F238E27FC236}">
                <a16:creationId xmlns:a16="http://schemas.microsoft.com/office/drawing/2014/main" id="{B6F51C19-ADD2-2FB8-BA08-64567E932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3EFF7-6296-EA1E-6662-96E88705D3EE}"/>
              </a:ext>
            </a:extLst>
          </p:cNvPr>
          <p:cNvSpPr>
            <a:spLocks noGrp="1"/>
          </p:cNvSpPr>
          <p:nvPr>
            <p:ph type="sldNum" sz="quarter" idx="12"/>
          </p:nvPr>
        </p:nvSpPr>
        <p:spPr/>
        <p:txBody>
          <a:bodyPr/>
          <a:lstStyle/>
          <a:p>
            <a:fld id="{ED266555-6BAF-4B5D-8713-D8B92FEE7467}" type="slidenum">
              <a:rPr lang="en-US" smtClean="0"/>
              <a:t>‹#›</a:t>
            </a:fld>
            <a:endParaRPr lang="en-US"/>
          </a:p>
        </p:txBody>
      </p:sp>
    </p:spTree>
    <p:extLst>
      <p:ext uri="{BB962C8B-B14F-4D97-AF65-F5344CB8AC3E}">
        <p14:creationId xmlns:p14="http://schemas.microsoft.com/office/powerpoint/2010/main" val="389489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346C-866A-ECF7-01C8-9A353C4527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66A1F5-E0E1-E3AF-D01E-AB480230AE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877ECE-DBFC-3087-39B8-924318FC51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9EB25-7E0D-F9BA-225D-E0B62011FFFF}"/>
              </a:ext>
            </a:extLst>
          </p:cNvPr>
          <p:cNvSpPr>
            <a:spLocks noGrp="1"/>
          </p:cNvSpPr>
          <p:nvPr>
            <p:ph type="dt" sz="half" idx="10"/>
          </p:nvPr>
        </p:nvSpPr>
        <p:spPr/>
        <p:txBody>
          <a:bodyPr/>
          <a:lstStyle/>
          <a:p>
            <a:fld id="{F3B3DDD7-DEF6-4494-8458-B82CF47667B9}" type="datetimeFigureOut">
              <a:rPr lang="en-US" smtClean="0"/>
              <a:t>12/2/2023</a:t>
            </a:fld>
            <a:endParaRPr lang="en-US"/>
          </a:p>
        </p:txBody>
      </p:sp>
      <p:sp>
        <p:nvSpPr>
          <p:cNvPr id="6" name="Footer Placeholder 5">
            <a:extLst>
              <a:ext uri="{FF2B5EF4-FFF2-40B4-BE49-F238E27FC236}">
                <a16:creationId xmlns:a16="http://schemas.microsoft.com/office/drawing/2014/main" id="{380A7327-F7F0-6A9C-8A91-1FB00AA01B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ABD64-3593-6180-D197-AB30055FA671}"/>
              </a:ext>
            </a:extLst>
          </p:cNvPr>
          <p:cNvSpPr>
            <a:spLocks noGrp="1"/>
          </p:cNvSpPr>
          <p:nvPr>
            <p:ph type="sldNum" sz="quarter" idx="12"/>
          </p:nvPr>
        </p:nvSpPr>
        <p:spPr/>
        <p:txBody>
          <a:bodyPr/>
          <a:lstStyle/>
          <a:p>
            <a:fld id="{ED266555-6BAF-4B5D-8713-D8B92FEE7467}" type="slidenum">
              <a:rPr lang="en-US" smtClean="0"/>
              <a:t>‹#›</a:t>
            </a:fld>
            <a:endParaRPr lang="en-US"/>
          </a:p>
        </p:txBody>
      </p:sp>
    </p:spTree>
    <p:extLst>
      <p:ext uri="{BB962C8B-B14F-4D97-AF65-F5344CB8AC3E}">
        <p14:creationId xmlns:p14="http://schemas.microsoft.com/office/powerpoint/2010/main" val="3045648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7151-3BCB-4394-AE39-8D2688ACBB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2C93B9-3A3B-E4EF-B563-875AF37FC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71000A-4920-360D-EAEE-9F36754288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88E0C2-A54B-106F-9C36-CEBEB562BE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CB85A9-E156-7EFF-9AD7-7959669B73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3E7B2C-AC63-48C4-FA9D-3604973FF63A}"/>
              </a:ext>
            </a:extLst>
          </p:cNvPr>
          <p:cNvSpPr>
            <a:spLocks noGrp="1"/>
          </p:cNvSpPr>
          <p:nvPr>
            <p:ph type="dt" sz="half" idx="10"/>
          </p:nvPr>
        </p:nvSpPr>
        <p:spPr/>
        <p:txBody>
          <a:bodyPr/>
          <a:lstStyle/>
          <a:p>
            <a:fld id="{F3B3DDD7-DEF6-4494-8458-B82CF47667B9}" type="datetimeFigureOut">
              <a:rPr lang="en-US" smtClean="0"/>
              <a:t>12/2/2023</a:t>
            </a:fld>
            <a:endParaRPr lang="en-US"/>
          </a:p>
        </p:txBody>
      </p:sp>
      <p:sp>
        <p:nvSpPr>
          <p:cNvPr id="8" name="Footer Placeholder 7">
            <a:extLst>
              <a:ext uri="{FF2B5EF4-FFF2-40B4-BE49-F238E27FC236}">
                <a16:creationId xmlns:a16="http://schemas.microsoft.com/office/drawing/2014/main" id="{48E89CC0-8469-E317-FB70-A087858A79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E47E6A-10CD-16D1-544B-A1D31FE2880C}"/>
              </a:ext>
            </a:extLst>
          </p:cNvPr>
          <p:cNvSpPr>
            <a:spLocks noGrp="1"/>
          </p:cNvSpPr>
          <p:nvPr>
            <p:ph type="sldNum" sz="quarter" idx="12"/>
          </p:nvPr>
        </p:nvSpPr>
        <p:spPr/>
        <p:txBody>
          <a:bodyPr/>
          <a:lstStyle/>
          <a:p>
            <a:fld id="{ED266555-6BAF-4B5D-8713-D8B92FEE7467}" type="slidenum">
              <a:rPr lang="en-US" smtClean="0"/>
              <a:t>‹#›</a:t>
            </a:fld>
            <a:endParaRPr lang="en-US"/>
          </a:p>
        </p:txBody>
      </p:sp>
    </p:spTree>
    <p:extLst>
      <p:ext uri="{BB962C8B-B14F-4D97-AF65-F5344CB8AC3E}">
        <p14:creationId xmlns:p14="http://schemas.microsoft.com/office/powerpoint/2010/main" val="126924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3E96-F9A2-3BCB-CB47-174C03B74F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523EF3-3ECD-F29A-E635-597D5195D665}"/>
              </a:ext>
            </a:extLst>
          </p:cNvPr>
          <p:cNvSpPr>
            <a:spLocks noGrp="1"/>
          </p:cNvSpPr>
          <p:nvPr>
            <p:ph type="dt" sz="half" idx="10"/>
          </p:nvPr>
        </p:nvSpPr>
        <p:spPr/>
        <p:txBody>
          <a:bodyPr/>
          <a:lstStyle/>
          <a:p>
            <a:fld id="{F3B3DDD7-DEF6-4494-8458-B82CF47667B9}" type="datetimeFigureOut">
              <a:rPr lang="en-US" smtClean="0"/>
              <a:t>12/2/2023</a:t>
            </a:fld>
            <a:endParaRPr lang="en-US"/>
          </a:p>
        </p:txBody>
      </p:sp>
      <p:sp>
        <p:nvSpPr>
          <p:cNvPr id="4" name="Footer Placeholder 3">
            <a:extLst>
              <a:ext uri="{FF2B5EF4-FFF2-40B4-BE49-F238E27FC236}">
                <a16:creationId xmlns:a16="http://schemas.microsoft.com/office/drawing/2014/main" id="{0321C85C-3B90-F277-E787-50283F0AB2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E92898-0006-B0DB-4F11-31454972EBAC}"/>
              </a:ext>
            </a:extLst>
          </p:cNvPr>
          <p:cNvSpPr>
            <a:spLocks noGrp="1"/>
          </p:cNvSpPr>
          <p:nvPr>
            <p:ph type="sldNum" sz="quarter" idx="12"/>
          </p:nvPr>
        </p:nvSpPr>
        <p:spPr/>
        <p:txBody>
          <a:bodyPr/>
          <a:lstStyle/>
          <a:p>
            <a:fld id="{ED266555-6BAF-4B5D-8713-D8B92FEE7467}" type="slidenum">
              <a:rPr lang="en-US" smtClean="0"/>
              <a:t>‹#›</a:t>
            </a:fld>
            <a:endParaRPr lang="en-US"/>
          </a:p>
        </p:txBody>
      </p:sp>
    </p:spTree>
    <p:extLst>
      <p:ext uri="{BB962C8B-B14F-4D97-AF65-F5344CB8AC3E}">
        <p14:creationId xmlns:p14="http://schemas.microsoft.com/office/powerpoint/2010/main" val="3223342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F2437C-64F3-B6FD-6090-801DD9207FBF}"/>
              </a:ext>
            </a:extLst>
          </p:cNvPr>
          <p:cNvSpPr>
            <a:spLocks noGrp="1"/>
          </p:cNvSpPr>
          <p:nvPr>
            <p:ph type="dt" sz="half" idx="10"/>
          </p:nvPr>
        </p:nvSpPr>
        <p:spPr/>
        <p:txBody>
          <a:bodyPr/>
          <a:lstStyle/>
          <a:p>
            <a:fld id="{F3B3DDD7-DEF6-4494-8458-B82CF47667B9}" type="datetimeFigureOut">
              <a:rPr lang="en-US" smtClean="0"/>
              <a:t>12/2/2023</a:t>
            </a:fld>
            <a:endParaRPr lang="en-US"/>
          </a:p>
        </p:txBody>
      </p:sp>
      <p:sp>
        <p:nvSpPr>
          <p:cNvPr id="3" name="Footer Placeholder 2">
            <a:extLst>
              <a:ext uri="{FF2B5EF4-FFF2-40B4-BE49-F238E27FC236}">
                <a16:creationId xmlns:a16="http://schemas.microsoft.com/office/drawing/2014/main" id="{485BE0DD-B031-245F-D31E-6D6B25A398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D69689-B2A6-0815-370C-25070D325DCA}"/>
              </a:ext>
            </a:extLst>
          </p:cNvPr>
          <p:cNvSpPr>
            <a:spLocks noGrp="1"/>
          </p:cNvSpPr>
          <p:nvPr>
            <p:ph type="sldNum" sz="quarter" idx="12"/>
          </p:nvPr>
        </p:nvSpPr>
        <p:spPr/>
        <p:txBody>
          <a:bodyPr/>
          <a:lstStyle/>
          <a:p>
            <a:fld id="{ED266555-6BAF-4B5D-8713-D8B92FEE7467}" type="slidenum">
              <a:rPr lang="en-US" smtClean="0"/>
              <a:t>‹#›</a:t>
            </a:fld>
            <a:endParaRPr lang="en-US"/>
          </a:p>
        </p:txBody>
      </p:sp>
    </p:spTree>
    <p:extLst>
      <p:ext uri="{BB962C8B-B14F-4D97-AF65-F5344CB8AC3E}">
        <p14:creationId xmlns:p14="http://schemas.microsoft.com/office/powerpoint/2010/main" val="41905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E131-1877-A5DB-9393-69AE11A60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093815-7B28-804B-4356-077A884C1A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840D4-F67C-107F-D246-E913D5B39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67CB96-C232-DCA5-64A2-1D5141C97632}"/>
              </a:ext>
            </a:extLst>
          </p:cNvPr>
          <p:cNvSpPr>
            <a:spLocks noGrp="1"/>
          </p:cNvSpPr>
          <p:nvPr>
            <p:ph type="dt" sz="half" idx="10"/>
          </p:nvPr>
        </p:nvSpPr>
        <p:spPr/>
        <p:txBody>
          <a:bodyPr/>
          <a:lstStyle/>
          <a:p>
            <a:fld id="{F3B3DDD7-DEF6-4494-8458-B82CF47667B9}" type="datetimeFigureOut">
              <a:rPr lang="en-US" smtClean="0"/>
              <a:t>12/2/2023</a:t>
            </a:fld>
            <a:endParaRPr lang="en-US"/>
          </a:p>
        </p:txBody>
      </p:sp>
      <p:sp>
        <p:nvSpPr>
          <p:cNvPr id="6" name="Footer Placeholder 5">
            <a:extLst>
              <a:ext uri="{FF2B5EF4-FFF2-40B4-BE49-F238E27FC236}">
                <a16:creationId xmlns:a16="http://schemas.microsoft.com/office/drawing/2014/main" id="{D1DDCD79-CE80-7F62-CBF0-3A06BB1DB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5E42C7-B1BB-E77F-D2E7-610F55F7D1F8}"/>
              </a:ext>
            </a:extLst>
          </p:cNvPr>
          <p:cNvSpPr>
            <a:spLocks noGrp="1"/>
          </p:cNvSpPr>
          <p:nvPr>
            <p:ph type="sldNum" sz="quarter" idx="12"/>
          </p:nvPr>
        </p:nvSpPr>
        <p:spPr/>
        <p:txBody>
          <a:bodyPr/>
          <a:lstStyle/>
          <a:p>
            <a:fld id="{ED266555-6BAF-4B5D-8713-D8B92FEE7467}" type="slidenum">
              <a:rPr lang="en-US" smtClean="0"/>
              <a:t>‹#›</a:t>
            </a:fld>
            <a:endParaRPr lang="en-US"/>
          </a:p>
        </p:txBody>
      </p:sp>
    </p:spTree>
    <p:extLst>
      <p:ext uri="{BB962C8B-B14F-4D97-AF65-F5344CB8AC3E}">
        <p14:creationId xmlns:p14="http://schemas.microsoft.com/office/powerpoint/2010/main" val="75899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A5D1-6634-0BD9-F84C-1887B232ED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7B7FC3-0F15-1949-FE78-7091AD58D7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C1D2A0-5A0E-6898-CFFB-476BA1187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30D85-2BA1-7E09-90E7-B5051BD3C37C}"/>
              </a:ext>
            </a:extLst>
          </p:cNvPr>
          <p:cNvSpPr>
            <a:spLocks noGrp="1"/>
          </p:cNvSpPr>
          <p:nvPr>
            <p:ph type="dt" sz="half" idx="10"/>
          </p:nvPr>
        </p:nvSpPr>
        <p:spPr/>
        <p:txBody>
          <a:bodyPr/>
          <a:lstStyle/>
          <a:p>
            <a:fld id="{F3B3DDD7-DEF6-4494-8458-B82CF47667B9}" type="datetimeFigureOut">
              <a:rPr lang="en-US" smtClean="0"/>
              <a:t>12/2/2023</a:t>
            </a:fld>
            <a:endParaRPr lang="en-US"/>
          </a:p>
        </p:txBody>
      </p:sp>
      <p:sp>
        <p:nvSpPr>
          <p:cNvPr id="6" name="Footer Placeholder 5">
            <a:extLst>
              <a:ext uri="{FF2B5EF4-FFF2-40B4-BE49-F238E27FC236}">
                <a16:creationId xmlns:a16="http://schemas.microsoft.com/office/drawing/2014/main" id="{50C98D48-5E10-25C9-C0F8-BC2E3EC68D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BC8DD3-7E25-AC43-D710-BDBC6A91D076}"/>
              </a:ext>
            </a:extLst>
          </p:cNvPr>
          <p:cNvSpPr>
            <a:spLocks noGrp="1"/>
          </p:cNvSpPr>
          <p:nvPr>
            <p:ph type="sldNum" sz="quarter" idx="12"/>
          </p:nvPr>
        </p:nvSpPr>
        <p:spPr/>
        <p:txBody>
          <a:bodyPr/>
          <a:lstStyle/>
          <a:p>
            <a:fld id="{ED266555-6BAF-4B5D-8713-D8B92FEE7467}" type="slidenum">
              <a:rPr lang="en-US" smtClean="0"/>
              <a:t>‹#›</a:t>
            </a:fld>
            <a:endParaRPr lang="en-US"/>
          </a:p>
        </p:txBody>
      </p:sp>
    </p:spTree>
    <p:extLst>
      <p:ext uri="{BB962C8B-B14F-4D97-AF65-F5344CB8AC3E}">
        <p14:creationId xmlns:p14="http://schemas.microsoft.com/office/powerpoint/2010/main" val="186955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55A719-6138-C892-2879-68E5AA61F5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77CD31-640B-545E-0B47-86BC93FA9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0969C-4B3D-A4BA-73BA-95F476FA98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3DDD7-DEF6-4494-8458-B82CF47667B9}" type="datetimeFigureOut">
              <a:rPr lang="en-US" smtClean="0"/>
              <a:t>12/2/2023</a:t>
            </a:fld>
            <a:endParaRPr lang="en-US"/>
          </a:p>
        </p:txBody>
      </p:sp>
      <p:sp>
        <p:nvSpPr>
          <p:cNvPr id="5" name="Footer Placeholder 4">
            <a:extLst>
              <a:ext uri="{FF2B5EF4-FFF2-40B4-BE49-F238E27FC236}">
                <a16:creationId xmlns:a16="http://schemas.microsoft.com/office/drawing/2014/main" id="{F2A44448-1E9C-D426-87E1-43082EAEF4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69322C-177C-B4B4-F338-582F52AD4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66555-6BAF-4B5D-8713-D8B92FEE7467}" type="slidenum">
              <a:rPr lang="en-US" smtClean="0"/>
              <a:t>‹#›</a:t>
            </a:fld>
            <a:endParaRPr lang="en-US"/>
          </a:p>
        </p:txBody>
      </p:sp>
    </p:spTree>
    <p:extLst>
      <p:ext uri="{BB962C8B-B14F-4D97-AF65-F5344CB8AC3E}">
        <p14:creationId xmlns:p14="http://schemas.microsoft.com/office/powerpoint/2010/main" val="212555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1552-DD14-29DB-55DF-66C3BC307553}"/>
              </a:ext>
            </a:extLst>
          </p:cNvPr>
          <p:cNvSpPr>
            <a:spLocks noGrp="1"/>
          </p:cNvSpPr>
          <p:nvPr>
            <p:ph type="title"/>
          </p:nvPr>
        </p:nvSpPr>
        <p:spPr>
          <a:xfrm>
            <a:off x="223829" y="605452"/>
            <a:ext cx="6449008" cy="1325563"/>
          </a:xfrm>
        </p:spPr>
        <p:txBody>
          <a:bodyPr>
            <a:noAutofit/>
          </a:bodyPr>
          <a:lstStyle/>
          <a:p>
            <a:pPr algn="ctr"/>
            <a:r>
              <a:rPr lang="en-US" dirty="0"/>
              <a:t>Program Structure and Development</a:t>
            </a:r>
            <a:br>
              <a:rPr lang="en-US" dirty="0"/>
            </a:br>
            <a:r>
              <a:rPr lang="en-US" sz="2400" dirty="0" err="1"/>
              <a:t>Mingzheng</a:t>
            </a:r>
            <a:r>
              <a:rPr lang="en-US" sz="2400" dirty="0"/>
              <a:t> Michael Huang</a:t>
            </a:r>
            <a:endParaRPr lang="en-US" dirty="0"/>
          </a:p>
        </p:txBody>
      </p:sp>
      <p:sp>
        <p:nvSpPr>
          <p:cNvPr id="3" name="Content Placeholder 2">
            <a:extLst>
              <a:ext uri="{FF2B5EF4-FFF2-40B4-BE49-F238E27FC236}">
                <a16:creationId xmlns:a16="http://schemas.microsoft.com/office/drawing/2014/main" id="{C0911307-BDF2-D03D-455C-2F42EF67637A}"/>
              </a:ext>
            </a:extLst>
          </p:cNvPr>
          <p:cNvSpPr>
            <a:spLocks noGrp="1"/>
          </p:cNvSpPr>
          <p:nvPr>
            <p:ph idx="1"/>
          </p:nvPr>
        </p:nvSpPr>
        <p:spPr>
          <a:xfrm>
            <a:off x="838200" y="2112885"/>
            <a:ext cx="10515600" cy="4610178"/>
          </a:xfrm>
        </p:spPr>
        <p:txBody>
          <a:bodyPr>
            <a:noAutofit/>
          </a:bodyPr>
          <a:lstStyle/>
          <a:p>
            <a:r>
              <a:rPr lang="en-US" sz="1800" b="1" dirty="0"/>
              <a:t>Setup the Graph: (</a:t>
            </a:r>
            <a:r>
              <a:rPr lang="en-US" altLang="zh-CN" sz="1800" b="1" dirty="0" err="1"/>
              <a:t>readGraph</a:t>
            </a:r>
            <a:r>
              <a:rPr lang="en-US" sz="1800" b="1" dirty="0"/>
              <a:t> function): </a:t>
            </a:r>
            <a:r>
              <a:rPr lang="en-US" sz="1800" dirty="0"/>
              <a:t>reads the number of vertices and edges from a file, setting up the necessary data for the Bellman-Ford algorithm. This foundational step is critical for accurate path computation, ensuring the algorithm has the correct graph information to work with.</a:t>
            </a:r>
          </a:p>
          <a:p>
            <a:r>
              <a:rPr lang="en-US" sz="1800" b="1" dirty="0"/>
              <a:t>Initialization: (</a:t>
            </a:r>
            <a:r>
              <a:rPr lang="en-US" altLang="zh-CN" sz="1800" b="1" dirty="0"/>
              <a:t>Initialization</a:t>
            </a:r>
            <a:r>
              <a:rPr lang="en-US" sz="1800" b="1" dirty="0"/>
              <a:t> function): </a:t>
            </a:r>
            <a:r>
              <a:rPr lang="en-US" sz="1800" dirty="0"/>
              <a:t> prepares the distance and predecessor arrays with initial values, setting the stage for the Bellman-Ford algorithm. This step is vital for starting the algorithm with valid initial states, ensuring that each vertex is correctly considered during the pathfinding process.</a:t>
            </a:r>
          </a:p>
          <a:p>
            <a:r>
              <a:rPr lang="en-US" sz="1800" b="1" dirty="0"/>
              <a:t>Parallel Bellman-Ford Algorithm: (</a:t>
            </a:r>
            <a:r>
              <a:rPr lang="en-US" altLang="zh-CN" sz="1800" b="1" dirty="0" err="1"/>
              <a:t>bellmanford</a:t>
            </a:r>
            <a:r>
              <a:rPr lang="en-US" sz="1800" b="1" dirty="0"/>
              <a:t> function): </a:t>
            </a:r>
            <a:r>
              <a:rPr lang="en-US" sz="1800" dirty="0"/>
              <a:t> the core Bellman-Ford algorithm is implemented with OpenMP for parallel edge relaxation. This parallelization significantly enhances the algorithm's performance, and the inclusion of an early termination condition adds efficiency by avoiding unnecessary iterations when no further updates are possible.</a:t>
            </a:r>
          </a:p>
          <a:p>
            <a:r>
              <a:rPr lang="en-US" sz="1800" b="1" dirty="0"/>
              <a:t>Outputs (</a:t>
            </a:r>
            <a:r>
              <a:rPr lang="en-US" altLang="zh-CN" sz="1800" b="1" dirty="0" err="1"/>
              <a:t>outputResult</a:t>
            </a:r>
            <a:r>
              <a:rPr lang="en-US" sz="1800" b="1" dirty="0"/>
              <a:t> function): </a:t>
            </a:r>
            <a:r>
              <a:rPr lang="en-US" sz="1800" dirty="0"/>
              <a:t> takes care of formatting and printing the shortest paths, offering flexibility to provide results for either a specific destination or the entire graph. This function is user-centric, delivering the final outcomes of the algorithm's pathfinding in a clear and readable format.</a:t>
            </a:r>
          </a:p>
          <a:p>
            <a:r>
              <a:rPr lang="en-US" sz="1800" b="1" dirty="0"/>
              <a:t>Memory </a:t>
            </a:r>
            <a:r>
              <a:rPr lang="en-US" altLang="zh-CN" sz="1800" b="1" dirty="0"/>
              <a:t>Handling </a:t>
            </a:r>
            <a:r>
              <a:rPr lang="en-US" sz="1800" b="1" dirty="0"/>
              <a:t>(</a:t>
            </a:r>
            <a:r>
              <a:rPr lang="en-US" altLang="zh-CN" sz="1800" b="1" dirty="0"/>
              <a:t>cleanup</a:t>
            </a:r>
            <a:r>
              <a:rPr lang="en-US" sz="1800" b="1" dirty="0"/>
              <a:t> function): </a:t>
            </a:r>
            <a:r>
              <a:rPr lang="en-US" sz="1800" dirty="0"/>
              <a:t> handles memory management by freeing allocated resources. This step is crucial for preventing memory leaks and ensuring proper resource management, maintaining the program's integrity and efficiency.</a:t>
            </a:r>
          </a:p>
        </p:txBody>
      </p:sp>
    </p:spTree>
    <p:extLst>
      <p:ext uri="{BB962C8B-B14F-4D97-AF65-F5344CB8AC3E}">
        <p14:creationId xmlns:p14="http://schemas.microsoft.com/office/powerpoint/2010/main" val="4273732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C4FD1-D325-23D5-7DF6-6D99CD4E40F0}"/>
              </a:ext>
            </a:extLst>
          </p:cNvPr>
          <p:cNvSpPr>
            <a:spLocks noGrp="1"/>
          </p:cNvSpPr>
          <p:nvPr>
            <p:ph type="title"/>
          </p:nvPr>
        </p:nvSpPr>
        <p:spPr>
          <a:xfrm>
            <a:off x="841249" y="539578"/>
            <a:ext cx="5981278" cy="1684638"/>
          </a:xfrm>
        </p:spPr>
        <p:txBody>
          <a:bodyPr>
            <a:normAutofit/>
          </a:bodyPr>
          <a:lstStyle/>
          <a:p>
            <a:r>
              <a:rPr lang="en-US" sz="4000" dirty="0"/>
              <a:t>Automated Validation with Bash Script - Correctness</a:t>
            </a:r>
          </a:p>
        </p:txBody>
      </p:sp>
      <p:sp>
        <p:nvSpPr>
          <p:cNvPr id="3" name="Content Placeholder 2">
            <a:extLst>
              <a:ext uri="{FF2B5EF4-FFF2-40B4-BE49-F238E27FC236}">
                <a16:creationId xmlns:a16="http://schemas.microsoft.com/office/drawing/2014/main" id="{921E8003-C8A9-7DA4-5D37-1FA663791AC1}"/>
              </a:ext>
            </a:extLst>
          </p:cNvPr>
          <p:cNvSpPr>
            <a:spLocks noGrp="1"/>
          </p:cNvSpPr>
          <p:nvPr>
            <p:ph idx="1"/>
          </p:nvPr>
        </p:nvSpPr>
        <p:spPr>
          <a:xfrm>
            <a:off x="838201" y="2110902"/>
            <a:ext cx="5981278" cy="3989217"/>
          </a:xfrm>
        </p:spPr>
        <p:txBody>
          <a:bodyPr>
            <a:normAutofit fontScale="92500" lnSpcReduction="10000"/>
          </a:bodyPr>
          <a:lstStyle/>
          <a:p>
            <a:pPr marL="0" indent="0">
              <a:buNone/>
            </a:pPr>
            <a:r>
              <a:rPr lang="en-US" sz="1800" b="1" i="1" dirty="0"/>
              <a:t>Validation Approach</a:t>
            </a:r>
          </a:p>
          <a:p>
            <a:r>
              <a:rPr lang="en-US" sz="1800" i="1" dirty="0"/>
              <a:t>Sequential Baseline: Implemented Bellman-Ford in Python as a reliable baseline for correctness.</a:t>
            </a:r>
          </a:p>
          <a:p>
            <a:r>
              <a:rPr lang="en-US" sz="1800" i="1" dirty="0"/>
              <a:t>Parallel Implementation: Executed parallel Bellman-Ford in C.</a:t>
            </a:r>
          </a:p>
          <a:p>
            <a:r>
              <a:rPr lang="en-US" sz="1800" i="1" dirty="0"/>
              <a:t>Automated Comparison: Used a Bash script to compare the output of both implementations.</a:t>
            </a:r>
          </a:p>
          <a:p>
            <a:pPr marL="0" indent="0">
              <a:buNone/>
            </a:pPr>
            <a:r>
              <a:rPr lang="en-US" sz="1800" b="1" i="1" dirty="0"/>
              <a:t>Key Points</a:t>
            </a:r>
          </a:p>
          <a:p>
            <a:r>
              <a:rPr lang="en-US" sz="1800" i="1" dirty="0"/>
              <a:t>Methodology: Ran both implementations on identical graph inputs, then compared shortest path distances and paths.</a:t>
            </a:r>
          </a:p>
          <a:p>
            <a:r>
              <a:rPr lang="en-US" sz="1800" i="1" dirty="0"/>
              <a:t>Rationale: Ensures parallel implementation correctness by matching output against a trusted sequential version.</a:t>
            </a:r>
          </a:p>
          <a:p>
            <a:r>
              <a:rPr lang="en-US" sz="1800" i="1" dirty="0"/>
              <a:t>Results: Consistent outputs between the Python and C programs indicate correct parallelization in C.</a:t>
            </a:r>
            <a:endParaRPr lang="en-US" sz="1800" dirty="0"/>
          </a:p>
        </p:txBody>
      </p:sp>
      <p:pic>
        <p:nvPicPr>
          <p:cNvPr id="10" name="Picture 9">
            <a:extLst>
              <a:ext uri="{FF2B5EF4-FFF2-40B4-BE49-F238E27FC236}">
                <a16:creationId xmlns:a16="http://schemas.microsoft.com/office/drawing/2014/main" id="{B8CAD5A9-278A-AB25-A4AC-CE4B74F1D399}"/>
              </a:ext>
            </a:extLst>
          </p:cNvPr>
          <p:cNvPicPr>
            <a:picLocks noChangeAspect="1"/>
          </p:cNvPicPr>
          <p:nvPr/>
        </p:nvPicPr>
        <p:blipFill>
          <a:blip r:embed="rId2"/>
          <a:stretch>
            <a:fillRect/>
          </a:stretch>
        </p:blipFill>
        <p:spPr>
          <a:xfrm>
            <a:off x="6669226" y="676840"/>
            <a:ext cx="5513664" cy="1640315"/>
          </a:xfrm>
          <a:prstGeom prst="rect">
            <a:avLst/>
          </a:prstGeom>
        </p:spPr>
      </p:pic>
      <p:pic>
        <p:nvPicPr>
          <p:cNvPr id="6" name="Picture 5">
            <a:extLst>
              <a:ext uri="{FF2B5EF4-FFF2-40B4-BE49-F238E27FC236}">
                <a16:creationId xmlns:a16="http://schemas.microsoft.com/office/drawing/2014/main" id="{8EEC5277-C7B2-539C-0714-DCB50759FFB7}"/>
              </a:ext>
            </a:extLst>
          </p:cNvPr>
          <p:cNvPicPr>
            <a:picLocks noChangeAspect="1"/>
          </p:cNvPicPr>
          <p:nvPr/>
        </p:nvPicPr>
        <p:blipFill>
          <a:blip r:embed="rId3"/>
          <a:stretch>
            <a:fillRect/>
          </a:stretch>
        </p:blipFill>
        <p:spPr>
          <a:xfrm>
            <a:off x="6801296" y="2586549"/>
            <a:ext cx="5381594" cy="3336587"/>
          </a:xfrm>
          <a:prstGeom prst="rect">
            <a:avLst/>
          </a:prstGeom>
        </p:spPr>
      </p:pic>
    </p:spTree>
    <p:extLst>
      <p:ext uri="{BB962C8B-B14F-4D97-AF65-F5344CB8AC3E}">
        <p14:creationId xmlns:p14="http://schemas.microsoft.com/office/powerpoint/2010/main" val="2669090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C4FD1-D325-23D5-7DF6-6D99CD4E40F0}"/>
              </a:ext>
            </a:extLst>
          </p:cNvPr>
          <p:cNvSpPr>
            <a:spLocks noGrp="1"/>
          </p:cNvSpPr>
          <p:nvPr>
            <p:ph type="title"/>
          </p:nvPr>
        </p:nvSpPr>
        <p:spPr>
          <a:xfrm>
            <a:off x="838200" y="365125"/>
            <a:ext cx="10515600" cy="1306443"/>
          </a:xfrm>
        </p:spPr>
        <p:txBody>
          <a:bodyPr>
            <a:normAutofit/>
          </a:bodyPr>
          <a:lstStyle/>
          <a:p>
            <a:r>
              <a:rPr lang="en-US" sz="4000"/>
              <a:t>Automated Validation with Bash Script - Performance</a:t>
            </a:r>
          </a:p>
        </p:txBody>
      </p:sp>
      <p:sp>
        <p:nvSpPr>
          <p:cNvPr id="3" name="Content Placeholder 2">
            <a:extLst>
              <a:ext uri="{FF2B5EF4-FFF2-40B4-BE49-F238E27FC236}">
                <a16:creationId xmlns:a16="http://schemas.microsoft.com/office/drawing/2014/main" id="{921E8003-C8A9-7DA4-5D37-1FA663791AC1}"/>
              </a:ext>
            </a:extLst>
          </p:cNvPr>
          <p:cNvSpPr>
            <a:spLocks noGrp="1"/>
          </p:cNvSpPr>
          <p:nvPr>
            <p:ph idx="1"/>
          </p:nvPr>
        </p:nvSpPr>
        <p:spPr>
          <a:xfrm>
            <a:off x="838200" y="1825625"/>
            <a:ext cx="4152774" cy="4303464"/>
          </a:xfrm>
        </p:spPr>
        <p:txBody>
          <a:bodyPr>
            <a:normAutofit/>
          </a:bodyPr>
          <a:lstStyle/>
          <a:p>
            <a:pPr marL="0" indent="0">
              <a:buNone/>
            </a:pPr>
            <a:r>
              <a:rPr lang="en-US" sz="1600" b="1" i="1"/>
              <a:t>Performance Evaluation Method</a:t>
            </a:r>
          </a:p>
          <a:p>
            <a:r>
              <a:rPr lang="en-US" sz="1600" i="1"/>
              <a:t>Objective: Evaluate scalability and efficiency with varying threads (1, 2, 4).</a:t>
            </a:r>
          </a:p>
          <a:p>
            <a:r>
              <a:rPr lang="en-US" sz="1600" i="1"/>
              <a:t>Approach: Automated Bash script to measure execution times on consistent graph input.</a:t>
            </a:r>
          </a:p>
          <a:p>
            <a:pPr marL="0" indent="0">
              <a:buNone/>
            </a:pPr>
            <a:r>
              <a:rPr lang="en-US" sz="1600" b="1" i="1"/>
              <a:t>Key Insights</a:t>
            </a:r>
          </a:p>
          <a:p>
            <a:r>
              <a:rPr lang="en-US" sz="1600" i="1"/>
              <a:t>Scalability: Observed performance improvements with increased threads.</a:t>
            </a:r>
          </a:p>
          <a:p>
            <a:r>
              <a:rPr lang="en-US" sz="1600" i="1"/>
              <a:t>Efficiency: Demonstrated effective resource utilization in parallelization.</a:t>
            </a:r>
          </a:p>
          <a:p>
            <a:pPr marL="0" indent="0">
              <a:buNone/>
            </a:pPr>
            <a:endParaRPr lang="en-US" sz="1600" b="1" i="1"/>
          </a:p>
          <a:p>
            <a:pPr marL="0" indent="0">
              <a:buNone/>
            </a:pPr>
            <a:r>
              <a:rPr lang="en-US" sz="1600" i="1"/>
              <a:t>Confirmed scalability and efficiency of the parallel implementation, as evidenced by decreased execution times with more threads.</a:t>
            </a:r>
            <a:endParaRPr lang="en-US" sz="1600"/>
          </a:p>
        </p:txBody>
      </p:sp>
      <p:pic>
        <p:nvPicPr>
          <p:cNvPr id="5" name="Picture 4">
            <a:extLst>
              <a:ext uri="{FF2B5EF4-FFF2-40B4-BE49-F238E27FC236}">
                <a16:creationId xmlns:a16="http://schemas.microsoft.com/office/drawing/2014/main" id="{313FE55C-213A-F3B0-5C4F-1D9F9E02154D}"/>
              </a:ext>
            </a:extLst>
          </p:cNvPr>
          <p:cNvPicPr>
            <a:picLocks noChangeAspect="1"/>
          </p:cNvPicPr>
          <p:nvPr/>
        </p:nvPicPr>
        <p:blipFill rotWithShape="1">
          <a:blip r:embed="rId2"/>
          <a:srcRect l="1826" r="26610" b="-1"/>
          <a:stretch/>
        </p:blipFill>
        <p:spPr>
          <a:xfrm>
            <a:off x="5183500" y="1904282"/>
            <a:ext cx="6170299" cy="4224808"/>
          </a:xfrm>
          <a:prstGeom prst="rect">
            <a:avLst/>
          </a:prstGeom>
        </p:spPr>
      </p:pic>
    </p:spTree>
    <p:extLst>
      <p:ext uri="{BB962C8B-B14F-4D97-AF65-F5344CB8AC3E}">
        <p14:creationId xmlns:p14="http://schemas.microsoft.com/office/powerpoint/2010/main" val="3694369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TotalTime>
  <Words>420</Words>
  <Application>Microsoft Office PowerPoint</Application>
  <PresentationFormat>Widescreen</PresentationFormat>
  <Paragraphs>24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Program Structure and Development Mingzheng Michael Huang</vt:lpstr>
      <vt:lpstr>Automated Validation with Bash Script - Correctness</vt:lpstr>
      <vt:lpstr>Automated Validation with Bash Script -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Structure and Development Mingzheng Michael Huang</dc:title>
  <dc:creator>M17119</dc:creator>
  <cp:lastModifiedBy>M17119</cp:lastModifiedBy>
  <cp:revision>118</cp:revision>
  <dcterms:created xsi:type="dcterms:W3CDTF">2023-09-05T15:21:44Z</dcterms:created>
  <dcterms:modified xsi:type="dcterms:W3CDTF">2023-12-02T17:16:55Z</dcterms:modified>
</cp:coreProperties>
</file>