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D691-F9D1-FF49-3235-21BFE3E8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A024-F383-57C9-C736-EA1F1DE7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0484-0124-0F00-2BE2-4359A808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7780-352F-5A42-93D9-88435EC6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7FC3-4127-6042-1A29-EBC984C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F56-11F8-8F0F-89FA-450FF03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BFE19-091A-B4B5-D969-68DA515D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200E-F7B1-DB30-53FD-2A01654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FF97-7A65-FAC9-6F2C-B842164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1913-B61E-4A4F-E22A-E0DA7493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F87A-2D35-956C-72F9-718B844A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9281-D589-DA3C-F10D-475BDA31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708A-EF06-3C45-0A44-ED39E9BB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3A48-0676-B1D7-09CF-0E98AD27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4D6D-E171-43C6-2FB2-F99DE7DD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359-0B6E-9AB4-8724-8AD4D38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AC44-265B-7B08-070A-2BC61F06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FC9B-5C7D-946A-0F2A-60EB725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04BB-DE2C-2980-E6BF-173F7BEA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2A73-8392-49EF-9FAB-BEF8D03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DB5-FBDE-8111-2740-09D0AD38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C0376-64CF-18C1-6AA4-CD1DE068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84F2-16EC-AD88-C716-5963112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1C19-ADD2-2FB8-BA08-64567E93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FF7-6296-EA1E-6662-96E88705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46C-866A-ECF7-01C8-9A353C45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A1F5-E0E1-E3AF-D01E-AB480230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7ECE-DBFC-3087-39B8-924318FC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EB25-7E0D-F9BA-225D-E0B6201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7327-F7F0-6A9C-8A91-1FB00AA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BD64-3593-6180-D197-AB30055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7151-3BCB-4394-AE39-8D2688AC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93B9-3A3B-E4EF-B563-875AF37F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000A-4920-360D-EAEE-9F367542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8E0C2-A54B-106F-9C36-CEBEB562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85A9-E156-7EFF-9AD7-7959669B7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E7B2C-AC63-48C4-FA9D-3604973F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89CC0-8469-E317-FB70-A087858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7E6A-10CD-16D1-544B-A1D31FE2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3E96-F9A2-3BCB-CB47-174C03B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23EF3-3ECD-F29A-E635-597D519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1C85C-3B90-F277-E787-50283F0A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2898-0006-B0DB-4F11-31454972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437C-64F3-B6FD-6090-801DD920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BE0DD-B031-245F-D31E-6D6B25A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69689-B2A6-0815-370C-25070D3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E131-1877-A5DB-9393-69AE11A6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3815-7B28-804B-4356-077A884C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40D4-F67C-107F-D246-E913D5B3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7CB96-C232-DCA5-64A2-1D5141C9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CD79-CE80-7F62-CBF0-3A06BB1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42C7-B1BB-E77F-D2E7-610F55F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A5D1-6634-0BD9-F84C-1887B232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B7FC3-0F15-1949-FE78-7091AD58D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1D2A0-5A0E-6898-CFFB-476BA118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0D85-2BA1-7E09-90E7-B5051BD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8D48-5E10-25C9-C0F8-BC2E3EC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8DD3-7E25-AC43-D710-BDBC6A9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A719-6138-C892-2879-68E5AA6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CD31-640B-545E-0B47-86BC93FA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969C-4B3D-A4BA-73BA-95F476FA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DDD7-DEF6-4494-8458-B82CF47667B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448-1E9C-D426-87E1-43082EAE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322C-177C-B4B4-F338-582F52AD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552-DD14-29DB-55DF-66C3BC3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523" y="134936"/>
            <a:ext cx="64490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Program Structure and Development</a:t>
            </a:r>
            <a:br>
              <a:rPr lang="en-US" sz="4400" dirty="0"/>
            </a:br>
            <a:r>
              <a:rPr lang="en-US" sz="2400" dirty="0" err="1"/>
              <a:t>Mingzheng</a:t>
            </a:r>
            <a:r>
              <a:rPr lang="en-US" sz="2400" dirty="0"/>
              <a:t> Michael Huang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1307-BDF2-D03D-455C-2F42EF67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408"/>
            <a:ext cx="10515600" cy="5124655"/>
          </a:xfrm>
        </p:spPr>
        <p:txBody>
          <a:bodyPr>
            <a:noAutofit/>
          </a:bodyPr>
          <a:lstStyle/>
          <a:p>
            <a:r>
              <a:rPr lang="en-US" sz="2000" b="1" i="1" dirty="0"/>
              <a:t>Command-Line Parsing: </a:t>
            </a:r>
            <a:r>
              <a:rPr lang="en-US" sz="2000" dirty="0"/>
              <a:t>Processes command-line arguments to set program parameters, including total and mantissa bits, and operation type. Employs error checks and validations using if statements for robust input handling.</a:t>
            </a:r>
          </a:p>
          <a:p>
            <a:r>
              <a:rPr lang="en-US" sz="2000" b="1" i="1" dirty="0"/>
              <a:t>Core Functions: 1. </a:t>
            </a:r>
            <a:r>
              <a:rPr lang="en-US" sz="2000" b="1" dirty="0"/>
              <a:t>convert</a:t>
            </a:r>
            <a:r>
              <a:rPr lang="en-US" sz="2000" dirty="0"/>
              <a:t>: Translates binary strings to floating-point numbers, involving loops for exponent and mantissa calculations and conditions for special cases like Infinity and </a:t>
            </a:r>
            <a:r>
              <a:rPr lang="en-US" sz="2000" dirty="0" err="1"/>
              <a:t>NaN</a:t>
            </a:r>
            <a:r>
              <a:rPr lang="en-US" sz="2000" dirty="0"/>
              <a:t>. </a:t>
            </a:r>
            <a:r>
              <a:rPr lang="en-US" sz="2000" b="1" dirty="0"/>
              <a:t>2. minmax</a:t>
            </a:r>
            <a:r>
              <a:rPr lang="en-US" sz="2000" dirty="0"/>
              <a:t>: Calculates minimum and maximum representable floating-point values based on user-defined bit specifications. </a:t>
            </a:r>
            <a:r>
              <a:rPr lang="en-US" sz="2000" b="1" dirty="0"/>
              <a:t>3. </a:t>
            </a:r>
            <a:r>
              <a:rPr lang="en-US" sz="2000" b="1" dirty="0" err="1"/>
              <a:t>addHex</a:t>
            </a:r>
            <a:r>
              <a:rPr lang="en-US" sz="2000" dirty="0"/>
              <a:t>: Performs addition of two hexadecimal numbers by converting them to the custom floating-point format, integrating string manipulation with arithmetic operations.</a:t>
            </a:r>
          </a:p>
          <a:p>
            <a:r>
              <a:rPr lang="en-US" sz="2000" b="1" i="1" dirty="0"/>
              <a:t>Helper Functions: </a:t>
            </a:r>
            <a:r>
              <a:rPr lang="en-US" sz="2000" dirty="0"/>
              <a:t>Consists of conversion functions like </a:t>
            </a:r>
            <a:r>
              <a:rPr lang="en-US" sz="2000" b="1" dirty="0" err="1"/>
              <a:t>hexToBinary</a:t>
            </a:r>
            <a:r>
              <a:rPr lang="en-US" sz="2000" dirty="0"/>
              <a:t>, </a:t>
            </a:r>
            <a:r>
              <a:rPr lang="en-US" sz="2000" b="1" dirty="0" err="1"/>
              <a:t>binaryToFloat</a:t>
            </a:r>
            <a:r>
              <a:rPr lang="en-US" sz="2000" dirty="0"/>
              <a:t>, </a:t>
            </a:r>
            <a:r>
              <a:rPr lang="en-US" sz="2000" b="1" dirty="0" err="1"/>
              <a:t>floatToBinary</a:t>
            </a:r>
            <a:r>
              <a:rPr lang="en-US" sz="2000" dirty="0"/>
              <a:t>, and </a:t>
            </a:r>
            <a:r>
              <a:rPr lang="en-US" sz="2000" b="1" dirty="0" err="1"/>
              <a:t>binaryToHex</a:t>
            </a:r>
            <a:r>
              <a:rPr lang="en-US" sz="2000" dirty="0"/>
              <a:t>, each tailored for specific format transformations. These functions enhance code modularity and are implemented using character-wise processing loops.</a:t>
            </a:r>
          </a:p>
          <a:p>
            <a:r>
              <a:rPr lang="en-US" sz="2000" b="1" i="1" dirty="0"/>
              <a:t>Main Function: </a:t>
            </a:r>
            <a:r>
              <a:rPr lang="en-US" sz="2000" dirty="0"/>
              <a:t>Acts as the control center, directing the program based on user input to the appropriate function among convert, minmax, or </a:t>
            </a:r>
            <a:r>
              <a:rPr lang="en-US" sz="2000" dirty="0" err="1"/>
              <a:t>addHex</a:t>
            </a:r>
            <a:r>
              <a:rPr lang="en-US" sz="2000" dirty="0"/>
              <a:t>. It manages the execution flow and result presentation, ensuring cohesive operation of the program components.</a:t>
            </a:r>
          </a:p>
        </p:txBody>
      </p:sp>
    </p:spTree>
    <p:extLst>
      <p:ext uri="{BB962C8B-B14F-4D97-AF65-F5344CB8AC3E}">
        <p14:creationId xmlns:p14="http://schemas.microsoft.com/office/powerpoint/2010/main" val="42737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F8318-E212-8634-3CA6-E9DBE575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Automated Validation with Bash Script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E344-D808-5F26-1A04-9D797E5E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6"/>
            <a:ext cx="6002110" cy="4452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i="1" dirty="0"/>
              <a:t>Script Functionality:</a:t>
            </a:r>
          </a:p>
          <a:p>
            <a:r>
              <a:rPr lang="en-US" sz="1600" dirty="0"/>
              <a:t>Automated script leverages shell scripting to interact with </a:t>
            </a:r>
            <a:r>
              <a:rPr lang="en-US" sz="1600" b="1" i="1" dirty="0" err="1"/>
              <a:t>newfloat</a:t>
            </a:r>
            <a:r>
              <a:rPr lang="en-US" sz="1600" dirty="0"/>
              <a:t> executable, methodically testing </a:t>
            </a:r>
            <a:r>
              <a:rPr lang="en-US" sz="1600" b="1" i="1" dirty="0"/>
              <a:t>convert</a:t>
            </a:r>
            <a:r>
              <a:rPr lang="en-US" sz="1600" dirty="0"/>
              <a:t>, </a:t>
            </a:r>
            <a:r>
              <a:rPr lang="en-US" sz="1600" b="1" i="1" dirty="0"/>
              <a:t>minmax</a:t>
            </a:r>
            <a:r>
              <a:rPr lang="en-US" sz="1600" dirty="0"/>
              <a:t>, and </a:t>
            </a:r>
            <a:r>
              <a:rPr lang="en-US" sz="1600" b="1" i="1" dirty="0" err="1"/>
              <a:t>addHex</a:t>
            </a:r>
            <a:r>
              <a:rPr lang="en-US" sz="1600" dirty="0"/>
              <a:t> functions.</a:t>
            </a:r>
          </a:p>
          <a:p>
            <a:r>
              <a:rPr lang="en-US" sz="1600" dirty="0"/>
              <a:t>Employs command-line argument passing to simulate user inputs for diverse floating-point operations.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Efficiency in Testing:</a:t>
            </a:r>
          </a:p>
          <a:p>
            <a:r>
              <a:rPr lang="en-US" sz="1600" dirty="0"/>
              <a:t>Utilizes batch processing and automated execution to efficiently validate multiple scenarios, enhancing test throughput.</a:t>
            </a:r>
          </a:p>
          <a:p>
            <a:r>
              <a:rPr lang="en-US" sz="1600" dirty="0"/>
              <a:t>Scripting allows for rapid iteration and regression testing, crucial for agile development cycles.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Precision of Evaluation:</a:t>
            </a:r>
          </a:p>
          <a:p>
            <a:r>
              <a:rPr lang="en-US" sz="1600" dirty="0"/>
              <a:t>Script meticulously assesses floating-point precision, exponent handling, and mantissa computation accuracy.</a:t>
            </a:r>
          </a:p>
          <a:p>
            <a:r>
              <a:rPr lang="en-US" sz="1600" dirty="0"/>
              <a:t>Ensures compliance with IEEE floating-point standard nuances, especially in convert function’s base-10 representation and </a:t>
            </a:r>
            <a:r>
              <a:rPr lang="en-US" sz="1600" b="1" i="1" dirty="0" err="1"/>
              <a:t>addHex</a:t>
            </a:r>
            <a:r>
              <a:rPr lang="en-US" sz="1600" dirty="0"/>
              <a:t> function's hexadecimal arithmetic.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F0F28F-4A44-0E87-AEDD-428111D09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9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90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0C522-890F-5BB4-7673-D0A3E5F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3700" dirty="0"/>
              <a:t>Automated Validation with Bash Script - Execution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8DBA-3366-6AD6-28FD-BD4F65C5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4451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i="1" dirty="0"/>
              <a:t>Execution Process:</a:t>
            </a:r>
          </a:p>
          <a:p>
            <a:r>
              <a:rPr lang="en-US" sz="1200" dirty="0"/>
              <a:t>Sequential execution of predefined test cases, invoking </a:t>
            </a:r>
            <a:r>
              <a:rPr lang="en-US" sz="1200" dirty="0" err="1"/>
              <a:t>newfloat</a:t>
            </a:r>
            <a:r>
              <a:rPr lang="en-US" sz="1200" dirty="0"/>
              <a:t> with parameters like total bits, mantissa bits, and operation-specific inputs.</a:t>
            </a:r>
          </a:p>
          <a:p>
            <a:r>
              <a:rPr lang="en-US" sz="1200" dirty="0"/>
              <a:t>Automated parsing of output to validate against expected floating-point representation and arithmetic results.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Case-by-Case Validation:</a:t>
            </a:r>
          </a:p>
          <a:p>
            <a:r>
              <a:rPr lang="en-US" sz="1200" dirty="0"/>
              <a:t>Detailed breakdown of test cases, for example:</a:t>
            </a:r>
          </a:p>
          <a:p>
            <a:pPr>
              <a:buFont typeface="+mj-lt"/>
              <a:buAutoNum type="arabicPeriod"/>
            </a:pPr>
            <a:r>
              <a:rPr lang="en-US" sz="1200" b="1" i="1" dirty="0"/>
              <a:t>convert</a:t>
            </a:r>
            <a:r>
              <a:rPr lang="en-US" sz="1200" dirty="0"/>
              <a:t> function testing with varied bit patterns to ensure accurate IEEE floating-point representation.</a:t>
            </a:r>
          </a:p>
          <a:p>
            <a:pPr>
              <a:buFont typeface="+mj-lt"/>
              <a:buAutoNum type="arabicPeriod"/>
            </a:pPr>
            <a:r>
              <a:rPr lang="en-US" sz="1200" b="1" i="1" dirty="0"/>
              <a:t>minmax</a:t>
            </a:r>
            <a:r>
              <a:rPr lang="en-US" sz="1200" dirty="0"/>
              <a:t> function validation against theoretical minimum and maximum floating-point values.</a:t>
            </a:r>
          </a:p>
          <a:p>
            <a:pPr>
              <a:buFont typeface="+mj-lt"/>
              <a:buAutoNum type="arabicPeriod"/>
            </a:pPr>
            <a:r>
              <a:rPr lang="en-US" sz="1200" b="1" i="1" dirty="0" err="1"/>
              <a:t>addHex</a:t>
            </a:r>
            <a:r>
              <a:rPr lang="en-US" sz="1200" dirty="0"/>
              <a:t> function’s hexadecimal arithmetic tests, focusing on precision and correctness in binary-to-float conversion.</a:t>
            </a:r>
          </a:p>
          <a:p>
            <a:pPr marL="0" indent="0">
              <a:buNone/>
            </a:pPr>
            <a:r>
              <a:rPr lang="en-US" sz="1200" dirty="0"/>
              <a:t>Emphasizes script’s role in validating numerical accuracy and edge-case handling in floating-point calculations.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Outcome and Insights:</a:t>
            </a:r>
          </a:p>
          <a:p>
            <a:r>
              <a:rPr lang="en-US" sz="1200" dirty="0"/>
              <a:t>Summarizes key findings such as precision accuracy in floating-point operations, adherence to specified bit formats, and robustness in arithmetic operations.</a:t>
            </a:r>
          </a:p>
          <a:p>
            <a:r>
              <a:rPr lang="en-US" sz="1200" dirty="0"/>
              <a:t>Insights on script’s effectiveness in identifying precision-related issues and compliance with floating-point standards.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674F-227E-50B6-CE64-C73B18D02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r="-2" b="5684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43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 Structure and Development Mingzheng Michael Huang</vt:lpstr>
      <vt:lpstr>Automated Validation with Bash Script - Overview</vt:lpstr>
      <vt:lpstr>Automated Validation with Bash Script - Execution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and Development Mingzheng Michael Huang</dc:title>
  <dc:creator>M17119</dc:creator>
  <cp:lastModifiedBy>M17119</cp:lastModifiedBy>
  <cp:revision>115</cp:revision>
  <dcterms:created xsi:type="dcterms:W3CDTF">2023-09-05T15:21:44Z</dcterms:created>
  <dcterms:modified xsi:type="dcterms:W3CDTF">2023-12-11T22:45:54Z</dcterms:modified>
</cp:coreProperties>
</file>