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ff6e68e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ff6e68e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f8d097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f8d097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f8d097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f8d097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f8d097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f8d097a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3f8d097a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3f8d097a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f8d097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f8d097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f8d097a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f8d097a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f6e68e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f6e68e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f6e68e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ff6e68e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f6e68e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f6e68e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pc7AfbClNZdxE7EFy81JDlcI0Lk0jeDf/view"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wmverFHGDBZ63vi6U2tu6VDSkiDHG7Ia/view"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the Smart Card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Michael Woodmansee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Account Video</a:t>
            </a:r>
            <a:endParaRPr/>
          </a:p>
        </p:txBody>
      </p:sp>
      <p:pic>
        <p:nvPicPr>
          <p:cNvPr id="124" name="Google Shape;124;p22" title="d&amp;d2.mp4">
            <a:hlinkClick r:id="rId3"/>
          </p:cNvPr>
          <p:cNvPicPr preferRelativeResize="0"/>
          <p:nvPr/>
        </p:nvPicPr>
        <p:blipFill>
          <a:blip r:embed="rId4">
            <a:alphaModFix/>
          </a:blip>
          <a:stretch>
            <a:fillRect/>
          </a:stretch>
        </p:blipFill>
        <p:spPr>
          <a:xfrm>
            <a:off x="953075" y="1017726"/>
            <a:ext cx="7122624" cy="398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 Section </a:t>
            </a:r>
            <a:endParaRPr/>
          </a:p>
        </p:txBody>
      </p:sp>
      <p:sp>
        <p:nvSpPr>
          <p:cNvPr id="130" name="Google Shape;130;p23"/>
          <p:cNvSpPr txBox="1"/>
          <p:nvPr>
            <p:ph idx="1" type="body"/>
          </p:nvPr>
        </p:nvSpPr>
        <p:spPr>
          <a:xfrm>
            <a:off x="311700" y="1152475"/>
            <a:ext cx="340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final section will be the help section which is a giant </a:t>
            </a:r>
            <a:r>
              <a:rPr lang="en"/>
              <a:t>repository</a:t>
            </a:r>
            <a:r>
              <a:rPr lang="en"/>
              <a:t> of </a:t>
            </a:r>
            <a:r>
              <a:rPr lang="en"/>
              <a:t>information</a:t>
            </a:r>
            <a:r>
              <a:rPr lang="en"/>
              <a:t> on the site and is there to help users out.</a:t>
            </a:r>
            <a:endParaRPr/>
          </a:p>
        </p:txBody>
      </p:sp>
      <p:pic>
        <p:nvPicPr>
          <p:cNvPr id="131" name="Google Shape;131;p23"/>
          <p:cNvPicPr preferRelativeResize="0"/>
          <p:nvPr/>
        </p:nvPicPr>
        <p:blipFill>
          <a:blip r:embed="rId3">
            <a:alphaModFix/>
          </a:blip>
          <a:stretch>
            <a:fillRect/>
          </a:stretch>
        </p:blipFill>
        <p:spPr>
          <a:xfrm>
            <a:off x="3796275" y="1152475"/>
            <a:ext cx="5118000" cy="25154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Settings </a:t>
            </a:r>
            <a:endParaRPr/>
          </a:p>
        </p:txBody>
      </p:sp>
      <p:sp>
        <p:nvSpPr>
          <p:cNvPr id="66" name="Google Shape;66;p14"/>
          <p:cNvSpPr txBox="1"/>
          <p:nvPr>
            <p:ph idx="1" type="body"/>
          </p:nvPr>
        </p:nvSpPr>
        <p:spPr>
          <a:xfrm>
            <a:off x="311700" y="1152475"/>
            <a:ext cx="3500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a:p>
            <a:pPr indent="0" lvl="0" marL="0" rtl="0" algn="l">
              <a:lnSpc>
                <a:spcPct val="100000"/>
              </a:lnSpc>
              <a:spcBef>
                <a:spcPts val="1600"/>
              </a:spcBef>
              <a:spcAft>
                <a:spcPts val="1600"/>
              </a:spcAft>
              <a:buNone/>
            </a:pPr>
            <a:r>
              <a:rPr lang="en"/>
              <a:t>To find the settings go to the 	navbar on the top, on the right, click the drop down menu and click settings .  </a:t>
            </a:r>
            <a:endParaRPr/>
          </a:p>
        </p:txBody>
      </p:sp>
      <p:pic>
        <p:nvPicPr>
          <p:cNvPr id="67" name="Google Shape;67;p14"/>
          <p:cNvPicPr preferRelativeResize="0"/>
          <p:nvPr/>
        </p:nvPicPr>
        <p:blipFill>
          <a:blip r:embed="rId3">
            <a:alphaModFix/>
          </a:blip>
          <a:stretch>
            <a:fillRect/>
          </a:stretch>
        </p:blipFill>
        <p:spPr>
          <a:xfrm>
            <a:off x="3811746" y="1152475"/>
            <a:ext cx="5020551" cy="273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Settings Page </a:t>
            </a:r>
            <a:endParaRPr/>
          </a:p>
        </p:txBody>
      </p:sp>
      <p:sp>
        <p:nvSpPr>
          <p:cNvPr id="73" name="Google Shape;73;p15"/>
          <p:cNvSpPr txBox="1"/>
          <p:nvPr>
            <p:ph idx="1" type="body"/>
          </p:nvPr>
        </p:nvSpPr>
        <p:spPr>
          <a:xfrm>
            <a:off x="311700" y="1126675"/>
            <a:ext cx="338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On  the Setting page you find </a:t>
            </a:r>
            <a:r>
              <a:rPr lang="en"/>
              <a:t>a lot</a:t>
            </a:r>
            <a:r>
              <a:rPr lang="en"/>
              <a:t> of useful tools including Blocking, the help section , security section, and privacy section. All of these section have links on the side bar.</a:t>
            </a:r>
            <a:endParaRPr/>
          </a:p>
        </p:txBody>
      </p:sp>
      <p:pic>
        <p:nvPicPr>
          <p:cNvPr id="74" name="Google Shape;74;p15"/>
          <p:cNvPicPr preferRelativeResize="0"/>
          <p:nvPr/>
        </p:nvPicPr>
        <p:blipFill>
          <a:blip r:embed="rId3">
            <a:alphaModFix/>
          </a:blip>
          <a:stretch>
            <a:fillRect/>
          </a:stretch>
        </p:blipFill>
        <p:spPr>
          <a:xfrm>
            <a:off x="3770500" y="1586547"/>
            <a:ext cx="4771874" cy="2371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Section</a:t>
            </a:r>
            <a:endParaRPr/>
          </a:p>
        </p:txBody>
      </p:sp>
      <p:sp>
        <p:nvSpPr>
          <p:cNvPr id="80" name="Google Shape;80;p16"/>
          <p:cNvSpPr txBox="1"/>
          <p:nvPr>
            <p:ph idx="1" type="body"/>
          </p:nvPr>
        </p:nvSpPr>
        <p:spPr>
          <a:xfrm>
            <a:off x="311700" y="1152475"/>
            <a:ext cx="275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security section include features you should consider like two factor </a:t>
            </a:r>
            <a:r>
              <a:rPr lang="en"/>
              <a:t>authentication, where your account is  logged in, password management, account recovery setup, site tracker to see all the sites your account has been logged into.   </a:t>
            </a:r>
            <a:r>
              <a:rPr lang="en"/>
              <a:t> </a:t>
            </a:r>
            <a:endParaRPr/>
          </a:p>
        </p:txBody>
      </p:sp>
      <p:pic>
        <p:nvPicPr>
          <p:cNvPr id="81" name="Google Shape;81;p16"/>
          <p:cNvPicPr preferRelativeResize="0"/>
          <p:nvPr/>
        </p:nvPicPr>
        <p:blipFill>
          <a:blip r:embed="rId3">
            <a:alphaModFix/>
          </a:blip>
          <a:stretch>
            <a:fillRect/>
          </a:stretch>
        </p:blipFill>
        <p:spPr>
          <a:xfrm>
            <a:off x="3425538" y="273500"/>
            <a:ext cx="5099976" cy="2298250"/>
          </a:xfrm>
          <a:prstGeom prst="rect">
            <a:avLst/>
          </a:prstGeom>
          <a:noFill/>
          <a:ln>
            <a:noFill/>
          </a:ln>
        </p:spPr>
      </p:pic>
      <p:pic>
        <p:nvPicPr>
          <p:cNvPr id="82" name="Google Shape;82;p16"/>
          <p:cNvPicPr preferRelativeResize="0"/>
          <p:nvPr/>
        </p:nvPicPr>
        <p:blipFill>
          <a:blip r:embed="rId4">
            <a:alphaModFix/>
          </a:blip>
          <a:stretch>
            <a:fillRect/>
          </a:stretch>
        </p:blipFill>
        <p:spPr>
          <a:xfrm>
            <a:off x="4958725" y="2765069"/>
            <a:ext cx="2807051" cy="21616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Blocking Section</a:t>
            </a:r>
            <a:endParaRPr/>
          </a:p>
        </p:txBody>
      </p:sp>
      <p:sp>
        <p:nvSpPr>
          <p:cNvPr id="88" name="Google Shape;88;p17"/>
          <p:cNvSpPr txBox="1"/>
          <p:nvPr>
            <p:ph idx="1" type="body"/>
          </p:nvPr>
        </p:nvSpPr>
        <p:spPr>
          <a:xfrm>
            <a:off x="247275" y="1017725"/>
            <a:ext cx="392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blocking section in the settings gives the user access to block not just other users, messages, but to block apps from getting “non public information” which means any data that is personal data , however they still have your email if that was used during the time you used the app. The blocking tool can be useful if the user take the time to </a:t>
            </a:r>
            <a:r>
              <a:rPr lang="en"/>
              <a:t>set up.</a:t>
            </a:r>
            <a:r>
              <a:rPr lang="en"/>
              <a:t> </a:t>
            </a:r>
            <a:endParaRPr/>
          </a:p>
        </p:txBody>
      </p:sp>
      <p:pic>
        <p:nvPicPr>
          <p:cNvPr id="89" name="Google Shape;89;p17"/>
          <p:cNvPicPr preferRelativeResize="0"/>
          <p:nvPr/>
        </p:nvPicPr>
        <p:blipFill>
          <a:blip r:embed="rId3">
            <a:alphaModFix/>
          </a:blip>
          <a:stretch>
            <a:fillRect/>
          </a:stretch>
        </p:blipFill>
        <p:spPr>
          <a:xfrm>
            <a:off x="4827625" y="376675"/>
            <a:ext cx="3620301" cy="2375550"/>
          </a:xfrm>
          <a:prstGeom prst="rect">
            <a:avLst/>
          </a:prstGeom>
          <a:noFill/>
          <a:ln>
            <a:noFill/>
          </a:ln>
        </p:spPr>
      </p:pic>
      <p:pic>
        <p:nvPicPr>
          <p:cNvPr id="90" name="Google Shape;90;p17"/>
          <p:cNvPicPr preferRelativeResize="0"/>
          <p:nvPr/>
        </p:nvPicPr>
        <p:blipFill>
          <a:blip r:embed="rId4">
            <a:alphaModFix/>
          </a:blip>
          <a:stretch>
            <a:fillRect/>
          </a:stretch>
        </p:blipFill>
        <p:spPr>
          <a:xfrm>
            <a:off x="4827625" y="2950400"/>
            <a:ext cx="3620299" cy="1866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Section</a:t>
            </a:r>
            <a:endParaRPr/>
          </a:p>
        </p:txBody>
      </p:sp>
      <p:sp>
        <p:nvSpPr>
          <p:cNvPr id="96" name="Google Shape;96;p18"/>
          <p:cNvSpPr txBox="1"/>
          <p:nvPr>
            <p:ph idx="1" type="body"/>
          </p:nvPr>
        </p:nvSpPr>
        <p:spPr>
          <a:xfrm>
            <a:off x="311700" y="1152475"/>
            <a:ext cx="307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section is mainly for </a:t>
            </a:r>
            <a:r>
              <a:rPr lang="en"/>
              <a:t>deciding</a:t>
            </a:r>
            <a:r>
              <a:rPr lang="en"/>
              <a:t> who can see what </a:t>
            </a:r>
            <a:r>
              <a:rPr lang="en"/>
              <a:t>personal</a:t>
            </a:r>
            <a:r>
              <a:rPr lang="en"/>
              <a:t> information you put on the platform. The settings give the user options like Friends, Everyone, only </a:t>
            </a:r>
            <a:r>
              <a:rPr lang="en"/>
              <a:t>yourself</a:t>
            </a:r>
            <a:r>
              <a:rPr lang="en"/>
              <a:t> and friends of friends to limit who see what.</a:t>
            </a:r>
            <a:endParaRPr/>
          </a:p>
        </p:txBody>
      </p:sp>
      <p:pic>
        <p:nvPicPr>
          <p:cNvPr id="97" name="Google Shape;97;p18"/>
          <p:cNvPicPr preferRelativeResize="0"/>
          <p:nvPr/>
        </p:nvPicPr>
        <p:blipFill>
          <a:blip r:embed="rId3">
            <a:alphaModFix/>
          </a:blip>
          <a:stretch>
            <a:fillRect/>
          </a:stretch>
        </p:blipFill>
        <p:spPr>
          <a:xfrm>
            <a:off x="5222375" y="2571750"/>
            <a:ext cx="2039075" cy="2412600"/>
          </a:xfrm>
          <a:prstGeom prst="rect">
            <a:avLst/>
          </a:prstGeom>
          <a:noFill/>
          <a:ln>
            <a:noFill/>
          </a:ln>
        </p:spPr>
      </p:pic>
      <p:pic>
        <p:nvPicPr>
          <p:cNvPr id="98" name="Google Shape;98;p18"/>
          <p:cNvPicPr preferRelativeResize="0"/>
          <p:nvPr/>
        </p:nvPicPr>
        <p:blipFill>
          <a:blip r:embed="rId4">
            <a:alphaModFix/>
          </a:blip>
          <a:stretch>
            <a:fillRect/>
          </a:stretch>
        </p:blipFill>
        <p:spPr>
          <a:xfrm>
            <a:off x="4095025" y="191699"/>
            <a:ext cx="4293775" cy="224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Account</a:t>
            </a:r>
            <a:endParaRPr/>
          </a:p>
        </p:txBody>
      </p:sp>
      <p:sp>
        <p:nvSpPr>
          <p:cNvPr id="104" name="Google Shape;104;p19"/>
          <p:cNvSpPr txBox="1"/>
          <p:nvPr>
            <p:ph idx="1" type="body"/>
          </p:nvPr>
        </p:nvSpPr>
        <p:spPr>
          <a:xfrm>
            <a:off x="311700" y="1152475"/>
            <a:ext cx="310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settings under the “Your Facebook information” tab the user will see a option for deleting / </a:t>
            </a:r>
            <a:r>
              <a:rPr lang="en"/>
              <a:t>deactivating.</a:t>
            </a:r>
            <a:endParaRPr/>
          </a:p>
          <a:p>
            <a:pPr indent="0" lvl="0" marL="0" rtl="0" algn="l">
              <a:spcBef>
                <a:spcPts val="1600"/>
              </a:spcBef>
              <a:spcAft>
                <a:spcPts val="0"/>
              </a:spcAft>
              <a:buNone/>
            </a:pPr>
            <a:r>
              <a:rPr lang="en"/>
              <a:t>In this section we will focus on deleting the account </a:t>
            </a:r>
            <a:endParaRPr/>
          </a:p>
          <a:p>
            <a:pPr indent="0" lvl="0" marL="0" rtl="0" algn="l">
              <a:spcBef>
                <a:spcPts val="1600"/>
              </a:spcBef>
              <a:spcAft>
                <a:spcPts val="1600"/>
              </a:spcAft>
              <a:buNone/>
            </a:pPr>
            <a:r>
              <a:rPr lang="en"/>
              <a:t> </a:t>
            </a:r>
            <a:r>
              <a:rPr lang="en"/>
              <a:t> </a:t>
            </a:r>
            <a:endParaRPr/>
          </a:p>
        </p:txBody>
      </p:sp>
      <p:pic>
        <p:nvPicPr>
          <p:cNvPr id="105" name="Google Shape;105;p19"/>
          <p:cNvPicPr preferRelativeResize="0"/>
          <p:nvPr/>
        </p:nvPicPr>
        <p:blipFill>
          <a:blip r:embed="rId3">
            <a:alphaModFix/>
          </a:blip>
          <a:stretch>
            <a:fillRect/>
          </a:stretch>
        </p:blipFill>
        <p:spPr>
          <a:xfrm>
            <a:off x="3715675" y="548575"/>
            <a:ext cx="453410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Deactivating Account </a:t>
            </a:r>
            <a:endParaRPr/>
          </a:p>
        </p:txBody>
      </p:sp>
      <p:sp>
        <p:nvSpPr>
          <p:cNvPr id="111" name="Google Shape;111;p20"/>
          <p:cNvSpPr txBox="1"/>
          <p:nvPr>
            <p:ph idx="1" type="body"/>
          </p:nvPr>
        </p:nvSpPr>
        <p:spPr>
          <a:xfrm>
            <a:off x="311700" y="1152475"/>
            <a:ext cx="3048300" cy="3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settings under the “Your Facebook information” tab the user will see a option for deleting / deactivating.</a:t>
            </a:r>
            <a:endParaRPr/>
          </a:p>
          <a:p>
            <a:pPr indent="0" lvl="0" marL="0" rtl="0" algn="l">
              <a:spcBef>
                <a:spcPts val="1600"/>
              </a:spcBef>
              <a:spcAft>
                <a:spcPts val="1600"/>
              </a:spcAft>
              <a:buNone/>
            </a:pPr>
            <a:r>
              <a:rPr lang="en"/>
              <a:t>In this section we will focus on deactivating the account.  </a:t>
            </a:r>
            <a:endParaRPr/>
          </a:p>
        </p:txBody>
      </p:sp>
      <p:pic>
        <p:nvPicPr>
          <p:cNvPr id="112" name="Google Shape;112;p20"/>
          <p:cNvPicPr preferRelativeResize="0"/>
          <p:nvPr/>
        </p:nvPicPr>
        <p:blipFill>
          <a:blip r:embed="rId3">
            <a:alphaModFix/>
          </a:blip>
          <a:stretch>
            <a:fillRect/>
          </a:stretch>
        </p:blipFill>
        <p:spPr>
          <a:xfrm>
            <a:off x="3523875" y="653475"/>
            <a:ext cx="5479201" cy="36558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Deactivating</a:t>
            </a:r>
            <a:r>
              <a:rPr lang="en"/>
              <a:t> Account Video</a:t>
            </a:r>
            <a:endParaRPr/>
          </a:p>
        </p:txBody>
      </p:sp>
      <p:pic>
        <p:nvPicPr>
          <p:cNvPr id="118" name="Google Shape;118;p21" title="d&amp;d1.mp4">
            <a:hlinkClick r:id="rId3"/>
          </p:cNvPr>
          <p:cNvPicPr preferRelativeResize="0"/>
          <p:nvPr/>
        </p:nvPicPr>
        <p:blipFill>
          <a:blip r:embed="rId4">
            <a:alphaModFix/>
          </a:blip>
          <a:stretch>
            <a:fillRect/>
          </a:stretch>
        </p:blipFill>
        <p:spPr>
          <a:xfrm>
            <a:off x="1395525" y="1084525"/>
            <a:ext cx="6928826" cy="3872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