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6"/>
  </p:notesMasterIdLst>
  <p:handoutMasterIdLst>
    <p:handoutMasterId r:id="rId17"/>
  </p:handoutMasterIdLst>
  <p:sldIdLst>
    <p:sldId id="256" r:id="rId5"/>
    <p:sldId id="295" r:id="rId6"/>
    <p:sldId id="294" r:id="rId7"/>
    <p:sldId id="296" r:id="rId8"/>
    <p:sldId id="289" r:id="rId9"/>
    <p:sldId id="298" r:id="rId10"/>
    <p:sldId id="299" r:id="rId11"/>
    <p:sldId id="264" r:id="rId12"/>
    <p:sldId id="300" r:id="rId13"/>
    <p:sldId id="301" r:id="rId14"/>
    <p:sldId id="276" r:id="rId15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64" y="10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6540" y="16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76FB3A4-D5D4-495C-AAA0-94A56026E627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2022/9/16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06E7358-DB18-48DD-91BC-D4D36CB91577}" type="datetime1">
              <a:rPr lang="zh-TW" altLang="en-US" noProof="0" smtClean="0"/>
              <a:t>2022/9/16</a:t>
            </a:fld>
            <a:endParaRPr lang="zh-TW" altLang="en-US" noProof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4B9A9E5-4F7F-4A7D-9DE1-899232329269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83024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10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4386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7136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788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4778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9606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0317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8277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8368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8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73616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9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14169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pic>
        <p:nvPicPr>
          <p:cNvPr id="8" name="圖形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內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pic>
        <p:nvPicPr>
          <p:cNvPr id="11" name="圖形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圖形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圖形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TW" noProof="0"/>
              <a:t>#</a:t>
            </a:r>
          </a:p>
        </p:txBody>
      </p:sp>
      <p:sp>
        <p:nvSpPr>
          <p:cNvPr id="23" name="文字版面配置區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TW" noProof="0"/>
              <a:t>#</a:t>
            </a:r>
          </a:p>
        </p:txBody>
      </p:sp>
      <p:sp>
        <p:nvSpPr>
          <p:cNvPr id="24" name="文字版面配置區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TW" noProof="0"/>
              <a:t>#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5" name="內容版面配置區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6" name="內容版面配置區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</p:txBody>
      </p:sp>
      <p:sp>
        <p:nvSpPr>
          <p:cNvPr id="22" name="內容版面配置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7" name="內容版面配置區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兩項內容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pic>
        <p:nvPicPr>
          <p:cNvPr id="11" name="圖形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形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標題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20" name="文字版面配置區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lvl="0" rtl="0"/>
            <a:r>
              <a:rPr lang="zh-TW" altLang="en-US" noProof="0"/>
              <a:t>按一下以新增副標題</a:t>
            </a:r>
          </a:p>
        </p:txBody>
      </p:sp>
      <p:sp>
        <p:nvSpPr>
          <p:cNvPr id="25" name="文字版面配置區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26" name="文字版面配置區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lvl="0" rtl="0"/>
            <a:r>
              <a:rPr lang="zh-TW" altLang="en-US" noProof="0"/>
              <a:t>按一下以新增副標題</a:t>
            </a:r>
          </a:p>
        </p:txBody>
      </p:sp>
      <p:sp>
        <p:nvSpPr>
          <p:cNvPr id="27" name="文字版面配置區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28" name="文字版面配置區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lvl="0" rtl="0"/>
            <a:r>
              <a:rPr lang="zh-TW" altLang="en-US" noProof="0"/>
              <a:t>按一下以新增副標題</a:t>
            </a:r>
          </a:p>
        </p:txBody>
      </p:sp>
      <p:sp>
        <p:nvSpPr>
          <p:cNvPr id="29" name="文字版面配置區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21" name="日期版面配置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22" name="頁尾版面配置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</a:t>
            </a:r>
          </a:p>
        </p:txBody>
      </p:sp>
      <p:sp>
        <p:nvSpPr>
          <p:cNvPr id="24" name="投影片編號版面配置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圖表​​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7" name="圖表預留位置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按一下圖示以新增圖表</a:t>
            </a:r>
          </a:p>
        </p:txBody>
      </p:sp>
      <p:sp>
        <p:nvSpPr>
          <p:cNvPr id="11" name="文字版面配置區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3" name="內容版面配置區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zh-TW" altLang="en-US" noProof="0"/>
              <a:t>按一下以新增內容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時間表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6" name="文字版面配置區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年份</a:t>
            </a:r>
          </a:p>
        </p:txBody>
      </p:sp>
      <p:sp>
        <p:nvSpPr>
          <p:cNvPr id="7" name="文字版面配置區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US" noProof="0"/>
          </a:p>
        </p:txBody>
      </p:sp>
      <p:sp>
        <p:nvSpPr>
          <p:cNvPr id="8" name="文字版面配置區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US" noProof="0"/>
          </a:p>
        </p:txBody>
      </p:sp>
      <p:sp>
        <p:nvSpPr>
          <p:cNvPr id="9" name="文字版面配置區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US" noProof="0"/>
          </a:p>
        </p:txBody>
      </p:sp>
      <p:sp>
        <p:nvSpPr>
          <p:cNvPr id="10" name="文字版面配置區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US" noProof="0"/>
          </a:p>
        </p:txBody>
      </p:sp>
      <p:sp>
        <p:nvSpPr>
          <p:cNvPr id="12" name="文字版面配置區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US" noProof="0"/>
          </a:p>
        </p:txBody>
      </p:sp>
      <p:sp>
        <p:nvSpPr>
          <p:cNvPr id="13" name="文字版面配置區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US" noProof="0"/>
          </a:p>
        </p:txBody>
      </p:sp>
      <p:sp>
        <p:nvSpPr>
          <p:cNvPr id="14" name="文字版面配置區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US" noProof="0"/>
          </a:p>
        </p:txBody>
      </p:sp>
      <p:sp>
        <p:nvSpPr>
          <p:cNvPr id="16" name="文字版面配置區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US" noProof="0"/>
          </a:p>
        </p:txBody>
      </p:sp>
      <p:sp>
        <p:nvSpPr>
          <p:cNvPr id="17" name="文字版面配置區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US" noProof="0"/>
          </a:p>
        </p:txBody>
      </p:sp>
      <p:sp>
        <p:nvSpPr>
          <p:cNvPr id="15" name="文字版面配置區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US" noProof="0"/>
          </a:p>
        </p:txBody>
      </p:sp>
      <p:sp>
        <p:nvSpPr>
          <p:cNvPr id="18" name="文字版面配置區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US" noProof="0"/>
          </a:p>
        </p:txBody>
      </p:sp>
      <p:sp>
        <p:nvSpPr>
          <p:cNvPr id="19" name="文字版面配置區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US" noProof="0"/>
          </a:p>
        </p:txBody>
      </p:sp>
      <p:sp>
        <p:nvSpPr>
          <p:cNvPr id="11" name="文字版面配置區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年份</a:t>
            </a:r>
          </a:p>
        </p:txBody>
      </p:sp>
      <p:sp>
        <p:nvSpPr>
          <p:cNvPr id="20" name="文字版面配置區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US" noProof="0"/>
          </a:p>
        </p:txBody>
      </p:sp>
      <p:sp>
        <p:nvSpPr>
          <p:cNvPr id="21" name="文字版面配置區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US" noProof="0"/>
          </a:p>
        </p:txBody>
      </p:sp>
      <p:sp>
        <p:nvSpPr>
          <p:cNvPr id="22" name="文字版面配置區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US" noProof="0"/>
          </a:p>
        </p:txBody>
      </p:sp>
      <p:sp>
        <p:nvSpPr>
          <p:cNvPr id="23" name="文字版面配置區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US" noProof="0"/>
          </a:p>
        </p:txBody>
      </p:sp>
      <p:sp>
        <p:nvSpPr>
          <p:cNvPr id="24" name="文字版面配置區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US" noProof="0"/>
          </a:p>
        </p:txBody>
      </p:sp>
      <p:sp>
        <p:nvSpPr>
          <p:cNvPr id="25" name="文字版面配置區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US" noProof="0"/>
          </a:p>
        </p:txBody>
      </p:sp>
      <p:sp>
        <p:nvSpPr>
          <p:cNvPr id="26" name="文字版面配置區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US" noProof="0"/>
          </a:p>
        </p:txBody>
      </p:sp>
      <p:sp>
        <p:nvSpPr>
          <p:cNvPr id="28" name="文字版面配置區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US" noProof="0"/>
          </a:p>
        </p:txBody>
      </p:sp>
      <p:sp>
        <p:nvSpPr>
          <p:cNvPr id="29" name="文字版面配置區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US" noProof="0"/>
          </a:p>
        </p:txBody>
      </p:sp>
      <p:sp>
        <p:nvSpPr>
          <p:cNvPr id="27" name="文字版面配置區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US" noProof="0"/>
          </a:p>
        </p:txBody>
      </p:sp>
      <p:sp>
        <p:nvSpPr>
          <p:cNvPr id="30" name="文字版面配置區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US" noProof="0"/>
          </a:p>
        </p:txBody>
      </p:sp>
      <p:sp>
        <p:nvSpPr>
          <p:cNvPr id="31" name="文字版面配置區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US" noProof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solidFill>
                <a:schemeClr val="tx1">
                  <a:lumMod val="75000"/>
                  <a:lumOff val="2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6" name="日期版面配置區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37" name="頁尾版面配置區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</a:t>
            </a:r>
          </a:p>
        </p:txBody>
      </p:sp>
      <p:sp>
        <p:nvSpPr>
          <p:cNvPr id="38" name="投影片編號版面配置區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7" name="SmartArt 預留位置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 </a:t>
            </a:r>
            <a:r>
              <a:rPr lang="en-US" altLang="zh-TW" noProof="0"/>
              <a:t>SmartArt </a:t>
            </a:r>
            <a:r>
              <a:rPr lang="zh-TW" altLang="en-US" noProof="0"/>
              <a:t>圖形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</a:t>
            </a:r>
          </a:p>
        </p:txBody>
      </p:sp>
      <p:cxnSp>
        <p:nvCxnSpPr>
          <p:cNvPr id="10" name="直線接點​​(S)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​​(S)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團隊投影片 4 人員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1" name="圖片版面配置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6" name="文字版面配置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7" name="圖片版面配置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3" name="文字版面配置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7" name="文字版面配置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8" name="圖片版面配置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</a:lstStyle>
          <a:p>
            <a:pPr lvl="1" rtl="0"/>
            <a:r>
              <a:rPr lang="zh-TW" altLang="en-US" noProof="0"/>
              <a:t>按一下圖示以新增圖片</a:t>
            </a:r>
          </a:p>
        </p:txBody>
      </p:sp>
      <p:sp>
        <p:nvSpPr>
          <p:cNvPr id="24" name="文字版面配置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8" name="文字版面配置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9" name="圖片版面配置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5" name="文字版面配置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9" name="文字版面配置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cxnSp>
        <p:nvCxnSpPr>
          <p:cNvPr id="10" name="直線接點​​(S)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​​(S)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團隊投影片 8 人員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1" name="圖片版面配置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6" name="文字版面配置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7" name="圖片版面配置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3" name="文字版面配置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7" name="文字版面配置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8" name="圖片版面配置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zh-TW" altLang="en-US" noProof="0"/>
              <a:t>按一下圖示以新增圖片</a:t>
            </a:r>
          </a:p>
        </p:txBody>
      </p:sp>
      <p:sp>
        <p:nvSpPr>
          <p:cNvPr id="24" name="文字版面配置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8" name="文字版面配置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9" name="圖片版面配置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5" name="文字版面配置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9" name="文字版面配置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5" name="圖片版面配置區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54" name="文字版面配置區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2" name="文字版面配置區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6" name="圖片版面配置區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59" name="文字版面配置區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3" name="文字版面配置區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7" name="圖片版面配置區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zh-TW" altLang="en-US" noProof="0"/>
              <a:t>按一下圖示以新增圖片</a:t>
            </a:r>
          </a:p>
        </p:txBody>
      </p:sp>
      <p:sp>
        <p:nvSpPr>
          <p:cNvPr id="60" name="文字版面配置區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4" name="文字版面配置區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8" name="圖片版面配置區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61" name="文字版面配置區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5" name="文字版面配置區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pic>
        <p:nvPicPr>
          <p:cNvPr id="13" name="圖形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圖形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基金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線接點​​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​​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zh-TW" altLang="en-US" noProof="0"/>
              <a:t>按一下以新增內容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TW" noProof="0"/>
              <a:t>#</a:t>
            </a:r>
          </a:p>
        </p:txBody>
      </p:sp>
      <p:sp>
        <p:nvSpPr>
          <p:cNvPr id="17" name="文字版面配置區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4" name="內容版面配置區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zh-TW" altLang="en-US" noProof="0"/>
              <a:t>按一下以新增內容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TW" noProof="0"/>
              <a:t>#</a:t>
            </a:r>
          </a:p>
        </p:txBody>
      </p:sp>
      <p:sp>
        <p:nvSpPr>
          <p:cNvPr id="18" name="文字版面配置區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5" name="內容版面配置區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zh-TW" altLang="en-US" noProof="0"/>
              <a:t>按一下以新增內容</a:t>
            </a:r>
          </a:p>
        </p:txBody>
      </p:sp>
      <p:sp>
        <p:nvSpPr>
          <p:cNvPr id="21" name="文字版面配置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TW" noProof="0"/>
              <a:t>#</a:t>
            </a:r>
          </a:p>
        </p:txBody>
      </p:sp>
      <p:sp>
        <p:nvSpPr>
          <p:cNvPr id="19" name="文字版面配置區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2" name="內容版面配置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6" name="內容版面配置區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zh-TW" altLang="en-US" noProof="0"/>
              <a:t>按一下以新增內容</a:t>
            </a:r>
          </a:p>
        </p:txBody>
      </p:sp>
      <p:sp>
        <p:nvSpPr>
          <p:cNvPr id="14" name="文字版面配置區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TW" noProof="0"/>
              <a:t>#</a:t>
            </a:r>
          </a:p>
        </p:txBody>
      </p:sp>
      <p:sp>
        <p:nvSpPr>
          <p:cNvPr id="23" name="文字版面配置區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5" name="內容版面配置區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cxnSp>
        <p:nvCxnSpPr>
          <p:cNvPr id="23" name="直線接點​​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​​(S)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日期版面配置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22" name="頁尾版面配置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</a:t>
            </a:r>
          </a:p>
        </p:txBody>
      </p:sp>
      <p:sp>
        <p:nvSpPr>
          <p:cNvPr id="24" name="投影片編號版面配置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議程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形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結語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pic>
        <p:nvPicPr>
          <p:cNvPr id="6" name="圖形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日期版面配置區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10" name="頁尾版面配置區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</a:t>
            </a:r>
          </a:p>
        </p:txBody>
      </p:sp>
      <p:sp>
        <p:nvSpPr>
          <p:cNvPr id="11" name="投影片編號版面配置區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時間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圖形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按一下以編輯標題</a:t>
            </a:r>
          </a:p>
        </p:txBody>
      </p:sp>
      <p:sp>
        <p:nvSpPr>
          <p:cNvPr id="16" name="文字版面配置區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7" name="文字版面配置區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8" name="文字版面配置區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9" name="文字版面配置區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4" name="文字版面配置區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5" name="文字版面配置區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6" name="文字版面配置區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7" name="文字版面配置區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cxnSp>
        <p:nvCxnSpPr>
          <p:cNvPr id="3" name="直線接點​​(S)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直線接點​​(S)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直線接點​​(S)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algn="l"/>
            <a:r>
              <a:rPr lang="zh-TW" altLang="en-US" noProof="0"/>
              <a:t>募資簡報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 2 欄位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5" name="文字版面配置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lvl="0" rtl="0"/>
            <a:r>
              <a:rPr lang="zh-TW" altLang="en-US" noProof="0"/>
              <a:t>按一下以新增副標題</a:t>
            </a:r>
          </a:p>
        </p:txBody>
      </p:sp>
      <p:sp>
        <p:nvSpPr>
          <p:cNvPr id="17" name="文字版面配置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31" name="文字版面配置區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TW" altLang="en-US" noProof="0"/>
              <a:t>按一下以新增副標題</a:t>
            </a:r>
          </a:p>
        </p:txBody>
      </p:sp>
      <p:sp>
        <p:nvSpPr>
          <p:cNvPr id="32" name="文字版面配置區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33" name="文字版面配置區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TW" altLang="en-US" noProof="0"/>
              <a:t>按一下以新增副標題</a:t>
            </a:r>
          </a:p>
        </p:txBody>
      </p:sp>
      <p:sp>
        <p:nvSpPr>
          <p:cNvPr id="34" name="文字版面配置區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12" name="文字版面配置區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TW" altLang="en-US" noProof="0"/>
              <a:t>按一下以新增副標題</a:t>
            </a:r>
          </a:p>
        </p:txBody>
      </p:sp>
      <p:sp>
        <p:nvSpPr>
          <p:cNvPr id="13" name="文字版面配置區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cxnSp>
        <p:nvCxnSpPr>
          <p:cNvPr id="2" name="直線接點​​(S)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​​(S)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 3 欄位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5" name="文字版面配置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lvl="0" rtl="0"/>
            <a:r>
              <a:rPr lang="zh-TW" altLang="en-US" noProof="0"/>
              <a:t>按一下以新增副標題</a:t>
            </a:r>
          </a:p>
        </p:txBody>
      </p:sp>
      <p:sp>
        <p:nvSpPr>
          <p:cNvPr id="17" name="文字版面配置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16" name="文字版面配置區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lvl="0" rtl="0"/>
            <a:r>
              <a:rPr lang="zh-TW" altLang="en-US" noProof="0"/>
              <a:t>按一下以新增副標題</a:t>
            </a:r>
          </a:p>
        </p:txBody>
      </p:sp>
      <p:sp>
        <p:nvSpPr>
          <p:cNvPr id="18" name="文字版面配置區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19" name="文字版面配置區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lvl="0" rtl="0"/>
            <a:r>
              <a:rPr lang="zh-TW" altLang="en-US" noProof="0"/>
              <a:t>按一下以新增副標題</a:t>
            </a:r>
          </a:p>
        </p:txBody>
      </p:sp>
      <p:sp>
        <p:nvSpPr>
          <p:cNvPr id="20" name="文字版面配置區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23" name="文字版面配置區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lvl="0" rtl="0"/>
            <a:r>
              <a:rPr lang="zh-TW" altLang="en-US" noProof="0"/>
              <a:t>按一下以新增副標題</a:t>
            </a:r>
          </a:p>
        </p:txBody>
      </p:sp>
      <p:sp>
        <p:nvSpPr>
          <p:cNvPr id="24" name="文字版面配置區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pic>
        <p:nvPicPr>
          <p:cNvPr id="2" name="圖形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簡介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cxnSp>
        <p:nvCxnSpPr>
          <p:cNvPr id="14" name="直線接點​​(S)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​​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日期版面配置區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10" name="頁尾版面配置區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</a:t>
            </a:r>
          </a:p>
        </p:txBody>
      </p:sp>
      <p:sp>
        <p:nvSpPr>
          <p:cNvPr id="11" name="投影片編號版面配置區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節符號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pic>
        <p:nvPicPr>
          <p:cNvPr id="5" name="圖形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形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版面配置區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lvl="0" rtl="0"/>
            <a:r>
              <a:rPr lang="zh-TW" altLang="en-US" noProof="0"/>
              <a:t>按一下以新增副標題</a:t>
            </a:r>
          </a:p>
        </p:txBody>
      </p:sp>
      <p:sp>
        <p:nvSpPr>
          <p:cNvPr id="12" name="文字版面配置區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13" name="文字版面配置區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lvl="0" rtl="0"/>
            <a:r>
              <a:rPr lang="zh-TW" altLang="en-US" noProof="0"/>
              <a:t>按一下以新增副標題</a:t>
            </a:r>
          </a:p>
        </p:txBody>
      </p:sp>
      <p:sp>
        <p:nvSpPr>
          <p:cNvPr id="14" name="文字版面配置區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15" name="文字版面配置區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lvl="0" rtl="0"/>
            <a:r>
              <a:rPr lang="zh-TW" altLang="en-US" noProof="0"/>
              <a:t>按一下以新增副標題</a:t>
            </a:r>
          </a:p>
        </p:txBody>
      </p:sp>
      <p:sp>
        <p:nvSpPr>
          <p:cNvPr id="16" name="文字版面配置區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17" name="日期版面配置區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18" name="頁尾版面配置區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</a:t>
            </a:r>
          </a:p>
        </p:txBody>
      </p:sp>
      <p:sp>
        <p:nvSpPr>
          <p:cNvPr id="19" name="投影片編號版面配置區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個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cxnSp>
        <p:nvCxnSpPr>
          <p:cNvPr id="16" name="直線接點​​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​​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版面配置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2" name="內容版面配置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5194323" cy="1122202"/>
          </a:xfrm>
        </p:spPr>
        <p:txBody>
          <a:bodyPr rtlCol="0"/>
          <a:lstStyle/>
          <a:p>
            <a:pPr rtl="0"/>
            <a:r>
              <a:rPr lang="zh-TW" altLang="en-US" dirty="0"/>
              <a:t>智慧家電安全控制裝置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en-US" altLang="zh-TW" dirty="0"/>
              <a:t>09</a:t>
            </a:r>
            <a:r>
              <a:rPr lang="zh-TW" altLang="en-US" dirty="0"/>
              <a:t>許冠文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zh-TW" dirty="0"/>
              <a:t>2022 </a:t>
            </a:r>
            <a:r>
              <a:rPr lang="zh-TW" altLang="en-US" dirty="0"/>
              <a:t>年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/>
          <a:p>
            <a:pPr rtl="0"/>
            <a:r>
              <a:rPr lang="zh-TW" altLang="en-US" dirty="0"/>
              <a:t>多媒體電源指示燈開關控制器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TW" smtClean="0"/>
              <a:pPr rtl="0"/>
              <a:t>10</a:t>
            </a:fld>
            <a:endParaRPr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465B9D68-474F-878F-FC4A-2FAC520C3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1913252"/>
            <a:ext cx="12192000" cy="2644145"/>
          </a:xfrm>
          <a:prstGeom prst="rect">
            <a:avLst/>
          </a:prstGeom>
        </p:spPr>
      </p:pic>
      <p:pic>
        <p:nvPicPr>
          <p:cNvPr id="9217" name="Text Box 44" hidden="1">
            <a:extLst>
              <a:ext uri="{FF2B5EF4-FFF2-40B4-BE49-F238E27FC236}">
                <a16:creationId xmlns:a16="http://schemas.microsoft.com/office/drawing/2014/main" id="{E892AEA0-722B-28E9-30A6-7B929E2BA482}"/>
              </a:ext>
            </a:extLst>
          </p:cNvPr>
          <p:cNvPicPr>
            <a:picLocks noRo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42875"/>
            <a:ext cx="3419475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>
            <a:extLst>
              <a:ext uri="{FF2B5EF4-FFF2-40B4-BE49-F238E27FC236}">
                <a16:creationId xmlns:a16="http://schemas.microsoft.com/office/drawing/2014/main" id="{A8648CEB-B5B6-67FE-DABF-3A161C4E4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95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372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8811" y="2666632"/>
            <a:ext cx="4179570" cy="1524735"/>
          </a:xfrm>
        </p:spPr>
        <p:txBody>
          <a:bodyPr rtlCol="0"/>
          <a:lstStyle/>
          <a:p>
            <a:pPr rtl="0"/>
            <a:r>
              <a:rPr lang="en-US" altLang="zh-TW" sz="6600" dirty="0"/>
              <a:t>THANKS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zh-TW" altLang="en-US" dirty="0"/>
              <a:t>市場分析</a:t>
            </a:r>
          </a:p>
        </p:txBody>
      </p:sp>
    </p:spTree>
    <p:extLst>
      <p:ext uri="{BB962C8B-B14F-4D97-AF65-F5344CB8AC3E}">
        <p14:creationId xmlns:p14="http://schemas.microsoft.com/office/powerpoint/2010/main" val="398502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8E95BD27-25F9-FCC3-99EA-A5AE00F3BDA7}"/>
              </a:ext>
            </a:extLst>
          </p:cNvPr>
          <p:cNvSpPr/>
          <p:nvPr/>
        </p:nvSpPr>
        <p:spPr>
          <a:xfrm>
            <a:off x="932412" y="2304054"/>
            <a:ext cx="4419764" cy="399157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>
            <a:normAutofit fontScale="90000"/>
          </a:bodyPr>
          <a:lstStyle/>
          <a:p>
            <a:pPr rtl="0"/>
            <a:r>
              <a:rPr lang="zh-TW" altLang="en-US" dirty="0"/>
              <a:t>市場分析</a:t>
            </a:r>
            <a:r>
              <a:rPr lang="en-US" altLang="zh-TW" dirty="0"/>
              <a:t>-</a:t>
            </a:r>
            <a:br>
              <a:rPr lang="en-US" altLang="zh-TW" dirty="0"/>
            </a:br>
            <a:r>
              <a:rPr lang="zh-TW" altLang="en-US" dirty="0"/>
              <a:t>智慧家電安全控制裝置</a:t>
            </a:r>
            <a:br>
              <a:rPr lang="en-US" altLang="zh-TW" dirty="0"/>
            </a:br>
            <a:r>
              <a:rPr lang="en-US" altLang="zh-TW" sz="1300" dirty="0"/>
              <a:t>(</a:t>
            </a:r>
            <a:r>
              <a:rPr lang="zh-TW" altLang="en-US" sz="1300" dirty="0"/>
              <a:t>多媒體電源指示燈開關控制器</a:t>
            </a:r>
            <a:r>
              <a:rPr lang="en-US" altLang="zh-TW" sz="1300" dirty="0"/>
              <a:t>)</a:t>
            </a:r>
            <a:endParaRPr lang="zh-TW" altLang="en-US" sz="1300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zh-TW" altLang="en-US" b="1" noProof="1"/>
              <a:t>解決方案</a:t>
            </a: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39"/>
            <a:ext cx="5431971" cy="846301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noProof="1"/>
              <a:t>利用電控裝置去開關電源，並使用感測裝置偵測電源是否供電，</a:t>
            </a:r>
            <a:endParaRPr lang="en-US" altLang="zh-TW" noProof="1"/>
          </a:p>
          <a:p>
            <a:pPr rtl="0"/>
            <a:r>
              <a:rPr lang="zh-TW" altLang="en-US" noProof="1"/>
              <a:t>並使用控制器從遠端控制監控</a:t>
            </a:r>
            <a:endParaRPr lang="en-US" altLang="zh-TW" noProof="1"/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0169" y="4215267"/>
            <a:ext cx="5431971" cy="971549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zh-TW" noProof="1"/>
              <a:t>1. </a:t>
            </a:r>
            <a:r>
              <a:rPr lang="zh-TW" altLang="en-US" noProof="1"/>
              <a:t>你的家電 </a:t>
            </a:r>
            <a:r>
              <a:rPr lang="en-US" altLang="zh-TW" noProof="1"/>
              <a:t>To </a:t>
            </a:r>
            <a:r>
              <a:rPr lang="zh-TW" altLang="en-US" noProof="1"/>
              <a:t>專用插頭</a:t>
            </a:r>
            <a:r>
              <a:rPr lang="en-US" altLang="zh-TW" noProof="1"/>
              <a:t>(</a:t>
            </a:r>
            <a:r>
              <a:rPr lang="zh-TW" altLang="en-US" noProof="1"/>
              <a:t>感測並控制是否供電</a:t>
            </a:r>
            <a:r>
              <a:rPr lang="en-US" altLang="zh-TW" noProof="1"/>
              <a:t>)</a:t>
            </a:r>
          </a:p>
          <a:p>
            <a:pPr rtl="0"/>
            <a:r>
              <a:rPr lang="en-US" altLang="zh-TW" noProof="1"/>
              <a:t>2. </a:t>
            </a:r>
            <a:r>
              <a:rPr lang="zh-TW" altLang="en-US" noProof="1"/>
              <a:t>專用手機</a:t>
            </a:r>
            <a:r>
              <a:rPr lang="en-US" altLang="zh-TW" noProof="1"/>
              <a:t>APP(</a:t>
            </a:r>
            <a:r>
              <a:rPr lang="zh-TW" altLang="en-US" noProof="1"/>
              <a:t>外出遠遠端監測並控制該電器</a:t>
            </a:r>
            <a:r>
              <a:rPr lang="en-US" altLang="zh-TW" noProof="1"/>
              <a:t>)</a:t>
            </a:r>
          </a:p>
          <a:p>
            <a:pPr rtl="0"/>
            <a:r>
              <a:rPr lang="en-US" altLang="zh-TW" noProof="1"/>
              <a:t>3. </a:t>
            </a:r>
            <a:r>
              <a:rPr lang="zh-TW" altLang="en-US" noProof="1"/>
              <a:t>專用控制器</a:t>
            </a:r>
            <a:r>
              <a:rPr lang="en-US" altLang="zh-TW" noProof="1"/>
              <a:t>(USB</a:t>
            </a:r>
            <a:r>
              <a:rPr lang="zh-TW" altLang="en-US" noProof="1"/>
              <a:t>供電，可放置家中任何地方，使用無線電感應</a:t>
            </a:r>
            <a:r>
              <a:rPr lang="en-US" altLang="zh-TW" noProof="1"/>
              <a:t>)</a:t>
            </a:r>
          </a:p>
        </p:txBody>
      </p:sp>
      <p:sp>
        <p:nvSpPr>
          <p:cNvPr id="32" name="日期版面配置區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en-US" altLang="zh-TW" dirty="0"/>
              <a:t>2022 </a:t>
            </a:r>
            <a:r>
              <a:rPr lang="zh-TW" altLang="en-US" dirty="0"/>
              <a:t>年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zh-TW" altLang="en-US" dirty="0"/>
              <a:t>多媒體電源指示燈開關控制器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zh-TW" smtClean="0"/>
              <a:pPr rtl="0"/>
              <a:t>3</a:t>
            </a:fld>
            <a:endParaRPr lang="zh-TW" altLang="en-US" dirty="0"/>
          </a:p>
        </p:txBody>
      </p:sp>
      <p:sp>
        <p:nvSpPr>
          <p:cNvPr id="15" name="文字版面配置區 5">
            <a:extLst>
              <a:ext uri="{FF2B5EF4-FFF2-40B4-BE49-F238E27FC236}">
                <a16:creationId xmlns:a16="http://schemas.microsoft.com/office/drawing/2014/main" id="{709996E3-258E-06BB-D052-5B510D965F62}"/>
              </a:ext>
            </a:extLst>
          </p:cNvPr>
          <p:cNvSpPr txBox="1">
            <a:spLocks/>
          </p:cNvSpPr>
          <p:nvPr/>
        </p:nvSpPr>
        <p:spPr>
          <a:xfrm>
            <a:off x="1108371" y="2557875"/>
            <a:ext cx="745596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noProof="1"/>
              <a:t>挑戰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09756DCA-9BE8-FB92-38C7-5FF7E0FEF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172" y="5155939"/>
            <a:ext cx="650776" cy="524946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C19E638F-6880-EBEB-C6D2-5AF5AA9F07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1100" y="4677131"/>
            <a:ext cx="1141200" cy="126099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973B697D-B814-E8E7-C47E-01ABF2DC05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426" y="4549115"/>
            <a:ext cx="1220594" cy="1389011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4EA41FF5-5F90-CC8C-62CE-0E3613C093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4564" y="4948676"/>
            <a:ext cx="386791" cy="398754"/>
          </a:xfrm>
          <a:prstGeom prst="rect">
            <a:avLst/>
          </a:prstGeom>
        </p:spPr>
      </p:pic>
      <p:sp>
        <p:nvSpPr>
          <p:cNvPr id="22" name="文字版面配置區 6">
            <a:extLst>
              <a:ext uri="{FF2B5EF4-FFF2-40B4-BE49-F238E27FC236}">
                <a16:creationId xmlns:a16="http://schemas.microsoft.com/office/drawing/2014/main" id="{959F74DF-DFB5-C790-B06E-719ED78D6362}"/>
              </a:ext>
            </a:extLst>
          </p:cNvPr>
          <p:cNvSpPr txBox="1">
            <a:spLocks/>
          </p:cNvSpPr>
          <p:nvPr/>
        </p:nvSpPr>
        <p:spPr>
          <a:xfrm>
            <a:off x="1108371" y="2986408"/>
            <a:ext cx="3976592" cy="2012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noProof="1"/>
              <a:t>現代人生活步調快，時常會忘東忘西。</a:t>
            </a:r>
            <a:endParaRPr lang="en-US" altLang="zh-TW" noProof="1"/>
          </a:p>
          <a:p>
            <a:r>
              <a:rPr lang="zh-TW" altLang="en-US" noProof="1"/>
              <a:t>有時會忘記家中的電器忘記關電。</a:t>
            </a:r>
            <a:endParaRPr lang="en-US" altLang="zh-TW" noProof="1"/>
          </a:p>
          <a:p>
            <a:r>
              <a:rPr lang="zh-TW" altLang="en-US" noProof="1"/>
              <a:t>小則造成浪費電且不環保，大則可能會造成火災。</a:t>
            </a:r>
            <a:endParaRPr lang="en-US" altLang="zh-TW" noProof="1"/>
          </a:p>
          <a:p>
            <a:r>
              <a:rPr lang="zh-TW" altLang="en-US" noProof="1"/>
              <a:t>隨著科技進步，為了更安全且環保的居家環境，</a:t>
            </a:r>
            <a:endParaRPr lang="en-US" altLang="zh-TW" noProof="1"/>
          </a:p>
          <a:p>
            <a:r>
              <a:rPr lang="zh-TW" altLang="en-US" noProof="1"/>
              <a:t>家電都應須智慧化革新。</a:t>
            </a:r>
          </a:p>
        </p:txBody>
      </p:sp>
      <p:sp>
        <p:nvSpPr>
          <p:cNvPr id="29" name="文字版面配置區 5">
            <a:extLst>
              <a:ext uri="{FF2B5EF4-FFF2-40B4-BE49-F238E27FC236}">
                <a16:creationId xmlns:a16="http://schemas.microsoft.com/office/drawing/2014/main" id="{7EADC4D0-4449-D0BC-4F91-2FE3116D8DB3}"/>
              </a:ext>
            </a:extLst>
          </p:cNvPr>
          <p:cNvSpPr txBox="1">
            <a:spLocks/>
          </p:cNvSpPr>
          <p:nvPr/>
        </p:nvSpPr>
        <p:spPr>
          <a:xfrm>
            <a:off x="5919680" y="3850142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noProof="1"/>
              <a:t>特點</a:t>
            </a:r>
          </a:p>
        </p:txBody>
      </p:sp>
      <p:pic>
        <p:nvPicPr>
          <p:cNvPr id="33" name="圖片 32">
            <a:extLst>
              <a:ext uri="{FF2B5EF4-FFF2-40B4-BE49-F238E27FC236}">
                <a16:creationId xmlns:a16="http://schemas.microsoft.com/office/drawing/2014/main" id="{08C82D25-D95E-F1E0-5374-A0840EFCAF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6128" y="5498943"/>
            <a:ext cx="499818" cy="567393"/>
          </a:xfrm>
          <a:prstGeom prst="rect">
            <a:avLst/>
          </a:prstGeom>
        </p:spPr>
      </p:pic>
      <p:sp>
        <p:nvSpPr>
          <p:cNvPr id="34" name="文字版面配置區 5">
            <a:extLst>
              <a:ext uri="{FF2B5EF4-FFF2-40B4-BE49-F238E27FC236}">
                <a16:creationId xmlns:a16="http://schemas.microsoft.com/office/drawing/2014/main" id="{CF6B0F0D-504A-3EEE-29A4-6CE3D74D54B4}"/>
              </a:ext>
            </a:extLst>
          </p:cNvPr>
          <p:cNvSpPr txBox="1">
            <a:spLocks/>
          </p:cNvSpPr>
          <p:nvPr/>
        </p:nvSpPr>
        <p:spPr>
          <a:xfrm>
            <a:off x="6589773" y="5705229"/>
            <a:ext cx="1355394" cy="31607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600" b="1" noProof="1"/>
              <a:t>感測／控制</a:t>
            </a:r>
          </a:p>
        </p:txBody>
      </p:sp>
      <p:pic>
        <p:nvPicPr>
          <p:cNvPr id="36" name="圖片 35">
            <a:extLst>
              <a:ext uri="{FF2B5EF4-FFF2-40B4-BE49-F238E27FC236}">
                <a16:creationId xmlns:a16="http://schemas.microsoft.com/office/drawing/2014/main" id="{C9B3FE38-9FCD-5681-0167-EDA33961E7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18994" y="5523250"/>
            <a:ext cx="509852" cy="509852"/>
          </a:xfrm>
          <a:prstGeom prst="rect">
            <a:avLst/>
          </a:prstGeom>
        </p:spPr>
      </p:pic>
      <p:sp>
        <p:nvSpPr>
          <p:cNvPr id="37" name="文字版面配置區 5">
            <a:extLst>
              <a:ext uri="{FF2B5EF4-FFF2-40B4-BE49-F238E27FC236}">
                <a16:creationId xmlns:a16="http://schemas.microsoft.com/office/drawing/2014/main" id="{1D0CD703-F0E0-A167-8FFC-8A8D993870D8}"/>
              </a:ext>
            </a:extLst>
          </p:cNvPr>
          <p:cNvSpPr txBox="1">
            <a:spLocks/>
          </p:cNvSpPr>
          <p:nvPr/>
        </p:nvSpPr>
        <p:spPr>
          <a:xfrm>
            <a:off x="8580844" y="5705229"/>
            <a:ext cx="1355394" cy="31607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600" b="1" noProof="1"/>
              <a:t>視覺化界面</a:t>
            </a:r>
          </a:p>
        </p:txBody>
      </p:sp>
      <p:pic>
        <p:nvPicPr>
          <p:cNvPr id="39" name="圖片 38">
            <a:extLst>
              <a:ext uri="{FF2B5EF4-FFF2-40B4-BE49-F238E27FC236}">
                <a16:creationId xmlns:a16="http://schemas.microsoft.com/office/drawing/2014/main" id="{EE35C2F1-9151-CFE5-0280-2031CB4A2F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31894" y="5441354"/>
            <a:ext cx="579953" cy="579953"/>
          </a:xfrm>
          <a:prstGeom prst="rect">
            <a:avLst/>
          </a:prstGeom>
        </p:spPr>
      </p:pic>
      <p:sp>
        <p:nvSpPr>
          <p:cNvPr id="40" name="文字版面配置區 5">
            <a:extLst>
              <a:ext uri="{FF2B5EF4-FFF2-40B4-BE49-F238E27FC236}">
                <a16:creationId xmlns:a16="http://schemas.microsoft.com/office/drawing/2014/main" id="{D6EC25D6-B356-61EC-FFA9-22B5BB620783}"/>
              </a:ext>
            </a:extLst>
          </p:cNvPr>
          <p:cNvSpPr txBox="1">
            <a:spLocks/>
          </p:cNvSpPr>
          <p:nvPr/>
        </p:nvSpPr>
        <p:spPr>
          <a:xfrm>
            <a:off x="10611847" y="5705229"/>
            <a:ext cx="1355394" cy="31607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600" b="1" noProof="1"/>
              <a:t>場域傳輸</a:t>
            </a:r>
          </a:p>
        </p:txBody>
      </p:sp>
    </p:spTree>
    <p:extLst>
      <p:ext uri="{BB962C8B-B14F-4D97-AF65-F5344CB8AC3E}">
        <p14:creationId xmlns:p14="http://schemas.microsoft.com/office/powerpoint/2010/main" val="1730277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766218"/>
            <a:ext cx="8421688" cy="1325563"/>
          </a:xfrm>
        </p:spPr>
        <p:txBody>
          <a:bodyPr rtlCol="0"/>
          <a:lstStyle/>
          <a:p>
            <a:pPr rtl="0"/>
            <a:r>
              <a:rPr lang="zh-TW" altLang="en-US" dirty="0"/>
              <a:t>產品規格及功能</a:t>
            </a:r>
          </a:p>
        </p:txBody>
      </p:sp>
    </p:spTree>
    <p:extLst>
      <p:ext uri="{BB962C8B-B14F-4D97-AF65-F5344CB8AC3E}">
        <p14:creationId xmlns:p14="http://schemas.microsoft.com/office/powerpoint/2010/main" val="4186892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zh-TW" altLang="en-US" dirty="0"/>
              <a:t>產品規格及功能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3419" y="2479232"/>
            <a:ext cx="2332828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n-US" altLang="zh-TW" dirty="0"/>
              <a:t>(</a:t>
            </a:r>
            <a:r>
              <a:rPr lang="zh-TW" altLang="en-US" dirty="0"/>
              <a:t>無線電傳輸訊號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20" name="日期版面配置區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en-US" altLang="zh-TW" dirty="0"/>
              <a:t>2022 </a:t>
            </a:r>
            <a:r>
              <a:rPr lang="zh-TW" altLang="en-US" dirty="0"/>
              <a:t>年</a:t>
            </a:r>
          </a:p>
        </p:txBody>
      </p:sp>
      <p:sp>
        <p:nvSpPr>
          <p:cNvPr id="21" name="頁尾版面配置區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zh-TW" altLang="en-US" dirty="0"/>
              <a:t>多媒體電源指示燈開關控制器</a:t>
            </a:r>
          </a:p>
        </p:txBody>
      </p:sp>
      <p:sp>
        <p:nvSpPr>
          <p:cNvPr id="22" name="投影片編號版面配置區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TW" smtClean="0"/>
              <a:pPr rtl="0"/>
              <a:t>5</a:t>
            </a:fld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8D9C9E0-F494-0E22-58EC-6B2E47DB34B2}"/>
              </a:ext>
            </a:extLst>
          </p:cNvPr>
          <p:cNvSpPr/>
          <p:nvPr/>
        </p:nvSpPr>
        <p:spPr>
          <a:xfrm>
            <a:off x="5054964" y="3234556"/>
            <a:ext cx="1342238" cy="857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DFE36F02-C730-5E93-8C31-D83ED698AC4B}"/>
              </a:ext>
            </a:extLst>
          </p:cNvPr>
          <p:cNvSpPr txBox="1">
            <a:spLocks/>
          </p:cNvSpPr>
          <p:nvPr/>
        </p:nvSpPr>
        <p:spPr>
          <a:xfrm>
            <a:off x="5321347" y="3533407"/>
            <a:ext cx="835371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dirty="0"/>
              <a:t>APP</a:t>
            </a:r>
            <a:endParaRPr lang="zh-TW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8C0413B-EB0B-ECAA-3011-29BE48D087A7}"/>
              </a:ext>
            </a:extLst>
          </p:cNvPr>
          <p:cNvSpPr/>
          <p:nvPr/>
        </p:nvSpPr>
        <p:spPr>
          <a:xfrm>
            <a:off x="6715583" y="3094753"/>
            <a:ext cx="2752378" cy="1196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705D5B9C-82F1-4443-B329-D5457E53E773}"/>
              </a:ext>
            </a:extLst>
          </p:cNvPr>
          <p:cNvSpPr txBox="1">
            <a:spLocks/>
          </p:cNvSpPr>
          <p:nvPr/>
        </p:nvSpPr>
        <p:spPr>
          <a:xfrm>
            <a:off x="6833028" y="3299291"/>
            <a:ext cx="2517488" cy="8448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dirty="0"/>
              <a:t>Arduino</a:t>
            </a:r>
          </a:p>
          <a:p>
            <a:pPr algn="ctr"/>
            <a:r>
              <a:rPr lang="zh-TW" altLang="en-US" dirty="0"/>
              <a:t>接收</a:t>
            </a:r>
            <a:r>
              <a:rPr lang="en-US" altLang="zh-TW" dirty="0"/>
              <a:t>/</a:t>
            </a:r>
            <a:r>
              <a:rPr lang="zh-TW" altLang="en-US" dirty="0"/>
              <a:t>指示燈控制器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A628C41-DAA7-BBD8-EE3E-EF9F48F1F890}"/>
              </a:ext>
            </a:extLst>
          </p:cNvPr>
          <p:cNvSpPr/>
          <p:nvPr/>
        </p:nvSpPr>
        <p:spPr>
          <a:xfrm>
            <a:off x="9786342" y="3171517"/>
            <a:ext cx="1979810" cy="105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內容版面配置區 2">
            <a:extLst>
              <a:ext uri="{FF2B5EF4-FFF2-40B4-BE49-F238E27FC236}">
                <a16:creationId xmlns:a16="http://schemas.microsoft.com/office/drawing/2014/main" id="{55747F22-B87D-1486-E0EA-59730267AFF4}"/>
              </a:ext>
            </a:extLst>
          </p:cNvPr>
          <p:cNvSpPr txBox="1">
            <a:spLocks/>
          </p:cNvSpPr>
          <p:nvPr/>
        </p:nvSpPr>
        <p:spPr>
          <a:xfrm>
            <a:off x="9786342" y="3307184"/>
            <a:ext cx="1979810" cy="10385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dirty="0"/>
              <a:t>Arduino</a:t>
            </a:r>
          </a:p>
          <a:p>
            <a:pPr algn="ctr"/>
            <a:r>
              <a:rPr lang="zh-TW" altLang="en-US" dirty="0"/>
              <a:t>控電感測插座</a:t>
            </a:r>
            <a:endParaRPr lang="en-US" altLang="zh-TW" dirty="0"/>
          </a:p>
        </p:txBody>
      </p:sp>
      <p:sp>
        <p:nvSpPr>
          <p:cNvPr id="34" name="內容版面配置區 2">
            <a:extLst>
              <a:ext uri="{FF2B5EF4-FFF2-40B4-BE49-F238E27FC236}">
                <a16:creationId xmlns:a16="http://schemas.microsoft.com/office/drawing/2014/main" id="{BB226588-71E2-744C-16AD-1E74D61701FD}"/>
              </a:ext>
            </a:extLst>
          </p:cNvPr>
          <p:cNvSpPr txBox="1">
            <a:spLocks/>
          </p:cNvSpPr>
          <p:nvPr/>
        </p:nvSpPr>
        <p:spPr>
          <a:xfrm>
            <a:off x="5406604" y="2479232"/>
            <a:ext cx="2332828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(WIFI</a:t>
            </a:r>
            <a:r>
              <a:rPr lang="zh-TW" altLang="en-US" dirty="0"/>
              <a:t>傳輸訊號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zh-TW" altLang="en-US" dirty="0"/>
              <a:t>比較／優勢</a:t>
            </a:r>
          </a:p>
        </p:txBody>
      </p:sp>
    </p:spTree>
    <p:extLst>
      <p:ext uri="{BB962C8B-B14F-4D97-AF65-F5344CB8AC3E}">
        <p14:creationId xmlns:p14="http://schemas.microsoft.com/office/powerpoint/2010/main" val="2337134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/>
          <a:lstStyle/>
          <a:p>
            <a:pPr rtl="0"/>
            <a:r>
              <a:rPr lang="zh-TW" altLang="en-US" dirty="0"/>
              <a:t>比較</a:t>
            </a:r>
            <a:r>
              <a:rPr lang="en-US" altLang="zh-TW" dirty="0"/>
              <a:t>-</a:t>
            </a:r>
            <a:br>
              <a:rPr lang="en-US" altLang="zh-TW" dirty="0"/>
            </a:br>
            <a:r>
              <a:rPr kumimoji="0" lang="zh-TW" altLang="en-US" sz="2500" b="0" i="0" u="none" strike="noStrike" kern="1200" cap="all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智慧家電安全控制裝置</a:t>
            </a:r>
            <a:br>
              <a:rPr kumimoji="0" lang="en-US" altLang="zh-TW" sz="2500" b="0" i="0" u="none" strike="noStrike" kern="1200" cap="all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</a:br>
            <a:r>
              <a:rPr kumimoji="0" lang="en-US" altLang="zh-TW" sz="1200" b="0" i="0" u="none" strike="noStrike" kern="1200" cap="all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(</a:t>
            </a:r>
            <a:r>
              <a:rPr kumimoji="0" lang="zh-TW" altLang="en-US" sz="1200" b="0" i="0" u="none" strike="noStrike" kern="1200" cap="all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多媒體電源指示燈開關控制器</a:t>
            </a:r>
            <a:r>
              <a:rPr kumimoji="0" lang="en-US" altLang="zh-TW" sz="1200" b="0" i="0" u="none" strike="noStrike" kern="1200" cap="all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)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zh-TW" dirty="0"/>
              <a:t>2022 </a:t>
            </a:r>
            <a:r>
              <a:rPr lang="zh-TW" altLang="en-US" dirty="0"/>
              <a:t>年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/>
          <a:p>
            <a:pPr rtl="0"/>
            <a:r>
              <a:rPr lang="zh-TW" altLang="en-US" dirty="0"/>
              <a:t>多媒體電源指示燈開關控制器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TW" smtClean="0"/>
              <a:pPr rtl="0"/>
              <a:t>7</a:t>
            </a:fld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0F27CFF-04F5-455A-B7F1-FF9091C6C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700" y="3981450"/>
            <a:ext cx="2008185" cy="1204911"/>
          </a:xfrm>
          <a:prstGeom prst="rect">
            <a:avLst/>
          </a:prstGeom>
        </p:spPr>
      </p:pic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1A8BBB0B-0367-BBDD-56F3-7B83A8996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5700" y="3461204"/>
            <a:ext cx="1137557" cy="359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zh-TW" altLang="en-US" b="1" noProof="1"/>
              <a:t>一般插座</a:t>
            </a:r>
            <a:endParaRPr lang="en-US" altLang="zh-TW" b="1" noProof="1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952D69E1-9D6E-3263-6EC8-38A27EA0E24F}"/>
              </a:ext>
            </a:extLst>
          </p:cNvPr>
          <p:cNvSpPr txBox="1">
            <a:spLocks/>
          </p:cNvSpPr>
          <p:nvPr/>
        </p:nvSpPr>
        <p:spPr>
          <a:xfrm>
            <a:off x="1155700" y="5347378"/>
            <a:ext cx="1137557" cy="359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noProof="1"/>
              <a:t>僅提供電源</a:t>
            </a:r>
            <a:endParaRPr lang="en-US" altLang="zh-TW" noProof="1"/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DAC31C38-11A2-CE5E-14A0-8655DC23A97B}"/>
              </a:ext>
            </a:extLst>
          </p:cNvPr>
          <p:cNvSpPr txBox="1">
            <a:spLocks/>
          </p:cNvSpPr>
          <p:nvPr/>
        </p:nvSpPr>
        <p:spPr>
          <a:xfrm>
            <a:off x="4856843" y="3461204"/>
            <a:ext cx="1137557" cy="359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noProof="1"/>
              <a:t>智慧插座</a:t>
            </a:r>
            <a:endParaRPr lang="en-US" altLang="zh-TW" b="1" noProof="1"/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55126C63-2DBF-DC25-8479-A7CFB9996499}"/>
              </a:ext>
            </a:extLst>
          </p:cNvPr>
          <p:cNvSpPr txBox="1">
            <a:spLocks/>
          </p:cNvSpPr>
          <p:nvPr/>
        </p:nvSpPr>
        <p:spPr>
          <a:xfrm>
            <a:off x="4856843" y="5347378"/>
            <a:ext cx="2078945" cy="359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noProof="1"/>
              <a:t>可遠端操控開關</a:t>
            </a:r>
            <a:endParaRPr lang="en-US" altLang="zh-TW" noProof="1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2E622B62-2BF9-A230-FB14-51C12012B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6843" y="3848894"/>
            <a:ext cx="1435327" cy="1435327"/>
          </a:xfrm>
          <a:prstGeom prst="rect">
            <a:avLst/>
          </a:prstGeom>
        </p:spPr>
      </p:pic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21AE198E-7B18-9280-83A4-0866D440D76D}"/>
              </a:ext>
            </a:extLst>
          </p:cNvPr>
          <p:cNvSpPr txBox="1">
            <a:spLocks/>
          </p:cNvSpPr>
          <p:nvPr/>
        </p:nvSpPr>
        <p:spPr>
          <a:xfrm>
            <a:off x="3688328" y="4383994"/>
            <a:ext cx="85464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b="1" noProof="1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1355144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/>
          <a:lstStyle/>
          <a:p>
            <a:pPr rtl="0"/>
            <a:r>
              <a:rPr lang="zh-TW" altLang="en-US" dirty="0"/>
              <a:t>優勢</a:t>
            </a:r>
            <a:r>
              <a:rPr lang="en-US" altLang="zh-TW" dirty="0"/>
              <a:t>-</a:t>
            </a:r>
            <a:br>
              <a:rPr lang="en-US" altLang="zh-TW" dirty="0"/>
            </a:br>
            <a:r>
              <a:rPr kumimoji="0" lang="zh-TW" altLang="en-US" sz="2500" b="0" i="0" u="none" strike="noStrike" kern="1200" cap="all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智慧家電安全控制裝置</a:t>
            </a:r>
            <a:br>
              <a:rPr kumimoji="0" lang="en-US" altLang="zh-TW" sz="2500" b="0" i="0" u="none" strike="noStrike" kern="1200" cap="all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</a:br>
            <a:r>
              <a:rPr kumimoji="0" lang="en-US" altLang="zh-TW" sz="1200" b="0" i="0" u="none" strike="noStrike" kern="1200" cap="all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(</a:t>
            </a:r>
            <a:r>
              <a:rPr kumimoji="0" lang="zh-TW" altLang="en-US" sz="1200" b="0" i="0" u="none" strike="noStrike" kern="1200" cap="all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多媒體電源指示燈開關控制器</a:t>
            </a:r>
            <a:r>
              <a:rPr kumimoji="0" lang="en-US" altLang="zh-TW" sz="1200" b="0" i="0" u="none" strike="noStrike" kern="1200" cap="all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US" altLang="zh-TW" noProof="1"/>
              <a:t>1.</a:t>
            </a:r>
            <a:r>
              <a:rPr lang="zh-TW" altLang="en-US" noProof="1"/>
              <a:t> 支援任何</a:t>
            </a:r>
            <a:r>
              <a:rPr lang="en-US" altLang="zh-TW" noProof="1"/>
              <a:t>110V</a:t>
            </a:r>
            <a:r>
              <a:rPr lang="zh-TW" altLang="en-US" noProof="1"/>
              <a:t>的</a:t>
            </a:r>
            <a:r>
              <a:rPr lang="en-US" altLang="zh-TW" noProof="1"/>
              <a:t>2,3</a:t>
            </a:r>
            <a:r>
              <a:rPr lang="zh-TW" altLang="en-US" noProof="1"/>
              <a:t>孔家電插頭皆可使用</a:t>
            </a:r>
          </a:p>
          <a:p>
            <a:pPr rtl="0"/>
            <a:r>
              <a:rPr lang="en-US" altLang="zh-TW" noProof="1"/>
              <a:t>2.</a:t>
            </a:r>
            <a:r>
              <a:rPr lang="zh-TW" altLang="en-US" noProof="1"/>
              <a:t> 可外出使用手機</a:t>
            </a:r>
            <a:r>
              <a:rPr lang="en-US" altLang="zh-TW" noProof="1"/>
              <a:t>APP</a:t>
            </a:r>
            <a:r>
              <a:rPr lang="zh-TW" altLang="en-US" noProof="1"/>
              <a:t>控制家中電器</a:t>
            </a:r>
            <a:endParaRPr lang="en-US" altLang="zh-TW" noProof="1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zh-TW" dirty="0"/>
              <a:t>2022 </a:t>
            </a:r>
            <a:r>
              <a:rPr lang="zh-TW" altLang="en-US" dirty="0"/>
              <a:t>年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/>
          <a:p>
            <a:pPr rtl="0"/>
            <a:r>
              <a:rPr lang="zh-TW" altLang="en-US" dirty="0"/>
              <a:t>多媒體電源指示燈開關控制器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TW" smtClean="0"/>
              <a:pPr rtl="0"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766218"/>
            <a:ext cx="8421688" cy="1325563"/>
          </a:xfrm>
        </p:spPr>
        <p:txBody>
          <a:bodyPr rtlCol="0"/>
          <a:lstStyle/>
          <a:p>
            <a:pPr rtl="0"/>
            <a:r>
              <a:rPr lang="zh-TW" altLang="en-US" dirty="0"/>
              <a:t>研發時程</a:t>
            </a:r>
          </a:p>
        </p:txBody>
      </p:sp>
    </p:spTree>
    <p:extLst>
      <p:ext uri="{BB962C8B-B14F-4D97-AF65-F5344CB8AC3E}">
        <p14:creationId xmlns:p14="http://schemas.microsoft.com/office/powerpoint/2010/main" val="3481948351"/>
      </p:ext>
    </p:extLst>
  </p:cSld>
  <p:clrMapOvr>
    <a:masterClrMapping/>
  </p:clrMapOvr>
</p:sld>
</file>

<file path=ppt/theme/theme1.xml><?xml version="1.0" encoding="utf-8"?>
<a:theme xmlns:a="http://schemas.openxmlformats.org/drawingml/2006/main" name="單線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8869_TF22318419_Win32" id="{484791FE-B89A-4873-A14B-ACF71875DAAB}" vid="{F8EC1E10-9DF0-490B-83D2-9448824E282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極簡風銷售宣傳</Template>
  <TotalTime>751</TotalTime>
  <Words>331</Words>
  <Application>Microsoft Office PowerPoint</Application>
  <PresentationFormat>寬螢幕</PresentationFormat>
  <Paragraphs>67</Paragraphs>
  <Slides>11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Microsoft JhengHei UI</vt:lpstr>
      <vt:lpstr>Arial</vt:lpstr>
      <vt:lpstr>Tenorite</vt:lpstr>
      <vt:lpstr>單線</vt:lpstr>
      <vt:lpstr>智慧家電安全控制裝置</vt:lpstr>
      <vt:lpstr>市場分析</vt:lpstr>
      <vt:lpstr>市場分析- 智慧家電安全控制裝置 (多媒體電源指示燈開關控制器)</vt:lpstr>
      <vt:lpstr>產品規格及功能</vt:lpstr>
      <vt:lpstr>產品規格及功能</vt:lpstr>
      <vt:lpstr>比較／優勢</vt:lpstr>
      <vt:lpstr>比較- 智慧家電安全控制裝置 (多媒體電源指示燈開關控制器)</vt:lpstr>
      <vt:lpstr>優勢- 智慧家電安全控制裝置 (多媒體電源指示燈開關控制器)</vt:lpstr>
      <vt:lpstr>研發時程</vt:lpstr>
      <vt:lpstr>PowerPoint 簡報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募資簡報</dc:title>
  <dc:creator>Michael Shu</dc:creator>
  <cp:lastModifiedBy>MichaelXu</cp:lastModifiedBy>
  <cp:revision>11</cp:revision>
  <dcterms:created xsi:type="dcterms:W3CDTF">2022-07-24T06:59:51Z</dcterms:created>
  <dcterms:modified xsi:type="dcterms:W3CDTF">2022-09-16T05:09:39Z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