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3B97-8BF5-41AD-A7A9-BC3A8B33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21A45-4A4F-484D-B592-077F4B23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23FA9-DD9E-4AAD-A158-10016980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9D318-2BB0-4D32-B8A4-46B96E1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44D46-6E4C-4CBB-AFDF-AA140E79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0CF7E-998C-48D4-B491-A452BAAC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12134-800A-434F-A919-C16DE0A1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F61A9-DF82-4F8C-BC57-E44E269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9383D-0567-4419-B4CC-AC9C5DBD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4201D-5F3D-482A-8C0D-34E5EFEE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9D8E8F-AB3D-48FF-BE65-B80DDA08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DA3BC-CF4B-4AA9-8EB5-10806035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DE6BC-0A8F-4873-8964-E4A79DF1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F52C4-D16E-4F44-92E6-A8F46698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3480C-B029-4F3E-91FC-CF195E74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FFA51-6872-44D7-A7D1-526C39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5AE-171D-4E80-831A-36F6E4E0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467DB-7059-46DE-8C15-81803E2B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79D7E-D767-48E9-84D5-4FA03ADA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51DA3-388A-4F93-B775-A19E8DE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2F06D-764F-4E78-A82F-49BB8245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36DA0E-0840-4D3B-8772-4AFA41FA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02C1E-D3BA-4209-B5FD-F3E0862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EED20-62BB-426D-A840-BCC0406F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06AB5-4E81-497D-BD57-0FEF1C62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CC8CD-191F-4E56-8012-4456A8FB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66628-1931-4AE3-9A5F-9FA525D3E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303E5C-4204-42F0-81AC-A96D1CE2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230C81-6955-43B8-A665-C1CCB4BE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6BA65-4DAF-4014-BA83-0B2A1E68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B03ED-7D10-4D80-9DD8-9275440F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F9C54-C0AF-4957-9EB7-5A1A593C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3D0D29-4669-4DAE-A958-999C13ED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B66C-2F70-4CD0-8F62-89337145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9EC65A-C836-4A65-8B1D-FE41E6646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9BE7DC-816C-431E-859A-8A03CF17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2CDB8-405F-4742-BD58-D9587813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5E2862-B964-4BD0-875F-1F316ACA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209C91-4242-40E2-A111-DC1F0DE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5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5B67B-47E3-4857-9828-64933C6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29A2C5-64A8-4FC9-A422-1FB49EEA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87DB43-5EF1-4FDC-9F75-64779EEC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C8C482-EE5F-4AC3-AEC1-58A15EC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7DB67C-0C5D-4F07-9FF2-9F88DA32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DD3397-D87B-4D27-897E-A69C00B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07AAE-6CBE-4011-9B85-F9DD54E7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5198-48B0-4ABE-9648-93D2AD0C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5EC91-43EC-45E9-8F92-7AE15651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9BEFED-1DCD-443E-BEC3-B5679096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7C0A31-BC5C-49B4-BCD0-CE857805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9008E-C61C-4100-B34A-DDA5D347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204C7-979D-408B-9CAD-D98A01E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9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7958-20E2-4250-A065-22EE2BF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99E5D4-68D9-4748-9224-ED7A445E9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484F7-48C6-422B-9870-0C954E81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6A4C0-72F6-4C7E-A780-11F892B3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B905DB-910D-46BE-8298-97C1DB65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BFC14-B782-4BD2-83C1-9D2E9E36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B0226-0C92-4CF7-A229-3E80554A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7E581F-8D69-45BF-A103-837E1A70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4C532-5B2D-43BB-A039-3A9E5987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3646-7EE4-46AA-B9E8-05646141AE4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598F1-CB5E-4D28-8B16-9BD70C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71AE9-BCFA-487B-BC61-130C9305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FB4-DE4A-4244-A355-996D4962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E3A12-AA1C-4426-8877-2F28AF3C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57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нечеткого классификатора в машинном обучении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D26B5-2037-4572-92D8-6EAA1C7C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891" y="4470400"/>
            <a:ext cx="9504218" cy="206447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Курсовая работа</a:t>
            </a:r>
          </a:p>
          <a:p>
            <a:r>
              <a:rPr lang="ru-RU" dirty="0"/>
              <a:t>студента 204 группы</a:t>
            </a:r>
          </a:p>
          <a:p>
            <a:r>
              <a:rPr lang="ru-RU" dirty="0"/>
              <a:t>Ященко Михаила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r>
              <a:rPr lang="ru-RU" dirty="0"/>
              <a:t>к.ф.-м.н.  А.В. Зубюк</a:t>
            </a:r>
          </a:p>
          <a:p>
            <a:r>
              <a:rPr lang="ru-RU" dirty="0"/>
              <a:t>Москва 2020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656D6D-7CEF-48B1-B9C0-059C8C03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49" y="77788"/>
            <a:ext cx="7038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1828800" y="155326"/>
            <a:ext cx="986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Сжатие гиперпрямоугольников при пересечении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4E7AB9-905A-46B7-9986-DC290B08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7" y="1582818"/>
            <a:ext cx="6150986" cy="3394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4A535A-8586-495A-88F1-B7F69F10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08" y="1524945"/>
            <a:ext cx="5721142" cy="34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31999" y="393871"/>
            <a:ext cx="794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Пример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A8FB7-2865-466D-B232-0DE939C1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71" y="1192058"/>
            <a:ext cx="6775883" cy="53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1985817" y="244138"/>
            <a:ext cx="10021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Нечеткий классификатор в качестве нейронной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8C1CC-B560-48DB-950E-7D07260F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1516618"/>
            <a:ext cx="5739080" cy="27228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7A1BC3-7B4A-479D-B09F-1BF5E13FD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278" y="3429001"/>
            <a:ext cx="5757522" cy="29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89151" y="448445"/>
            <a:ext cx="794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Модель 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99ED4B-A917-4B2A-839D-0388AD2EE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5" y="1217887"/>
            <a:ext cx="5576454" cy="41823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E997FD-5884-43DF-927E-35A1D8418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54" y="1217887"/>
            <a:ext cx="5576455" cy="41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89151" y="448445"/>
            <a:ext cx="794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Модель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0DF743-AF5A-461F-AC44-073EDFEBC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1" y="1566944"/>
            <a:ext cx="5852172" cy="438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58AF7-D710-45D9-A7BF-627C494B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35" y="15669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733963" y="2827144"/>
            <a:ext cx="794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3995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AD2ACEC-648B-49A8-B849-9FE62D9D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4000" dirty="0"/>
          </a:p>
          <a:p>
            <a:r>
              <a:rPr lang="ru-RU" sz="4000" dirty="0"/>
              <a:t>Актуальность и область применения</a:t>
            </a:r>
          </a:p>
          <a:p>
            <a:r>
              <a:rPr lang="ru-RU" sz="4000" dirty="0"/>
              <a:t>Объект работы</a:t>
            </a:r>
          </a:p>
          <a:p>
            <a:r>
              <a:rPr lang="ru-RU" sz="4000" dirty="0"/>
              <a:t>Цель работы</a:t>
            </a:r>
          </a:p>
          <a:p>
            <a:r>
              <a:rPr lang="ru-RU" sz="4000" dirty="0"/>
              <a:t>Задачи исследования</a:t>
            </a:r>
          </a:p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04291" y="485199"/>
            <a:ext cx="794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Цели и задачи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20876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1933A-1799-4DEB-8DEE-6DB2F23BF22C}"/>
              </a:ext>
            </a:extLst>
          </p:cNvPr>
          <p:cNvSpPr txBox="1"/>
          <p:nvPr/>
        </p:nvSpPr>
        <p:spPr>
          <a:xfrm>
            <a:off x="2004291" y="485199"/>
            <a:ext cx="917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Определение гиперпрямоугольника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38F5B9-A5E1-46BD-BC3E-146DEBAB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3" y="1690688"/>
            <a:ext cx="8582025" cy="410527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F0D609-E4F4-4D64-B467-4D6AAADCC4F2}"/>
              </a:ext>
            </a:extLst>
          </p:cNvPr>
          <p:cNvSpPr/>
          <p:nvPr/>
        </p:nvSpPr>
        <p:spPr>
          <a:xfrm>
            <a:off x="9347200" y="2152073"/>
            <a:ext cx="2456873" cy="183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1E55-BC5D-435C-9822-014C3102FAEB}"/>
              </a:ext>
            </a:extLst>
          </p:cNvPr>
          <p:cNvSpPr txBox="1"/>
          <p:nvPr/>
        </p:nvSpPr>
        <p:spPr>
          <a:xfrm>
            <a:off x="11804073" y="18107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F3EFA-E8C7-4FDF-A4A3-9526A16D71D0}"/>
              </a:ext>
            </a:extLst>
          </p:cNvPr>
          <p:cNvSpPr txBox="1"/>
          <p:nvPr/>
        </p:nvSpPr>
        <p:spPr>
          <a:xfrm>
            <a:off x="9107056" y="4017817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1188A-53E0-4B4E-8418-318FF4006260}"/>
              </a:ext>
            </a:extLst>
          </p:cNvPr>
          <p:cNvSpPr txBox="1"/>
          <p:nvPr/>
        </p:nvSpPr>
        <p:spPr>
          <a:xfrm>
            <a:off x="2004291" y="485199"/>
            <a:ext cx="917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Определение</a:t>
            </a:r>
            <a:r>
              <a:rPr lang="en-US" sz="4400" dirty="0"/>
              <a:t> </a:t>
            </a:r>
            <a:r>
              <a:rPr lang="ru-RU" sz="4400" dirty="0"/>
              <a:t>нечеткого класса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7BD525-A5E7-4FA2-B2CA-8A0960304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73" y="2074879"/>
            <a:ext cx="2724011" cy="1218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68EEB-7518-4960-B8E6-EBA0390CE199}"/>
              </a:ext>
            </a:extLst>
          </p:cNvPr>
          <p:cNvSpPr txBox="1"/>
          <p:nvPr/>
        </p:nvSpPr>
        <p:spPr>
          <a:xfrm>
            <a:off x="885971" y="1425993"/>
            <a:ext cx="1061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Опр. Нечеткий класс </a:t>
            </a:r>
            <a:r>
              <a:rPr lang="en-US" sz="2400" dirty="0"/>
              <a:t>C</a:t>
            </a:r>
            <a:r>
              <a:rPr lang="en-US" sz="2400" baseline="-25000" dirty="0"/>
              <a:t>k </a:t>
            </a:r>
            <a:r>
              <a:rPr lang="en-US" sz="2400" dirty="0"/>
              <a:t>: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C7BDB-295F-45C2-BD64-9AC19B65D9B1}"/>
              </a:ext>
            </a:extLst>
          </p:cNvPr>
          <p:cNvSpPr txBox="1"/>
          <p:nvPr/>
        </p:nvSpPr>
        <p:spPr>
          <a:xfrm>
            <a:off x="942109" y="3293213"/>
            <a:ext cx="1004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где </a:t>
            </a:r>
            <a:r>
              <a:rPr lang="en-US" sz="2400" dirty="0"/>
              <a:t>K – </a:t>
            </a:r>
            <a:r>
              <a:rPr lang="ru-RU" sz="2400" dirty="0"/>
              <a:t>индекс множества гиперпрямоугольников, относящихся к классу </a:t>
            </a:r>
            <a:r>
              <a:rPr lang="en-US" sz="2400" dirty="0"/>
              <a:t>k. </a:t>
            </a:r>
            <a:r>
              <a:rPr lang="ru-RU" sz="2400" dirty="0"/>
              <a:t>Под объединением понимается максимизация функции принадлежности всех гиперпрямоугольников, относящихся к данному классу.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B55D1F-C38D-4189-98AC-C5C826E0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6" y="4911204"/>
            <a:ext cx="8282605" cy="12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8075C-5234-4AE7-88DE-B072FCD96A43}"/>
              </a:ext>
            </a:extLst>
          </p:cNvPr>
          <p:cNvSpPr txBox="1"/>
          <p:nvPr/>
        </p:nvSpPr>
        <p:spPr>
          <a:xfrm>
            <a:off x="1976582" y="485199"/>
            <a:ext cx="917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Функция принадлежности гиперпрямоугольников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BAD17E-3AB8-46C4-B6CA-E760C1DA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55" y="2014105"/>
            <a:ext cx="2351810" cy="5664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B7DE0C-0FD1-4974-A96E-81792241E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2" y="2750415"/>
            <a:ext cx="8821549" cy="18031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85930D-6B21-4974-A6A2-C16E9C4DA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53" y="4597965"/>
            <a:ext cx="4599709" cy="516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87564B-B671-43DD-87E4-E9580424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663" y="5251028"/>
            <a:ext cx="3436177" cy="5166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85EDAF-D76B-4E2A-84D2-A61033E17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853" y="5865979"/>
            <a:ext cx="3424473" cy="50682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14EB2D-A45E-4C21-8178-521395BB2606}"/>
              </a:ext>
            </a:extLst>
          </p:cNvPr>
          <p:cNvSpPr/>
          <p:nvPr/>
        </p:nvSpPr>
        <p:spPr>
          <a:xfrm>
            <a:off x="8950036" y="4682836"/>
            <a:ext cx="1847273" cy="11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EC64EE-6EB4-4F4C-A9F6-7FEC172E8E62}"/>
              </a:ext>
            </a:extLst>
          </p:cNvPr>
          <p:cNvSpPr/>
          <p:nvPr/>
        </p:nvSpPr>
        <p:spPr>
          <a:xfrm>
            <a:off x="8358908" y="4123396"/>
            <a:ext cx="2994891" cy="231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381C18E-17C3-4C45-88CF-1CAE432F08ED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797309" y="5274408"/>
            <a:ext cx="556490" cy="4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E3E0DA-DB7D-490F-999E-B051EB8BD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834" y="5356343"/>
            <a:ext cx="295275" cy="333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708BF9-3357-48B9-9812-13A125DA2C4C}"/>
              </a:ext>
            </a:extLst>
          </p:cNvPr>
          <p:cNvSpPr txBox="1"/>
          <p:nvPr/>
        </p:nvSpPr>
        <p:spPr>
          <a:xfrm>
            <a:off x="10746509" y="4368860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C893-5C7F-423A-9663-33AC2DABDA4E}"/>
              </a:ext>
            </a:extLst>
          </p:cNvPr>
          <p:cNvSpPr txBox="1"/>
          <p:nvPr/>
        </p:nvSpPr>
        <p:spPr>
          <a:xfrm>
            <a:off x="8672945" y="5767707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8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AA555-1A88-40DC-BC90-D16D2EB0042A}"/>
              </a:ext>
            </a:extLst>
          </p:cNvPr>
          <p:cNvSpPr txBox="1"/>
          <p:nvPr/>
        </p:nvSpPr>
        <p:spPr>
          <a:xfrm>
            <a:off x="1302327" y="1859339"/>
            <a:ext cx="917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/>
              <a:t>Алгоритм обучения нечеткого 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22081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AD2ACEC-648B-49A8-B849-9FE62D9D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dirty="0"/>
              <a:t>Расширение</a:t>
            </a:r>
          </a:p>
          <a:p>
            <a:pPr>
              <a:lnSpc>
                <a:spcPct val="150000"/>
              </a:lnSpc>
            </a:pPr>
            <a:r>
              <a:rPr lang="ru-RU" sz="4000" dirty="0"/>
              <a:t>Тест на пересечение</a:t>
            </a:r>
          </a:p>
          <a:p>
            <a:pPr>
              <a:lnSpc>
                <a:spcPct val="150000"/>
              </a:lnSpc>
            </a:pPr>
            <a:r>
              <a:rPr lang="ru-RU" sz="4000" dirty="0"/>
              <a:t>Сжатие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31999" y="393871"/>
            <a:ext cx="794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Идея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97801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04291" y="485199"/>
            <a:ext cx="8719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Расширение гиперпрямоугольника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9B3C-0DE1-455B-9934-F1287551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2181250"/>
            <a:ext cx="1921165" cy="5650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356C37-C073-473B-BE1B-82139717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18" y="2994632"/>
            <a:ext cx="6152938" cy="12072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84518B-3738-4E0D-8F28-81EB0BE88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727" y="4450989"/>
            <a:ext cx="4979671" cy="16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536DBE-77A8-4854-8D37-3446BE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2F598B-E92F-4091-9B19-D11AA76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768927" cy="7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F66E3-C4B6-407B-8A73-5D87839E700D}"/>
              </a:ext>
            </a:extLst>
          </p:cNvPr>
          <p:cNvSpPr txBox="1"/>
          <p:nvPr/>
        </p:nvSpPr>
        <p:spPr>
          <a:xfrm>
            <a:off x="2004291" y="485199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Тест на пересечение гиперпрямоугольников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64700-7F6D-4F35-9882-25FD8ABF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82" y="2023872"/>
            <a:ext cx="1488005" cy="7078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C25683-D75C-480D-B2B7-440D9153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43" y="1690688"/>
            <a:ext cx="5207867" cy="46209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D2A86D-49A9-4681-930D-22C13DF7A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582" y="2965824"/>
            <a:ext cx="2497636" cy="7078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02E98B-C567-4FBA-A24D-FD6605649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582" y="4001162"/>
            <a:ext cx="352436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5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140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Использование нечеткого классификатора в машинном обучении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  <vt:lpstr>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</dc:title>
  <dc:creator>Михаил Яковлев</dc:creator>
  <cp:lastModifiedBy>Михаил Яковлев</cp:lastModifiedBy>
  <cp:revision>13</cp:revision>
  <dcterms:created xsi:type="dcterms:W3CDTF">2020-05-14T18:09:57Z</dcterms:created>
  <dcterms:modified xsi:type="dcterms:W3CDTF">2020-05-14T20:09:31Z</dcterms:modified>
</cp:coreProperties>
</file>