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7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1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2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7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3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8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72F8-EB59-4A55-BA13-3329C4F1265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633191" y="2496567"/>
            <a:ext cx="1851890" cy="1851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017816" y="2669445"/>
            <a:ext cx="1851890" cy="1851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45164" y="2179916"/>
            <a:ext cx="1851890" cy="1851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100456" y="2580272"/>
            <a:ext cx="1851890" cy="1851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04692" y="3105861"/>
            <a:ext cx="29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53970" y="3256836"/>
            <a:ext cx="31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81750" y="3087559"/>
            <a:ext cx="31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44726" y="2844169"/>
            <a:ext cx="31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860057" y="3511686"/>
            <a:ext cx="167409" cy="167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87405" y="3022157"/>
            <a:ext cx="167409" cy="167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75432" y="3338808"/>
            <a:ext cx="167409" cy="167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942697" y="3422513"/>
            <a:ext cx="167409" cy="167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992088" y="3030375"/>
            <a:ext cx="167409" cy="1674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49848" y="2188135"/>
            <a:ext cx="1851890" cy="1851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01099" y="3167663"/>
            <a:ext cx="31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Yin</dc:creator>
  <cp:lastModifiedBy>Michael Yin</cp:lastModifiedBy>
  <cp:revision>8</cp:revision>
  <dcterms:created xsi:type="dcterms:W3CDTF">2018-05-17T12:57:22Z</dcterms:created>
  <dcterms:modified xsi:type="dcterms:W3CDTF">2018-05-22T16:23:01Z</dcterms:modified>
</cp:coreProperties>
</file>