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1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2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3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8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872F8-EB59-4A55-BA13-3329C4F1265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EDDD-AF6F-4CD7-AE01-C054F2203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45164" y="2179916"/>
            <a:ext cx="5507182" cy="2341419"/>
            <a:chOff x="3445164" y="2179916"/>
            <a:chExt cx="5507182" cy="2341419"/>
          </a:xfrm>
        </p:grpSpPr>
        <p:sp>
          <p:nvSpPr>
            <p:cNvPr id="17" name="椭圆 16"/>
            <p:cNvSpPr/>
            <p:nvPr/>
          </p:nvSpPr>
          <p:spPr>
            <a:xfrm>
              <a:off x="4633191" y="2496567"/>
              <a:ext cx="1851890" cy="18518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17816" y="2669445"/>
              <a:ext cx="1851890" cy="18518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45164" y="2179916"/>
              <a:ext cx="1851890" cy="18518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7100456" y="2580272"/>
              <a:ext cx="1851890" cy="18518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04692" y="3105861"/>
              <a:ext cx="295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53970" y="3256836"/>
              <a:ext cx="314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1750" y="3087559"/>
              <a:ext cx="314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44726" y="2844169"/>
              <a:ext cx="314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4860057" y="3511686"/>
              <a:ext cx="167409" cy="1674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287405" y="3022157"/>
              <a:ext cx="167409" cy="1674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475432" y="3338808"/>
              <a:ext cx="167409" cy="1674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942697" y="3422513"/>
              <a:ext cx="167409" cy="1674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992088" y="3030375"/>
              <a:ext cx="167409" cy="1674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149848" y="2188135"/>
              <a:ext cx="1851890" cy="18518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01099" y="3167663"/>
              <a:ext cx="314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38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 Yin</dc:creator>
  <cp:lastModifiedBy>Michael Yin</cp:lastModifiedBy>
  <cp:revision>10</cp:revision>
  <dcterms:created xsi:type="dcterms:W3CDTF">2018-05-17T12:57:22Z</dcterms:created>
  <dcterms:modified xsi:type="dcterms:W3CDTF">2018-11-01T16:48:10Z</dcterms:modified>
</cp:coreProperties>
</file>