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3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4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98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955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39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5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77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1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5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9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C2A993-512B-4FBE-9DA5-7574E7858B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F8FD62-A5A7-4244-8497-667D4CD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2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  <p:sldLayoutId id="2147484369" r:id="rId12"/>
    <p:sldLayoutId id="2147484370" r:id="rId13"/>
    <p:sldLayoutId id="2147484371" r:id="rId14"/>
    <p:sldLayoutId id="2147484372" r:id="rId15"/>
    <p:sldLayoutId id="2147484373" r:id="rId16"/>
    <p:sldLayoutId id="21474843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3A81-A892-417B-AFFF-303FF5A5C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7542"/>
          </a:xfrm>
        </p:spPr>
        <p:txBody>
          <a:bodyPr>
            <a:normAutofit fontScale="90000"/>
          </a:bodyPr>
          <a:lstStyle/>
          <a:p>
            <a:r>
              <a:rPr lang="bg-BG" dirty="0"/>
              <a:t>Мрежово програмиране 202</a:t>
            </a:r>
            <a:r>
              <a:rPr lang="en-US" dirty="0"/>
              <a:t>3</a:t>
            </a:r>
            <a:r>
              <a:rPr lang="bg-BG" dirty="0"/>
              <a:t>/202</a:t>
            </a:r>
            <a:r>
              <a:rPr lang="en-US" dirty="0"/>
              <a:t>4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D9050-C760-4648-869B-EA33E09F9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2174"/>
            <a:ext cx="10255994" cy="3615489"/>
          </a:xfrm>
        </p:spPr>
        <p:txBody>
          <a:bodyPr/>
          <a:lstStyle/>
          <a:p>
            <a:r>
              <a:rPr lang="bg-BG" dirty="0"/>
              <a:t>Преговор с разширение (днес)</a:t>
            </a:r>
            <a:endParaRPr lang="en-US" dirty="0"/>
          </a:p>
          <a:p>
            <a:r>
              <a:rPr lang="en-US" dirty="0"/>
              <a:t>-   IP </a:t>
            </a:r>
            <a:r>
              <a:rPr lang="bg-BG" dirty="0"/>
              <a:t>адреси и маски</a:t>
            </a:r>
          </a:p>
          <a:p>
            <a:pPr marL="342900" indent="-342900">
              <a:buFontTx/>
              <a:buChar char="-"/>
            </a:pPr>
            <a:r>
              <a:rPr lang="bg-BG" dirty="0"/>
              <a:t>Основни протоколи в </a:t>
            </a:r>
            <a:r>
              <a:rPr lang="en-US" dirty="0"/>
              <a:t>LAN </a:t>
            </a:r>
            <a:r>
              <a:rPr lang="bg-BG" dirty="0"/>
              <a:t>и </a:t>
            </a:r>
            <a:r>
              <a:rPr lang="en-US" dirty="0"/>
              <a:t>WAN  </a:t>
            </a:r>
            <a:r>
              <a:rPr lang="bg-BG" dirty="0"/>
              <a:t>мрежи</a:t>
            </a:r>
          </a:p>
          <a:p>
            <a:pPr marL="342900" indent="-342900">
              <a:buFontTx/>
              <a:buChar char="-"/>
            </a:pPr>
            <a:r>
              <a:rPr lang="bg-BG" dirty="0"/>
              <a:t>Какви услуги предлагат интернет доставчиците на своите клиенти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bg-BG" dirty="0"/>
              <a:t>Какво се случи с </a:t>
            </a:r>
            <a:r>
              <a:rPr lang="en-US" dirty="0"/>
              <a:t>Facebook?</a:t>
            </a:r>
            <a:endParaRPr lang="bg-BG" dirty="0"/>
          </a:p>
          <a:p>
            <a:pPr marL="342900" indent="-342900">
              <a:buFontTx/>
              <a:buChar char="-"/>
            </a:pPr>
            <a:r>
              <a:rPr lang="bg-BG" dirty="0"/>
              <a:t> </a:t>
            </a:r>
            <a:r>
              <a:rPr lang="en-US" dirty="0"/>
              <a:t>NFV/docker/hypervisor</a:t>
            </a:r>
          </a:p>
          <a:p>
            <a:pPr marL="342900" indent="-342900">
              <a:buFontTx/>
              <a:buChar char="-"/>
            </a:pPr>
            <a:r>
              <a:rPr lang="en-US" dirty="0"/>
              <a:t>SDN</a:t>
            </a:r>
            <a:endParaRPr lang="bg-BG" dirty="0"/>
          </a:p>
          <a:p>
            <a:pPr marL="342900" indent="-342900">
              <a:buFontTx/>
              <a:buChar char="-"/>
            </a:pP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1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1EEC-CA33-4851-A21F-977C78C0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242323"/>
            <a:ext cx="10030034" cy="5082803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    </a:t>
            </a:r>
            <a:r>
              <a:rPr lang="en-US" sz="2800" b="1" dirty="0" err="1"/>
              <a:t>jAVA</a:t>
            </a:r>
            <a:br>
              <a:rPr lang="bg-BG" sz="2800" dirty="0"/>
            </a:br>
            <a:r>
              <a:rPr lang="en-US" sz="2800" dirty="0"/>
              <a:t>- Java basics</a:t>
            </a:r>
            <a:br>
              <a:rPr lang="en-US" sz="2800" dirty="0"/>
            </a:br>
            <a:r>
              <a:rPr lang="en-US" sz="2800" dirty="0"/>
              <a:t>- INPUT/OUTPUT</a:t>
            </a:r>
            <a:br>
              <a:rPr lang="en-US" sz="2800" dirty="0"/>
            </a:br>
            <a:r>
              <a:rPr lang="en-US" sz="2800" dirty="0"/>
              <a:t>-</a:t>
            </a:r>
            <a:r>
              <a:rPr lang="en-US" sz="2800" dirty="0" err="1"/>
              <a:t>url</a:t>
            </a:r>
            <a:r>
              <a:rPr lang="en-US" sz="2800" dirty="0"/>
              <a:t>/</a:t>
            </a:r>
            <a:r>
              <a:rPr lang="en-US" sz="2800" dirty="0" err="1"/>
              <a:t>uri</a:t>
            </a:r>
            <a:r>
              <a:rPr lang="en-US" sz="2800" dirty="0"/>
              <a:t> SPLITTER</a:t>
            </a:r>
            <a:br>
              <a:rPr lang="en-US" sz="2800" dirty="0"/>
            </a:br>
            <a:r>
              <a:rPr lang="en-US" sz="2800" dirty="0"/>
              <a:t>-GZIP class</a:t>
            </a:r>
            <a:br>
              <a:rPr lang="en-US" sz="2800" dirty="0"/>
            </a:br>
            <a:r>
              <a:rPr lang="en-US" sz="2800" dirty="0"/>
              <a:t>-Java multithreading</a:t>
            </a:r>
            <a:br>
              <a:rPr lang="en-US" sz="2800" dirty="0"/>
            </a:br>
            <a:r>
              <a:rPr lang="en-US" sz="2800" dirty="0"/>
              <a:t>-JAVA IO VS java </a:t>
            </a:r>
            <a:r>
              <a:rPr lang="en-US" sz="2800" dirty="0" err="1"/>
              <a:t>nio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-java UDP/TCP/multicast SERVERs</a:t>
            </a:r>
            <a:br>
              <a:rPr lang="en-US" sz="2800" dirty="0"/>
            </a:br>
            <a:r>
              <a:rPr lang="en-US" sz="2800" dirty="0"/>
              <a:t>- web scraper</a:t>
            </a:r>
            <a:br>
              <a:rPr lang="en-US" sz="2800" dirty="0"/>
            </a:br>
            <a:r>
              <a:rPr lang="en-US" sz="2800" dirty="0"/>
              <a:t>-Java server pages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BC25-811A-4D6E-AD96-A5203244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7473"/>
            <a:ext cx="9437250" cy="1393672"/>
          </a:xfrm>
        </p:spPr>
        <p:txBody>
          <a:bodyPr/>
          <a:lstStyle/>
          <a:p>
            <a:pPr marL="0" indent="0" algn="ctr">
              <a:buNone/>
            </a:pPr>
            <a:r>
              <a:rPr lang="bg-BG" dirty="0"/>
              <a:t>Сървърно програмиране с </a:t>
            </a:r>
            <a:r>
              <a:rPr lang="en-US" dirty="0"/>
              <a:t>JAVA/C++ + Python (</a:t>
            </a:r>
            <a:r>
              <a:rPr lang="bg-BG" dirty="0"/>
              <a:t>от следващата седмица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254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9EAB-F1F1-464D-A707-A4E7B093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961230"/>
            <a:ext cx="9772121" cy="4033169"/>
          </a:xfrm>
        </p:spPr>
        <p:txBody>
          <a:bodyPr>
            <a:normAutofit/>
          </a:bodyPr>
          <a:lstStyle/>
          <a:p>
            <a:r>
              <a:rPr lang="en-US" sz="2800" dirty="0"/>
              <a:t>Winsock library </a:t>
            </a:r>
            <a:br>
              <a:rPr lang="en-US" sz="2800" dirty="0"/>
            </a:br>
            <a:r>
              <a:rPr lang="en-US" sz="2800" dirty="0"/>
              <a:t>- ipV4/V6 TCP SOCKETS</a:t>
            </a:r>
            <a:br>
              <a:rPr lang="bg-BG" sz="2800" dirty="0"/>
            </a:br>
            <a:r>
              <a:rPr lang="bg-BG" sz="2800" dirty="0"/>
              <a:t>-</a:t>
            </a:r>
            <a:r>
              <a:rPr lang="en-US" sz="2800" dirty="0"/>
              <a:t>Selector</a:t>
            </a:r>
            <a:br>
              <a:rPr lang="en-US" sz="2800" dirty="0"/>
            </a:br>
            <a:r>
              <a:rPr lang="en-US" sz="2800" dirty="0"/>
              <a:t>- ALIAS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c++</a:t>
            </a:r>
            <a:r>
              <a:rPr lang="en-US" sz="2800" dirty="0"/>
              <a:t> multithreading (</a:t>
            </a:r>
            <a:r>
              <a:rPr lang="en-US" sz="2800" dirty="0" err="1"/>
              <a:t>openmp,thread</a:t>
            </a:r>
            <a:r>
              <a:rPr lang="en-US" sz="2800" dirty="0"/>
              <a:t>/mutex)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3F96-CA34-4166-92C8-0830728C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8771"/>
          </a:xfrm>
        </p:spPr>
        <p:txBody>
          <a:bodyPr/>
          <a:lstStyle/>
          <a:p>
            <a:pPr marL="0" indent="0" algn="ctr">
              <a:buNone/>
            </a:pPr>
            <a:r>
              <a:rPr lang="bg-BG" dirty="0"/>
              <a:t>Мрежово програмиране на С++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1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4A71-44DC-4B4E-97C5-3AE48287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56" y="2746819"/>
            <a:ext cx="10906596" cy="3168403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- Tcp / udp SOCKETS</a:t>
            </a:r>
            <a:br>
              <a:rPr lang="en-US" sz="3100" dirty="0"/>
            </a:br>
            <a:r>
              <a:rPr lang="en-US" sz="3100" dirty="0"/>
              <a:t>- Checking e-mail with imap/pop3 on python</a:t>
            </a:r>
            <a:br>
              <a:rPr lang="en-US" sz="3100" dirty="0"/>
            </a:br>
            <a:r>
              <a:rPr lang="en-US" sz="3100" dirty="0"/>
              <a:t>- sending an e-mail with attachment</a:t>
            </a:r>
            <a:br>
              <a:rPr lang="en-US" sz="3100" dirty="0"/>
            </a:br>
            <a:r>
              <a:rPr lang="en-US" sz="3100" dirty="0"/>
              <a:t>- restful web application flask </a:t>
            </a:r>
            <a:br>
              <a:rPr lang="en-US" sz="3100" dirty="0"/>
            </a:br>
            <a:r>
              <a:rPr lang="en-US" sz="3100" dirty="0"/>
              <a:t>- REASSEMBLING PICTURE FROM PCAP </a:t>
            </a:r>
            <a:br>
              <a:rPr lang="en-US" sz="3100" dirty="0"/>
            </a:br>
            <a:r>
              <a:rPr lang="en-US" sz="3100" dirty="0"/>
              <a:t>- PYTHON Library FOR CREATING CUSTOM LAYER 2/3 PACKETS</a:t>
            </a:r>
            <a:br>
              <a:rPr lang="en-US" sz="3100" dirty="0"/>
            </a:br>
            <a:r>
              <a:rPr lang="en-US" sz="3100" dirty="0"/>
              <a:t>- xml- </a:t>
            </a:r>
            <a:r>
              <a:rPr lang="en-US" sz="3100" dirty="0" err="1"/>
              <a:t>rpc</a:t>
            </a:r>
            <a:r>
              <a:rPr lang="en-US" sz="3100" dirty="0"/>
              <a:t> </a:t>
            </a:r>
            <a:br>
              <a:rPr lang="en-US" dirty="0"/>
            </a:br>
            <a:r>
              <a:rPr lang="en-US" dirty="0"/>
              <a:t>- WEB CRAWLER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7267-3C52-443B-927F-CA528AFA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684868"/>
          </a:xfrm>
        </p:spPr>
        <p:txBody>
          <a:bodyPr/>
          <a:lstStyle/>
          <a:p>
            <a:pPr marL="0" indent="0" algn="ctr">
              <a:buNone/>
            </a:pPr>
            <a:r>
              <a:rPr lang="bg-BG" dirty="0"/>
              <a:t>Мрежово програмиране на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5641763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867</TotalTime>
  <Words>200</Words>
  <Application>Microsoft Office PowerPoint</Application>
  <PresentationFormat>Широк екран</PresentationFormat>
  <Paragraphs>14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Мрежово програмиране 2023/2024 </vt:lpstr>
      <vt:lpstr>    jAVA - Java basics - INPUT/OUTPUT -url/uri SPLITTER -GZIP class -Java multithreading -JAVA IO VS java nio  -java UDP/TCP/multicast SERVERs - web scraper -Java server pages </vt:lpstr>
      <vt:lpstr>Winsock library  - ipV4/V6 TCP SOCKETS -Selector - ALIAS - c++ multithreading (openmp,thread/mutex)</vt:lpstr>
      <vt:lpstr>- Tcp / udp SOCKETS - Checking e-mail with imap/pop3 on python - sending an e-mail with attachment - restful web application flask  - REASSEMBLING PICTURE FROM PCAP  - PYTHON Library FOR CREATING CUSTOM LAYER 2/3 PACKETS - xml- rpc  - WEB CRAWLER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Мрежово програмиране 2021/2022</dc:title>
  <dc:creator>Marcus Aurelius</dc:creator>
  <cp:lastModifiedBy>Marcus Aurelius</cp:lastModifiedBy>
  <cp:revision>11</cp:revision>
  <dcterms:created xsi:type="dcterms:W3CDTF">2021-10-08T11:49:51Z</dcterms:created>
  <dcterms:modified xsi:type="dcterms:W3CDTF">2023-10-10T10:59:55Z</dcterms:modified>
</cp:coreProperties>
</file>