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2" r:id="rId1"/>
  </p:sldMasterIdLst>
  <p:notesMasterIdLst>
    <p:notesMasterId r:id="rId8"/>
  </p:notesMasterIdLst>
  <p:sldIdLst>
    <p:sldId id="256" r:id="rId2"/>
    <p:sldId id="262" r:id="rId3"/>
    <p:sldId id="281" r:id="rId4"/>
    <p:sldId id="294" r:id="rId5"/>
    <p:sldId id="298" r:id="rId6"/>
    <p:sldId id="295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03A5A-5D1D-4D5F-BE9B-C13E1C140748}" type="datetimeFigureOut">
              <a:rPr lang="bg-BG" smtClean="0"/>
              <a:t>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D298-29BE-4FE4-A8F9-B8FD1DCF5F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0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8D298-29BE-4FE4-A8F9-B8FD1DCF5FC9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bg-BG"/>
              <a:t>27.2.2014 г.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/>
              <a:t>27.2.2014 г.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bg-BG"/>
              <a:t>27.2.2014 г.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81600"/>
            <a:ext cx="7086600" cy="732527"/>
          </a:xfrm>
        </p:spPr>
        <p:txBody>
          <a:bodyPr>
            <a:noAutofit/>
          </a:bodyPr>
          <a:lstStyle/>
          <a:p>
            <a:pPr algn="ctr"/>
            <a:r>
              <a:rPr lang="bg-BG" dirty="0"/>
              <a:t>Радослава Христова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43000" y="3657600"/>
            <a:ext cx="7086600" cy="12192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bg-BG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 „База от данни за служителите в една фирма“</a:t>
            </a:r>
            <a:endParaRPr lang="bg-BG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6392261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latin typeface="+mj-lt"/>
              </a:rPr>
              <a:t>Радослава Христова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"/>
            <a:ext cx="3581400" cy="31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D38D-127D-4710-8482-D1DB7DF8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bg-BG" dirty="0"/>
              <a:t>диаграма на модела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407E5-A24F-442F-9F55-099341FC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</a:t>
            </a:fld>
            <a:endParaRPr lang="bg-BG"/>
          </a:p>
        </p:txBody>
      </p:sp>
      <p:pic>
        <p:nvPicPr>
          <p:cNvPr id="6" name="Content Placeholder 5" descr="A diagram of a work flow&#10;&#10;Description automatically generated">
            <a:extLst>
              <a:ext uri="{FF2B5EF4-FFF2-40B4-BE49-F238E27FC236}">
                <a16:creationId xmlns:a16="http://schemas.microsoft.com/office/drawing/2014/main" id="{AE80F51F-6E14-FBE8-ABFF-16E84B3F685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868487"/>
            <a:ext cx="69627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6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D38D-127D-4710-8482-D1DB7DF8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Релационни схеми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407E5-A24F-442F-9F55-099341FC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3</a:t>
            </a:fld>
            <a:endParaRPr lang="bg-BG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B2EAE-8EB2-4BA9-9948-BF1E2E44D3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bg-BG" sz="2000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empno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lname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birthdate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hiredate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</a:t>
            </a:r>
            <a:r>
              <a:rPr lang="bg-BG" sz="20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jobid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deptno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mgrno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Departments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bg-BG" sz="2000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deptno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deptname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empno_mgr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Jobs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bg-BG" sz="2000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jobid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min_salary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max_salary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JobHistory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bg-BG" sz="2000" u="sng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empno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end_date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jobid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deptno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3593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D38D-127D-4710-8482-D1DB7DF8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Схема на базата от данни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407E5-A24F-442F-9F55-099341FC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4</a:t>
            </a:fld>
            <a:endParaRPr lang="bg-BG"/>
          </a:p>
        </p:txBody>
      </p:sp>
      <p:pic>
        <p:nvPicPr>
          <p:cNvPr id="7" name="Content Placeholder 6" descr="A diagram of a workflow&#10;&#10;Description automatically generated">
            <a:extLst>
              <a:ext uri="{FF2B5EF4-FFF2-40B4-BE49-F238E27FC236}">
                <a16:creationId xmlns:a16="http://schemas.microsoft.com/office/drawing/2014/main" id="{3C7E61D9-6B86-E6FE-0E46-9563C033299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7" y="1219200"/>
            <a:ext cx="6958625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342A-02B2-50E3-5DDA-4CDB756E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Тригери и функции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34559-C8CF-AD2B-66AD-B4A6E46F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5</a:t>
            </a:fld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F734-072B-7187-E50E-16BDF3A5AA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bg-B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Тригер 1: 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въвеждане на нов служител проверява въведената заплата и ако тя е не е в диапазона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MIN_SALARY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MAX_SALARY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извежда съобщение за грешка.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bg-BG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ригер 2: 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промяна на длъжността на служител да въвежда ред в таблицата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JOBHISTORY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позицията, на която този служител е бил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bg-BG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ункция 1: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подаден номер на отдел, като входен параметър връща информация за служителите от този отдел – имена,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email, 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bg-BG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ункция 2: 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подадена ключова дума за длъжност, като входен параметър, връща информация за служителите на тази длъжност – име на отдел, име на служител, име на длъжност и заплата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bg-B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Изглед 1: 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Изглед, който връща резултатно множество с информация за името на отдела, имената на служителя и длъжността, която заема в момента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bg-BG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bg-B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зглед 2: 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Изглед, който връща резултатно множество с информация за името на отдела длъжностите, които са заемали служителите в този отдел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920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D38D-127D-4710-8482-D1DB7DF8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Приложение за достъп до базата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407E5-A24F-442F-9F55-099341FC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6</a:t>
            </a:fld>
            <a:endParaRPr lang="bg-B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8D3FF-78E5-129C-3C02-99EFFE55E1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9413"/>
            <a:ext cx="8229600" cy="407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85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424</TotalTime>
  <Words>274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Тема „База от данни за служителите в една фирма“</vt:lpstr>
      <vt:lpstr>E/R диаграма на модела</vt:lpstr>
      <vt:lpstr>Релационни схеми</vt:lpstr>
      <vt:lpstr>Схема на базата от данни</vt:lpstr>
      <vt:lpstr>Тригери и функции</vt:lpstr>
      <vt:lpstr>Приложение за достъп до базата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</dc:title>
  <dc:creator>user</dc:creator>
  <cp:lastModifiedBy>Радослава Данаилова Христова</cp:lastModifiedBy>
  <cp:revision>54</cp:revision>
  <dcterms:created xsi:type="dcterms:W3CDTF">2014-02-24T13:47:21Z</dcterms:created>
  <dcterms:modified xsi:type="dcterms:W3CDTF">2024-05-02T10:59:32Z</dcterms:modified>
</cp:coreProperties>
</file>