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00" r:id="rId2"/>
    <p:sldId id="335" r:id="rId3"/>
    <p:sldId id="337" r:id="rId4"/>
    <p:sldId id="338" r:id="rId5"/>
    <p:sldId id="339" r:id="rId6"/>
    <p:sldId id="340" r:id="rId7"/>
    <p:sldId id="336" r:id="rId8"/>
    <p:sldId id="341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Reza Shahamiri" initials="SR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A9502-78AB-43F6-B7C8-EA8CB1676EB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Z"/>
        </a:p>
      </dgm:t>
    </dgm:pt>
    <dgm:pt modelId="{93D538C5-C8F8-4AEA-BD9F-FD64015ECFEE}">
      <dgm:prSet phldrT="[Text]" custT="1"/>
      <dgm:spPr/>
      <dgm:t>
        <a:bodyPr/>
        <a:lstStyle/>
        <a:p>
          <a:r>
            <a:rPr lang="en-US" sz="2400" dirty="0"/>
            <a:t>Connecting to database</a:t>
          </a:r>
          <a:endParaRPr lang="en-NZ" sz="2400" dirty="0"/>
        </a:p>
      </dgm:t>
    </dgm:pt>
    <dgm:pt modelId="{56CAF0F4-FE38-4E12-AC3A-B6F869B0C66D}" type="parTrans" cxnId="{832A8A7E-A4D4-4853-ADC2-0D0F07A85FAD}">
      <dgm:prSet/>
      <dgm:spPr/>
      <dgm:t>
        <a:bodyPr/>
        <a:lstStyle/>
        <a:p>
          <a:endParaRPr lang="en-NZ"/>
        </a:p>
      </dgm:t>
    </dgm:pt>
    <dgm:pt modelId="{5636B01D-C357-4F29-B971-38AF14C519CC}" type="sibTrans" cxnId="{832A8A7E-A4D4-4853-ADC2-0D0F07A85FAD}">
      <dgm:prSet custT="1"/>
      <dgm:spPr/>
      <dgm:t>
        <a:bodyPr/>
        <a:lstStyle/>
        <a:p>
          <a:endParaRPr lang="en-NZ" sz="2400"/>
        </a:p>
      </dgm:t>
    </dgm:pt>
    <dgm:pt modelId="{D12FF41F-B66A-4AFD-A3C9-8B851C567674}">
      <dgm:prSet phldrT="[Text]" custT="1"/>
      <dgm:spPr/>
      <dgm:t>
        <a:bodyPr/>
        <a:lstStyle/>
        <a:p>
          <a:r>
            <a:rPr lang="en-US" sz="2400" dirty="0"/>
            <a:t>Retrieving the data (if required)</a:t>
          </a:r>
          <a:endParaRPr lang="en-NZ" sz="2400" dirty="0"/>
        </a:p>
      </dgm:t>
    </dgm:pt>
    <dgm:pt modelId="{E91ADEA9-301C-4BC7-B7B9-E93710D8F56C}" type="parTrans" cxnId="{7D2F8799-3A92-4450-9C4F-10C8F9D7640F}">
      <dgm:prSet/>
      <dgm:spPr/>
      <dgm:t>
        <a:bodyPr/>
        <a:lstStyle/>
        <a:p>
          <a:endParaRPr lang="en-NZ"/>
        </a:p>
      </dgm:t>
    </dgm:pt>
    <dgm:pt modelId="{5EB8B496-7C12-48FB-8684-F969EAD59A47}" type="sibTrans" cxnId="{7D2F8799-3A92-4450-9C4F-10C8F9D7640F}">
      <dgm:prSet custT="1"/>
      <dgm:spPr/>
      <dgm:t>
        <a:bodyPr/>
        <a:lstStyle/>
        <a:p>
          <a:endParaRPr lang="en-NZ" sz="2400"/>
        </a:p>
      </dgm:t>
    </dgm:pt>
    <dgm:pt modelId="{FAFD3444-7DF6-4A9A-98B7-8B4CED68270D}">
      <dgm:prSet phldrT="[Text]" custT="1"/>
      <dgm:spPr/>
      <dgm:t>
        <a:bodyPr/>
        <a:lstStyle/>
        <a:p>
          <a:r>
            <a:rPr lang="en-US" sz="2400" dirty="0"/>
            <a:t>Processing the data</a:t>
          </a:r>
          <a:endParaRPr lang="en-NZ" sz="2400" dirty="0"/>
        </a:p>
      </dgm:t>
    </dgm:pt>
    <dgm:pt modelId="{186FC28D-5637-4F37-B5C7-481AECE2DB23}" type="parTrans" cxnId="{9D0DAA40-8D08-4F88-93E1-F230ED542725}">
      <dgm:prSet/>
      <dgm:spPr/>
      <dgm:t>
        <a:bodyPr/>
        <a:lstStyle/>
        <a:p>
          <a:endParaRPr lang="en-NZ"/>
        </a:p>
      </dgm:t>
    </dgm:pt>
    <dgm:pt modelId="{E8B2D074-ED51-4E49-8E9F-35868702118C}" type="sibTrans" cxnId="{9D0DAA40-8D08-4F88-93E1-F230ED542725}">
      <dgm:prSet custT="1"/>
      <dgm:spPr/>
      <dgm:t>
        <a:bodyPr/>
        <a:lstStyle/>
        <a:p>
          <a:endParaRPr lang="en-NZ" sz="2400"/>
        </a:p>
      </dgm:t>
    </dgm:pt>
    <dgm:pt modelId="{6B0EE74A-7B22-4C1B-A137-B8239913AEEC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sz="2400" dirty="0"/>
            <a:t>Updating the data (if required)</a:t>
          </a:r>
          <a:endParaRPr lang="en-NZ" sz="2400" dirty="0"/>
        </a:p>
      </dgm:t>
    </dgm:pt>
    <dgm:pt modelId="{DD318E4B-D2CD-4287-91FF-3D78E8B40794}" type="parTrans" cxnId="{2A215077-10AC-41E8-AD90-AC40793A637B}">
      <dgm:prSet/>
      <dgm:spPr/>
      <dgm:t>
        <a:bodyPr/>
        <a:lstStyle/>
        <a:p>
          <a:endParaRPr lang="en-NZ"/>
        </a:p>
      </dgm:t>
    </dgm:pt>
    <dgm:pt modelId="{C148C5D3-3633-469B-B7B4-94D69605AA8F}" type="sibTrans" cxnId="{2A215077-10AC-41E8-AD90-AC40793A637B}">
      <dgm:prSet custT="1"/>
      <dgm:spPr/>
      <dgm:t>
        <a:bodyPr/>
        <a:lstStyle/>
        <a:p>
          <a:endParaRPr lang="en-NZ" sz="2400"/>
        </a:p>
      </dgm:t>
    </dgm:pt>
    <dgm:pt modelId="{1C146235-A1D0-4ED4-B2C9-D596C5663FC4}">
      <dgm:prSet phldrT="[Text]" custT="1"/>
      <dgm:spPr/>
      <dgm:t>
        <a:bodyPr/>
        <a:lstStyle/>
        <a:p>
          <a:r>
            <a:rPr lang="en-US" sz="2400" dirty="0"/>
            <a:t>Closing the connection</a:t>
          </a:r>
          <a:endParaRPr lang="en-NZ" sz="2400" dirty="0"/>
        </a:p>
      </dgm:t>
    </dgm:pt>
    <dgm:pt modelId="{D830EB1B-FD16-4F48-ACD3-54EC45FF6114}" type="parTrans" cxnId="{6D0A4B2D-16D6-40C4-8E05-E0DC9CE5FCAA}">
      <dgm:prSet/>
      <dgm:spPr/>
      <dgm:t>
        <a:bodyPr/>
        <a:lstStyle/>
        <a:p>
          <a:endParaRPr lang="en-NZ"/>
        </a:p>
      </dgm:t>
    </dgm:pt>
    <dgm:pt modelId="{8D09F411-174B-4653-B016-E3771A1F5365}" type="sibTrans" cxnId="{6D0A4B2D-16D6-40C4-8E05-E0DC9CE5FCAA}">
      <dgm:prSet/>
      <dgm:spPr/>
      <dgm:t>
        <a:bodyPr/>
        <a:lstStyle/>
        <a:p>
          <a:endParaRPr lang="en-NZ"/>
        </a:p>
      </dgm:t>
    </dgm:pt>
    <dgm:pt modelId="{30442038-EF69-42A1-95AE-EF9193379B66}" type="pres">
      <dgm:prSet presAssocID="{041A9502-78AB-43F6-B7C8-EA8CB1676EB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435EC5A6-A599-4240-905C-52DEDE70B955}" type="pres">
      <dgm:prSet presAssocID="{041A9502-78AB-43F6-B7C8-EA8CB1676EB5}" presName="dummyMaxCanvas" presStyleCnt="0">
        <dgm:presLayoutVars/>
      </dgm:prSet>
      <dgm:spPr/>
    </dgm:pt>
    <dgm:pt modelId="{3E2F0A05-17A0-4635-AC98-8D26C7CB2E28}" type="pres">
      <dgm:prSet presAssocID="{041A9502-78AB-43F6-B7C8-EA8CB1676EB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59B344A-5FDE-4836-A0F8-2B9556462370}" type="pres">
      <dgm:prSet presAssocID="{041A9502-78AB-43F6-B7C8-EA8CB1676EB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DD672D9-9234-47FC-972F-1DA1A5864F67}" type="pres">
      <dgm:prSet presAssocID="{041A9502-78AB-43F6-B7C8-EA8CB1676EB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06F3E7C8-9F79-493B-852D-70B756975C29}" type="pres">
      <dgm:prSet presAssocID="{041A9502-78AB-43F6-B7C8-EA8CB1676EB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2C438F3-5167-4070-A5ED-DE2D81D41785}" type="pres">
      <dgm:prSet presAssocID="{041A9502-78AB-43F6-B7C8-EA8CB1676EB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CB2ED97-8563-4790-AFAB-BF7C6B0A698B}" type="pres">
      <dgm:prSet presAssocID="{041A9502-78AB-43F6-B7C8-EA8CB1676EB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FE3A312-545F-42E7-8B9E-C0F6C9B21D2A}" type="pres">
      <dgm:prSet presAssocID="{041A9502-78AB-43F6-B7C8-EA8CB1676EB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7F1998E-1598-4157-85E8-FC1C520E7632}" type="pres">
      <dgm:prSet presAssocID="{041A9502-78AB-43F6-B7C8-EA8CB1676EB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17E80E0-5F23-4532-AB95-270356C924B0}" type="pres">
      <dgm:prSet presAssocID="{041A9502-78AB-43F6-B7C8-EA8CB1676EB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197247F-15C6-4AAE-A2B4-7C2BED0202E1}" type="pres">
      <dgm:prSet presAssocID="{041A9502-78AB-43F6-B7C8-EA8CB1676EB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754BA52D-2E63-4BBA-BBE2-57948A065760}" type="pres">
      <dgm:prSet presAssocID="{041A9502-78AB-43F6-B7C8-EA8CB1676EB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3CF46B9A-B31C-442A-AA8C-3B95B15BE00B}" type="pres">
      <dgm:prSet presAssocID="{041A9502-78AB-43F6-B7C8-EA8CB1676EB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AD16A48-306E-4943-B4FC-620AB9604907}" type="pres">
      <dgm:prSet presAssocID="{041A9502-78AB-43F6-B7C8-EA8CB1676EB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07CE865-BCBD-4ECC-B0C8-60741C899885}" type="pres">
      <dgm:prSet presAssocID="{041A9502-78AB-43F6-B7C8-EA8CB1676EB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764A8307-5FF7-4423-BC33-0E86AE66CFD0}" type="presOf" srcId="{041A9502-78AB-43F6-B7C8-EA8CB1676EB5}" destId="{30442038-EF69-42A1-95AE-EF9193379B66}" srcOrd="0" destOrd="0" presId="urn:microsoft.com/office/officeart/2005/8/layout/vProcess5"/>
    <dgm:cxn modelId="{832A8A7E-A4D4-4853-ADC2-0D0F07A85FAD}" srcId="{041A9502-78AB-43F6-B7C8-EA8CB1676EB5}" destId="{93D538C5-C8F8-4AEA-BD9F-FD64015ECFEE}" srcOrd="0" destOrd="0" parTransId="{56CAF0F4-FE38-4E12-AC3A-B6F869B0C66D}" sibTransId="{5636B01D-C357-4F29-B971-38AF14C519CC}"/>
    <dgm:cxn modelId="{68B3C0F4-1961-4CA3-AEA1-DC1EAE005B5A}" type="presOf" srcId="{5636B01D-C357-4F29-B971-38AF14C519CC}" destId="{4CB2ED97-8563-4790-AFAB-BF7C6B0A698B}" srcOrd="0" destOrd="0" presId="urn:microsoft.com/office/officeart/2005/8/layout/vProcess5"/>
    <dgm:cxn modelId="{7465B5A3-D59C-45DB-A947-DF85925A084D}" type="presOf" srcId="{1C146235-A1D0-4ED4-B2C9-D596C5663FC4}" destId="{507CE865-BCBD-4ECC-B0C8-60741C899885}" srcOrd="1" destOrd="0" presId="urn:microsoft.com/office/officeart/2005/8/layout/vProcess5"/>
    <dgm:cxn modelId="{6D0A4B2D-16D6-40C4-8E05-E0DC9CE5FCAA}" srcId="{041A9502-78AB-43F6-B7C8-EA8CB1676EB5}" destId="{1C146235-A1D0-4ED4-B2C9-D596C5663FC4}" srcOrd="4" destOrd="0" parTransId="{D830EB1B-FD16-4F48-ACD3-54EC45FF6114}" sibTransId="{8D09F411-174B-4653-B016-E3771A1F5365}"/>
    <dgm:cxn modelId="{9ED31C8F-7D32-4A0E-AE8F-0C9615C130B3}" type="presOf" srcId="{C148C5D3-3633-469B-B7B4-94D69605AA8F}" destId="{317E80E0-5F23-4532-AB95-270356C924B0}" srcOrd="0" destOrd="0" presId="urn:microsoft.com/office/officeart/2005/8/layout/vProcess5"/>
    <dgm:cxn modelId="{2A215077-10AC-41E8-AD90-AC40793A637B}" srcId="{041A9502-78AB-43F6-B7C8-EA8CB1676EB5}" destId="{6B0EE74A-7B22-4C1B-A137-B8239913AEEC}" srcOrd="3" destOrd="0" parTransId="{DD318E4B-D2CD-4287-91FF-3D78E8B40794}" sibTransId="{C148C5D3-3633-469B-B7B4-94D69605AA8F}"/>
    <dgm:cxn modelId="{0436FC4E-4B4D-43F3-A456-2AFA25C561D2}" type="presOf" srcId="{6B0EE74A-7B22-4C1B-A137-B8239913AEEC}" destId="{FAD16A48-306E-4943-B4FC-620AB9604907}" srcOrd="1" destOrd="0" presId="urn:microsoft.com/office/officeart/2005/8/layout/vProcess5"/>
    <dgm:cxn modelId="{7D2F8799-3A92-4450-9C4F-10C8F9D7640F}" srcId="{041A9502-78AB-43F6-B7C8-EA8CB1676EB5}" destId="{D12FF41F-B66A-4AFD-A3C9-8B851C567674}" srcOrd="1" destOrd="0" parTransId="{E91ADEA9-301C-4BC7-B7B9-E93710D8F56C}" sibTransId="{5EB8B496-7C12-48FB-8684-F969EAD59A47}"/>
    <dgm:cxn modelId="{E8D53080-96EE-49B6-AD35-0D02E7DC90EA}" type="presOf" srcId="{5EB8B496-7C12-48FB-8684-F969EAD59A47}" destId="{FFE3A312-545F-42E7-8B9E-C0F6C9B21D2A}" srcOrd="0" destOrd="0" presId="urn:microsoft.com/office/officeart/2005/8/layout/vProcess5"/>
    <dgm:cxn modelId="{6D017EEE-69FA-4699-8EB9-7F45BCB9582A}" type="presOf" srcId="{93D538C5-C8F8-4AEA-BD9F-FD64015ECFEE}" destId="{3E2F0A05-17A0-4635-AC98-8D26C7CB2E28}" srcOrd="0" destOrd="0" presId="urn:microsoft.com/office/officeart/2005/8/layout/vProcess5"/>
    <dgm:cxn modelId="{9D0DAA40-8D08-4F88-93E1-F230ED542725}" srcId="{041A9502-78AB-43F6-B7C8-EA8CB1676EB5}" destId="{FAFD3444-7DF6-4A9A-98B7-8B4CED68270D}" srcOrd="2" destOrd="0" parTransId="{186FC28D-5637-4F37-B5C7-481AECE2DB23}" sibTransId="{E8B2D074-ED51-4E49-8E9F-35868702118C}"/>
    <dgm:cxn modelId="{BF86D2BE-9BB6-469F-98E4-8CA9A6D3C589}" type="presOf" srcId="{E8B2D074-ED51-4E49-8E9F-35868702118C}" destId="{47F1998E-1598-4157-85E8-FC1C520E7632}" srcOrd="0" destOrd="0" presId="urn:microsoft.com/office/officeart/2005/8/layout/vProcess5"/>
    <dgm:cxn modelId="{9136B8DD-31F7-4FBE-8041-8164166A93C8}" type="presOf" srcId="{FAFD3444-7DF6-4A9A-98B7-8B4CED68270D}" destId="{8DD672D9-9234-47FC-972F-1DA1A5864F67}" srcOrd="0" destOrd="0" presId="urn:microsoft.com/office/officeart/2005/8/layout/vProcess5"/>
    <dgm:cxn modelId="{6067D173-9A43-4F10-8582-E27C3F9B3E0A}" type="presOf" srcId="{6B0EE74A-7B22-4C1B-A137-B8239913AEEC}" destId="{06F3E7C8-9F79-493B-852D-70B756975C29}" srcOrd="0" destOrd="0" presId="urn:microsoft.com/office/officeart/2005/8/layout/vProcess5"/>
    <dgm:cxn modelId="{516F6C3F-7BCE-47A7-AEAD-EAC4DECB80A4}" type="presOf" srcId="{93D538C5-C8F8-4AEA-BD9F-FD64015ECFEE}" destId="{8197247F-15C6-4AAE-A2B4-7C2BED0202E1}" srcOrd="1" destOrd="0" presId="urn:microsoft.com/office/officeart/2005/8/layout/vProcess5"/>
    <dgm:cxn modelId="{979D9F46-080B-4DAB-898D-0F29B2E6171F}" type="presOf" srcId="{D12FF41F-B66A-4AFD-A3C9-8B851C567674}" destId="{754BA52D-2E63-4BBA-BBE2-57948A065760}" srcOrd="1" destOrd="0" presId="urn:microsoft.com/office/officeart/2005/8/layout/vProcess5"/>
    <dgm:cxn modelId="{1A1738DB-0ECD-47E9-B6C0-1DD1FE19589C}" type="presOf" srcId="{D12FF41F-B66A-4AFD-A3C9-8B851C567674}" destId="{A59B344A-5FDE-4836-A0F8-2B9556462370}" srcOrd="0" destOrd="0" presId="urn:microsoft.com/office/officeart/2005/8/layout/vProcess5"/>
    <dgm:cxn modelId="{D4E46CB4-06DA-4900-85D9-9F12C6C9E021}" type="presOf" srcId="{1C146235-A1D0-4ED4-B2C9-D596C5663FC4}" destId="{72C438F3-5167-4070-A5ED-DE2D81D41785}" srcOrd="0" destOrd="0" presId="urn:microsoft.com/office/officeart/2005/8/layout/vProcess5"/>
    <dgm:cxn modelId="{4F51B00E-051D-4C87-A475-DBA09DA75553}" type="presOf" srcId="{FAFD3444-7DF6-4A9A-98B7-8B4CED68270D}" destId="{3CF46B9A-B31C-442A-AA8C-3B95B15BE00B}" srcOrd="1" destOrd="0" presId="urn:microsoft.com/office/officeart/2005/8/layout/vProcess5"/>
    <dgm:cxn modelId="{3BDBBCE4-FFB4-4775-8505-7FD50ED0A790}" type="presParOf" srcId="{30442038-EF69-42A1-95AE-EF9193379B66}" destId="{435EC5A6-A599-4240-905C-52DEDE70B955}" srcOrd="0" destOrd="0" presId="urn:microsoft.com/office/officeart/2005/8/layout/vProcess5"/>
    <dgm:cxn modelId="{22AAA74F-204D-4A60-83E9-91CBAACAA380}" type="presParOf" srcId="{30442038-EF69-42A1-95AE-EF9193379B66}" destId="{3E2F0A05-17A0-4635-AC98-8D26C7CB2E28}" srcOrd="1" destOrd="0" presId="urn:microsoft.com/office/officeart/2005/8/layout/vProcess5"/>
    <dgm:cxn modelId="{99CC4F76-22AE-4F18-BC05-BDEFE0F7BB1C}" type="presParOf" srcId="{30442038-EF69-42A1-95AE-EF9193379B66}" destId="{A59B344A-5FDE-4836-A0F8-2B9556462370}" srcOrd="2" destOrd="0" presId="urn:microsoft.com/office/officeart/2005/8/layout/vProcess5"/>
    <dgm:cxn modelId="{40538AB9-BF8A-4A8E-A926-C65ABDDAAF9C}" type="presParOf" srcId="{30442038-EF69-42A1-95AE-EF9193379B66}" destId="{8DD672D9-9234-47FC-972F-1DA1A5864F67}" srcOrd="3" destOrd="0" presId="urn:microsoft.com/office/officeart/2005/8/layout/vProcess5"/>
    <dgm:cxn modelId="{09A8BEAA-5099-4586-84B2-6DB9A2D39882}" type="presParOf" srcId="{30442038-EF69-42A1-95AE-EF9193379B66}" destId="{06F3E7C8-9F79-493B-852D-70B756975C29}" srcOrd="4" destOrd="0" presId="urn:microsoft.com/office/officeart/2005/8/layout/vProcess5"/>
    <dgm:cxn modelId="{2825D3EF-F00E-4634-AC86-A96E1484B13A}" type="presParOf" srcId="{30442038-EF69-42A1-95AE-EF9193379B66}" destId="{72C438F3-5167-4070-A5ED-DE2D81D41785}" srcOrd="5" destOrd="0" presId="urn:microsoft.com/office/officeart/2005/8/layout/vProcess5"/>
    <dgm:cxn modelId="{659223B1-FA07-4AE9-A2B8-116B61D97B15}" type="presParOf" srcId="{30442038-EF69-42A1-95AE-EF9193379B66}" destId="{4CB2ED97-8563-4790-AFAB-BF7C6B0A698B}" srcOrd="6" destOrd="0" presId="urn:microsoft.com/office/officeart/2005/8/layout/vProcess5"/>
    <dgm:cxn modelId="{1CD5D69E-5123-48F0-906E-43DF59BAE1F9}" type="presParOf" srcId="{30442038-EF69-42A1-95AE-EF9193379B66}" destId="{FFE3A312-545F-42E7-8B9E-C0F6C9B21D2A}" srcOrd="7" destOrd="0" presId="urn:microsoft.com/office/officeart/2005/8/layout/vProcess5"/>
    <dgm:cxn modelId="{E7416816-DF76-473A-BB8A-40863BEAABFD}" type="presParOf" srcId="{30442038-EF69-42A1-95AE-EF9193379B66}" destId="{47F1998E-1598-4157-85E8-FC1C520E7632}" srcOrd="8" destOrd="0" presId="urn:microsoft.com/office/officeart/2005/8/layout/vProcess5"/>
    <dgm:cxn modelId="{1C6F0BE3-B044-4E23-A15A-09CF20AC8654}" type="presParOf" srcId="{30442038-EF69-42A1-95AE-EF9193379B66}" destId="{317E80E0-5F23-4532-AB95-270356C924B0}" srcOrd="9" destOrd="0" presId="urn:microsoft.com/office/officeart/2005/8/layout/vProcess5"/>
    <dgm:cxn modelId="{18B96A4E-38F3-4397-9DC1-81977BECB08A}" type="presParOf" srcId="{30442038-EF69-42A1-95AE-EF9193379B66}" destId="{8197247F-15C6-4AAE-A2B4-7C2BED0202E1}" srcOrd="10" destOrd="0" presId="urn:microsoft.com/office/officeart/2005/8/layout/vProcess5"/>
    <dgm:cxn modelId="{ED982F5B-AAA4-4569-ABDD-323E8FE2550D}" type="presParOf" srcId="{30442038-EF69-42A1-95AE-EF9193379B66}" destId="{754BA52D-2E63-4BBA-BBE2-57948A065760}" srcOrd="11" destOrd="0" presId="urn:microsoft.com/office/officeart/2005/8/layout/vProcess5"/>
    <dgm:cxn modelId="{C321F9A5-098A-4915-9131-5E4A75EB150D}" type="presParOf" srcId="{30442038-EF69-42A1-95AE-EF9193379B66}" destId="{3CF46B9A-B31C-442A-AA8C-3B95B15BE00B}" srcOrd="12" destOrd="0" presId="urn:microsoft.com/office/officeart/2005/8/layout/vProcess5"/>
    <dgm:cxn modelId="{51A3D8B0-61EC-45E2-A151-923F1EF88CB9}" type="presParOf" srcId="{30442038-EF69-42A1-95AE-EF9193379B66}" destId="{FAD16A48-306E-4943-B4FC-620AB9604907}" srcOrd="13" destOrd="0" presId="urn:microsoft.com/office/officeart/2005/8/layout/vProcess5"/>
    <dgm:cxn modelId="{C438F96E-14C9-49CA-A175-A1E11765B070}" type="presParOf" srcId="{30442038-EF69-42A1-95AE-EF9193379B66}" destId="{507CE865-BCBD-4ECC-B0C8-60741C8998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F0A05-17A0-4635-AC98-8D26C7CB2E28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Connecting to database</a:t>
          </a:r>
          <a:endParaRPr lang="en-NZ" sz="2400" kern="1200" dirty="0"/>
        </a:p>
      </dsp:txBody>
      <dsp:txXfrm>
        <a:off x="22940" y="22940"/>
        <a:ext cx="5135942" cy="737360"/>
      </dsp:txXfrm>
    </dsp:sp>
    <dsp:sp modelId="{A59B344A-5FDE-4836-A0F8-2B9556462370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Retrieving the data (if required)</a:t>
          </a:r>
          <a:endParaRPr lang="en-NZ" sz="2400" kern="1200" dirty="0"/>
        </a:p>
      </dsp:txBody>
      <dsp:txXfrm>
        <a:off x="476425" y="914964"/>
        <a:ext cx="5064287" cy="737360"/>
      </dsp:txXfrm>
    </dsp:sp>
    <dsp:sp modelId="{8DD672D9-9234-47FC-972F-1DA1A5864F67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Processing the data</a:t>
          </a:r>
          <a:endParaRPr lang="en-NZ" sz="2400" kern="1200" dirty="0"/>
        </a:p>
      </dsp:txBody>
      <dsp:txXfrm>
        <a:off x="929910" y="1806988"/>
        <a:ext cx="5064287" cy="737360"/>
      </dsp:txXfrm>
    </dsp:sp>
    <dsp:sp modelId="{06F3E7C8-9F79-493B-852D-70B756975C29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Updating the data (if required)</a:t>
          </a:r>
          <a:endParaRPr lang="en-NZ" sz="2400" kern="1200" dirty="0"/>
        </a:p>
      </dsp:txBody>
      <dsp:txXfrm>
        <a:off x="1383395" y="2699012"/>
        <a:ext cx="5064287" cy="737360"/>
      </dsp:txXfrm>
    </dsp:sp>
    <dsp:sp modelId="{72C438F3-5167-4070-A5ED-DE2D81D41785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Closing the connection</a:t>
          </a:r>
          <a:endParaRPr lang="en-NZ" sz="2400" kern="1200" dirty="0"/>
        </a:p>
      </dsp:txBody>
      <dsp:txXfrm>
        <a:off x="1836880" y="3591037"/>
        <a:ext cx="5064287" cy="737360"/>
      </dsp:txXfrm>
    </dsp:sp>
    <dsp:sp modelId="{4CB2ED97-8563-4790-AFAB-BF7C6B0A698B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2400" kern="1200"/>
        </a:p>
      </dsp:txBody>
      <dsp:txXfrm>
        <a:off x="5678201" y="572200"/>
        <a:ext cx="280008" cy="383102"/>
      </dsp:txXfrm>
    </dsp:sp>
    <dsp:sp modelId="{FFE3A312-545F-42E7-8B9E-C0F6C9B21D2A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2400" kern="1200"/>
        </a:p>
      </dsp:txBody>
      <dsp:txXfrm>
        <a:off x="6131686" y="1464225"/>
        <a:ext cx="280008" cy="383102"/>
      </dsp:txXfrm>
    </dsp:sp>
    <dsp:sp modelId="{47F1998E-1598-4157-85E8-FC1C520E7632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2400" kern="1200"/>
        </a:p>
      </dsp:txBody>
      <dsp:txXfrm>
        <a:off x="6585171" y="2343195"/>
        <a:ext cx="280008" cy="383102"/>
      </dsp:txXfrm>
    </dsp:sp>
    <dsp:sp modelId="{317E80E0-5F23-4532-AB95-270356C924B0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2400" kern="1200"/>
        </a:p>
      </dsp:txBody>
      <dsp:txXfrm>
        <a:off x="7038657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16EB24C-9661-4E55-8949-5984BC0E611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BDC33C-0649-44A7-A2A6-C873ADDD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657B80DA-857D-4955-8E4D-925305C702D2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1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87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2320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82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F2C1885-827C-48C5-A236-68D283E9D754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3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E5D1AE3F-D3B5-4C9A-B1DD-CF89A28D4A54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2C40095-264D-4FD7-8140-EAEC9487EB85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4C70FE0-20B3-426D-A98B-858B1AE19F38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5E400AA-8ED4-4088-B6EC-7A40FB8F31CC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F556FE61-6787-4648-BC3C-5D66F2F18D39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956ABC8-461B-4637-A6A6-7A245CD1B621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B991DED-5128-407D-947E-F4EB5EE11E0A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CBC5-9BC8-433E-8781-3394C004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7400" y="1676400"/>
            <a:ext cx="8153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>
                <a:solidFill>
                  <a:srgbClr val="92D050"/>
                </a:solidFill>
              </a:rPr>
              <a:t>Working </a:t>
            </a:r>
            <a:r>
              <a:rPr lang="en-US" altLang="en-US" dirty="0">
                <a:solidFill>
                  <a:srgbClr val="92D050"/>
                </a:solidFill>
              </a:rPr>
              <a:t>with Data in C# </a:t>
            </a:r>
            <a:br>
              <a:rPr lang="en-US" altLang="en-US" dirty="0">
                <a:solidFill>
                  <a:srgbClr val="92D050"/>
                </a:solidFill>
              </a:rPr>
            </a:br>
            <a:r>
              <a:rPr lang="en-US" altLang="en-US" dirty="0">
                <a:solidFill>
                  <a:srgbClr val="92D050"/>
                </a:solidFill>
              </a:rPr>
              <a:t>Part A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114800"/>
            <a:ext cx="7924800" cy="1524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C000"/>
                </a:solidFill>
              </a:rPr>
              <a:t>Lecturer: </a:t>
            </a:r>
            <a:r>
              <a:rPr lang="en-US" altLang="en-US" dirty="0" smtClean="0">
                <a:solidFill>
                  <a:srgbClr val="FFC000"/>
                </a:solidFill>
              </a:rPr>
              <a:t>Garry </a:t>
            </a:r>
            <a:r>
              <a:rPr lang="en-US" altLang="en-US" dirty="0" err="1" smtClean="0">
                <a:solidFill>
                  <a:srgbClr val="FFC000"/>
                </a:solidFill>
              </a:rPr>
              <a:t>singh</a:t>
            </a:r>
            <a:endParaRPr lang="en-US" altLang="en-US" dirty="0">
              <a:solidFill>
                <a:srgbClr val="FFC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C000"/>
                </a:solidFill>
              </a:rPr>
              <a:t>Manukau Institute of Technology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1546225" y="304801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FBAC8"/>
              </a:buClr>
              <a:buSzPct val="70000"/>
              <a:buFont typeface="Monotype Sorts" pitchFamily="-84" charset="2"/>
              <a:buChar char="u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FBAC8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smtClean="0">
                <a:latin typeface="+mn-lt"/>
              </a:rPr>
              <a:t>Database Application Development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6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Databases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sz="2400" dirty="0"/>
              <a:t>For small applications, you can use text files to store data for later processing. </a:t>
            </a:r>
          </a:p>
          <a:p>
            <a:pPr algn="just"/>
            <a:r>
              <a:rPr lang="en-NZ" sz="2400" dirty="0"/>
              <a:t>However, as the data needs increase, it becomes more difficult to manage or relate data that is stored in flat text files.</a:t>
            </a:r>
          </a:p>
          <a:p>
            <a:pPr algn="just"/>
            <a:r>
              <a:rPr lang="en-NZ" sz="2400" dirty="0"/>
              <a:t>This is where </a:t>
            </a:r>
            <a:r>
              <a:rPr lang="en-NZ" sz="2400" dirty="0">
                <a:solidFill>
                  <a:srgbClr val="92D050"/>
                </a:solidFill>
              </a:rPr>
              <a:t>databases</a:t>
            </a:r>
            <a:r>
              <a:rPr lang="en-NZ" sz="2400" dirty="0"/>
              <a:t> come into play. </a:t>
            </a:r>
          </a:p>
          <a:p>
            <a:pPr lvl="1" algn="just"/>
            <a:r>
              <a:rPr lang="en-NZ" sz="2400" dirty="0"/>
              <a:t>Databases store information in records, fields, and tables.</a:t>
            </a:r>
          </a:p>
          <a:p>
            <a:pPr lvl="1" algn="just"/>
            <a:r>
              <a:rPr lang="en-NZ" sz="2400" dirty="0"/>
              <a:t>You can think of a database as an electronic version of a filing cabinet, organized so that you can retrieve and use the data.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6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Management System (DBMS)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sz="2400" dirty="0"/>
              <a:t>The computer programs that are used to manage and query a database are known as the </a:t>
            </a:r>
            <a:r>
              <a:rPr lang="en-NZ" sz="2400" dirty="0">
                <a:solidFill>
                  <a:srgbClr val="92D050"/>
                </a:solidFill>
              </a:rPr>
              <a:t>database management system (DBMS)</a:t>
            </a:r>
            <a:r>
              <a:rPr lang="en-NZ" sz="2400" dirty="0"/>
              <a:t>.</a:t>
            </a:r>
          </a:p>
          <a:p>
            <a:pPr algn="just"/>
            <a:r>
              <a:rPr lang="en-NZ" sz="2400" dirty="0"/>
              <a:t>They facilitate storage, retrieval, manipulation, and reporting of large amounts of data.</a:t>
            </a:r>
          </a:p>
          <a:p>
            <a:pPr algn="just"/>
            <a:r>
              <a:rPr lang="en-NZ" sz="2400" dirty="0"/>
              <a:t>Example of relational DBMSs: Microsoft Access, Microsoft SQL Server, MySQL, Oracle, DB2.</a:t>
            </a:r>
          </a:p>
          <a:p>
            <a:pPr algn="just"/>
            <a:r>
              <a:rPr lang="en-NZ" sz="2400" dirty="0"/>
              <a:t>Many of these DBMSs store data in </a:t>
            </a:r>
            <a:r>
              <a:rPr lang="en-NZ" sz="2400" dirty="0">
                <a:solidFill>
                  <a:srgbClr val="92D050"/>
                </a:solidFill>
              </a:rPr>
              <a:t>tabular</a:t>
            </a:r>
            <a:r>
              <a:rPr lang="en-NZ" sz="2400" dirty="0"/>
              <a:t> format and are considered relational databases.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Management System (DBMS)</a:t>
            </a:r>
            <a:br>
              <a:rPr lang="en-US" sz="3600" dirty="0"/>
            </a:br>
            <a:r>
              <a:rPr lang="en-US" sz="3600" dirty="0">
                <a:solidFill>
                  <a:srgbClr val="92D050"/>
                </a:solidFill>
              </a:rPr>
              <a:t>Fields and Records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sz="2400" dirty="0"/>
              <a:t>In a relational database, the rows in the table are referred to as records and the columns are the fields of the table. </a:t>
            </a:r>
          </a:p>
          <a:p>
            <a:pPr algn="just"/>
            <a:r>
              <a:rPr lang="en-NZ" sz="2400" dirty="0"/>
              <a:t>A </a:t>
            </a:r>
            <a:r>
              <a:rPr lang="en-NZ" sz="2400" dirty="0">
                <a:solidFill>
                  <a:srgbClr val="92D050"/>
                </a:solidFill>
              </a:rPr>
              <a:t>field</a:t>
            </a:r>
            <a:r>
              <a:rPr lang="en-NZ" sz="2400" dirty="0"/>
              <a:t> is a single piece of information, such as </a:t>
            </a:r>
            <a:r>
              <a:rPr lang="en-NZ" sz="2400" dirty="0" err="1"/>
              <a:t>StudentID</a:t>
            </a:r>
            <a:r>
              <a:rPr lang="en-NZ" sz="2400" dirty="0"/>
              <a:t> or </a:t>
            </a:r>
            <a:r>
              <a:rPr lang="en-NZ" sz="2400" dirty="0" err="1"/>
              <a:t>FirstName</a:t>
            </a:r>
            <a:r>
              <a:rPr lang="en-NZ" sz="2400" dirty="0"/>
              <a:t>. </a:t>
            </a:r>
          </a:p>
          <a:p>
            <a:pPr algn="just"/>
            <a:r>
              <a:rPr lang="en-NZ" sz="2400" dirty="0"/>
              <a:t>A </a:t>
            </a:r>
            <a:r>
              <a:rPr lang="en-NZ" sz="2400" dirty="0">
                <a:solidFill>
                  <a:srgbClr val="92D050"/>
                </a:solidFill>
              </a:rPr>
              <a:t>record</a:t>
            </a:r>
            <a:r>
              <a:rPr lang="en-NZ" sz="2400" dirty="0"/>
              <a:t> is a complete set of fields.</a:t>
            </a:r>
          </a:p>
          <a:p>
            <a:pPr lvl="1" algn="just"/>
            <a:r>
              <a:rPr lang="en-NZ" sz="2400" dirty="0"/>
              <a:t>When you have the student identification number, student last name, student first name, phone number, and so on about an individual student, this represents a student record.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Management System (DBMS)</a:t>
            </a:r>
            <a:br>
              <a:rPr lang="en-US" sz="3600" dirty="0"/>
            </a:br>
            <a:r>
              <a:rPr lang="en-US" sz="3600" dirty="0">
                <a:solidFill>
                  <a:srgbClr val="92D050"/>
                </a:solidFill>
              </a:rPr>
              <a:t>Fields and Records and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54" y="2731532"/>
            <a:ext cx="584936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223316" y="3619262"/>
            <a:ext cx="593279" cy="274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6816594" y="3756422"/>
            <a:ext cx="284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73155" y="361926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field</a:t>
            </a:r>
            <a:endParaRPr lang="en-NZ" dirty="0"/>
          </a:p>
        </p:txBody>
      </p:sp>
      <p:sp>
        <p:nvSpPr>
          <p:cNvPr id="10" name="Rounded Rectangle 9"/>
          <p:cNvSpPr/>
          <p:nvPr/>
        </p:nvSpPr>
        <p:spPr>
          <a:xfrm>
            <a:off x="3758434" y="4701302"/>
            <a:ext cx="530352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32274" y="4853702"/>
            <a:ext cx="1026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6915" y="453874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record</a:t>
            </a:r>
            <a:endParaRPr lang="en-NZ" dirty="0"/>
          </a:p>
        </p:txBody>
      </p:sp>
      <p:sp>
        <p:nvSpPr>
          <p:cNvPr id="14" name="Right Brace 13"/>
          <p:cNvSpPr/>
          <p:nvPr/>
        </p:nvSpPr>
        <p:spPr>
          <a:xfrm rot="16200000">
            <a:off x="6142036" y="-685769"/>
            <a:ext cx="304800" cy="6529799"/>
          </a:xfrm>
          <a:prstGeom prst="rightBrace">
            <a:avLst>
              <a:gd name="adj1" fmla="val 0"/>
              <a:gd name="adj2" fmla="val 49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902342" y="196318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10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Management System (DBMS)</a:t>
            </a:r>
            <a:br>
              <a:rPr lang="en-US" sz="3600" dirty="0"/>
            </a:br>
            <a:r>
              <a:rPr lang="en-US" sz="3600" dirty="0">
                <a:solidFill>
                  <a:srgbClr val="92D050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sz="2400" dirty="0">
                <a:solidFill>
                  <a:srgbClr val="92D050"/>
                </a:solidFill>
              </a:rPr>
              <a:t>Structured Query Language (SQL) </a:t>
            </a:r>
            <a:r>
              <a:rPr lang="en-NZ" sz="2400" dirty="0"/>
              <a:t>includes statements to access, manipulate, and update data in a database. </a:t>
            </a:r>
          </a:p>
          <a:p>
            <a:pPr algn="just"/>
            <a:r>
              <a:rPr lang="en-NZ" sz="2400" dirty="0"/>
              <a:t>Using SQL queries, you can access single rows, all rows that meet some criteria, or all rows from one or more tables.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ADO.NET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NZ" sz="2400" dirty="0">
                <a:solidFill>
                  <a:srgbClr val="92D050"/>
                </a:solidFill>
              </a:rPr>
              <a:t>ADO.NET</a:t>
            </a:r>
            <a:r>
              <a:rPr lang="en-NZ" sz="2400" dirty="0"/>
              <a:t> consists of a managed set of library classes that allow you to interact with databases.</a:t>
            </a:r>
          </a:p>
          <a:p>
            <a:pPr algn="just"/>
            <a:r>
              <a:rPr lang="en-NZ" sz="2400" dirty="0"/>
              <a:t>You use ADO.NET classes to retrieve and update data in databases, such as those created using Microsoft Access or SQL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Interacting with Databases</a:t>
            </a:r>
            <a:endParaRPr lang="en-US" sz="3600" dirty="0">
              <a:solidFill>
                <a:srgbClr val="92D05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214647"/>
              </p:ext>
            </p:extLst>
          </p:nvPr>
        </p:nvGraphicFramePr>
        <p:xfrm>
          <a:off x="2551550" y="235792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CBC5-9BC8-433E-8781-3394C00466D8}" type="slidenum">
              <a:rPr lang="en-US" smtClean="0"/>
              <a:t>8</a:t>
            </a:fld>
            <a:endParaRPr lang="en-US"/>
          </a:p>
        </p:txBody>
      </p:sp>
      <p:sp>
        <p:nvSpPr>
          <p:cNvPr id="6" name="Curved Right Arrow 5"/>
          <p:cNvSpPr/>
          <p:nvPr/>
        </p:nvSpPr>
        <p:spPr>
          <a:xfrm rot="9352699">
            <a:off x="9455719" y="3041898"/>
            <a:ext cx="1194202" cy="24332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5197" y="187175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Note: If the database is not created, you need to create it first!</a:t>
            </a:r>
          </a:p>
        </p:txBody>
      </p:sp>
    </p:spTree>
    <p:extLst>
      <p:ext uri="{BB962C8B-B14F-4D97-AF65-F5344CB8AC3E}">
        <p14:creationId xmlns:p14="http://schemas.microsoft.com/office/powerpoint/2010/main" val="22520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12090</TotalTime>
  <Words>423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Century Gothic</vt:lpstr>
      <vt:lpstr>Wingdings</vt:lpstr>
      <vt:lpstr>Wingdings 3</vt:lpstr>
      <vt:lpstr>Reza Slides Template</vt:lpstr>
      <vt:lpstr>Working with Data in C#  Part A</vt:lpstr>
      <vt:lpstr>Databases</vt:lpstr>
      <vt:lpstr>Database Management System (DBMS)</vt:lpstr>
      <vt:lpstr>Database Management System (DBMS) Fields and Records and Tables</vt:lpstr>
      <vt:lpstr>Database Management System (DBMS) Fields and Records and Tables</vt:lpstr>
      <vt:lpstr>Database Management System (DBMS) SQL</vt:lpstr>
      <vt:lpstr>ADO.NET</vt:lpstr>
      <vt:lpstr>Interacting with Databases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Seyed Reza Shahamiri</dc:creator>
  <cp:lastModifiedBy>Garry Singh</cp:lastModifiedBy>
  <cp:revision>468</cp:revision>
  <cp:lastPrinted>2014-11-04T00:44:46Z</cp:lastPrinted>
  <dcterms:created xsi:type="dcterms:W3CDTF">2014-05-12T03:31:09Z</dcterms:created>
  <dcterms:modified xsi:type="dcterms:W3CDTF">2018-05-06T08:23:49Z</dcterms:modified>
</cp:coreProperties>
</file>