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71" r:id="rId11"/>
    <p:sldId id="266" r:id="rId12"/>
    <p:sldId id="265" r:id="rId13"/>
    <p:sldId id="272" r:id="rId14"/>
    <p:sldId id="273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FF9BA-3544-4775-BA7E-E50A5B515324}" type="datetimeFigureOut">
              <a:rPr lang="en-US" smtClean="0"/>
              <a:pPr/>
              <a:t>2/7/2017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F067B-DC8C-4FD3-94E4-79304100BB4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39682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F067B-DC8C-4FD3-94E4-79304100BB4B}" type="slidenum">
              <a:rPr lang="en-NZ" smtClean="0"/>
              <a:pPr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8423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3947-DB56-4B1C-9AAE-0D9BD4198E8A}" type="datetime1">
              <a:rPr lang="en-US" smtClean="0"/>
              <a:t>2/7/2017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ICT Industry Project Presentation 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DFDA-9562-4E74-BB5E-C5351750C1B5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535-C542-414E-B60E-781B387F126E}" type="datetime1">
              <a:rPr lang="en-US" smtClean="0"/>
              <a:t>2/7/2017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ICT Industry Project Presentation 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DFDA-9562-4E74-BB5E-C5351750C1B5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5607-99A3-49DC-8077-23F9D1565E44}" type="datetime1">
              <a:rPr lang="en-US" smtClean="0"/>
              <a:t>2/7/2017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ICT Industry Project Presentation 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DFDA-9562-4E74-BB5E-C5351750C1B5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2DCD-1A00-4B16-AC41-44470B5776BE}" type="datetime1">
              <a:rPr lang="en-US" smtClean="0"/>
              <a:t>2/7/2017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ICT Industry Project Presentation 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DFDA-9562-4E74-BB5E-C5351750C1B5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A0D1-F009-4A7E-8495-CCF894B48BF7}" type="datetime1">
              <a:rPr lang="en-US" smtClean="0"/>
              <a:t>2/7/2017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ICT Industry Project Presentation 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DFDA-9562-4E74-BB5E-C5351750C1B5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DB8E-3632-4880-B557-AC5002CCF36F}" type="datetime1">
              <a:rPr lang="en-US" smtClean="0"/>
              <a:t>2/7/2017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ICT Industry Project Presentation 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DFDA-9562-4E74-BB5E-C5351750C1B5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706F-6785-4415-8D11-FF67AC8A9707}" type="datetime1">
              <a:rPr lang="en-US" smtClean="0"/>
              <a:t>2/7/2017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ICT Industry Project Presentation </a:t>
            </a:r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DFDA-9562-4E74-BB5E-C5351750C1B5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1106-5AE0-4DBF-B7D5-10CF27A78E00}" type="datetime1">
              <a:rPr lang="en-US" smtClean="0"/>
              <a:t>2/7/2017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ICT Industry Project Presentation 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DFDA-9562-4E74-BB5E-C5351750C1B5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FBDA-CD9F-43D0-83A5-4C2B49DD7006}" type="datetime1">
              <a:rPr lang="en-US" smtClean="0"/>
              <a:t>2/7/2017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ICT Industry Project Presentation 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DFDA-9562-4E74-BB5E-C5351750C1B5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CD95-3293-4648-B9E2-903CB9DEEA46}" type="datetime1">
              <a:rPr lang="en-US" smtClean="0"/>
              <a:t>2/7/2017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ICT Industry Project Presentation 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DFDA-9562-4E74-BB5E-C5351750C1B5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32F1-94E5-4D35-AF1B-E07E12DF07EA}" type="datetime1">
              <a:rPr lang="en-US" smtClean="0"/>
              <a:t>2/7/2017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ICT Industry Project Presentation 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DFDA-9562-4E74-BB5E-C5351750C1B5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93CCF-397B-4E49-9BFF-BC8219277CFA}" type="datetime1">
              <a:rPr lang="en-US" smtClean="0"/>
              <a:t>2/7/2017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NZ" smtClean="0"/>
              <a:t>ICT Industry Project Presentation 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ADFDA-9562-4E74-BB5E-C5351750C1B5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000108"/>
            <a:ext cx="7772400" cy="1714512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Your Name(s)</a:t>
            </a:r>
            <a:br>
              <a:rPr lang="en-NZ" dirty="0" smtClean="0"/>
            </a:br>
            <a:r>
              <a:rPr lang="en-NZ" dirty="0" smtClean="0"/>
              <a:t>Your Student ID(s)</a:t>
            </a:r>
            <a:br>
              <a:rPr lang="en-NZ" dirty="0" smtClean="0"/>
            </a:b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43116"/>
            <a:ext cx="6400800" cy="3495684"/>
          </a:xfrm>
        </p:spPr>
        <p:txBody>
          <a:bodyPr/>
          <a:lstStyle/>
          <a:p>
            <a:endParaRPr lang="en-NZ" dirty="0" smtClean="0"/>
          </a:p>
          <a:p>
            <a:r>
              <a:rPr lang="en-NZ" i="1" dirty="0" smtClean="0"/>
              <a:t>Describe your project type here</a:t>
            </a:r>
          </a:p>
          <a:p>
            <a:pPr marL="0" lvl="1"/>
            <a:r>
              <a:rPr lang="en-NZ" i="1" dirty="0" smtClean="0"/>
              <a:t>e.g. </a:t>
            </a:r>
            <a:r>
              <a:rPr lang="en-US" i="1" dirty="0" smtClean="0"/>
              <a:t>(</a:t>
            </a:r>
            <a:r>
              <a:rPr lang="en-US" i="1" dirty="0" err="1" smtClean="0"/>
              <a:t>eg</a:t>
            </a:r>
            <a:r>
              <a:rPr lang="en-US" i="1" dirty="0" smtClean="0"/>
              <a:t>: web site, database application, programming application, networking, </a:t>
            </a:r>
            <a:r>
              <a:rPr lang="en-US" i="1" dirty="0" err="1" smtClean="0"/>
              <a:t>etc</a:t>
            </a:r>
            <a:r>
              <a:rPr lang="en-US" i="1" dirty="0" smtClean="0"/>
              <a:t>)</a:t>
            </a:r>
            <a:endParaRPr lang="en-NZ" i="1" dirty="0" smtClean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DFDA-9562-4E74-BB5E-C5351750C1B5}" type="slidenum">
              <a:rPr lang="en-NZ" smtClean="0"/>
              <a:pPr/>
              <a:t>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ICT Industry Project Presentation </a:t>
            </a:r>
            <a:endParaRPr lang="en-N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Weekly Schedule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i="1" dirty="0" smtClean="0"/>
              <a:t>Planned vs actual – use your project diary as source of information.  </a:t>
            </a:r>
          </a:p>
          <a:p>
            <a:r>
              <a:rPr lang="en-NZ" i="1" dirty="0" smtClean="0"/>
              <a:t>How you spent your time vs planned</a:t>
            </a:r>
            <a:endParaRPr lang="en-NZ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ICT Industry Project Presentation 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DFDA-9562-4E74-BB5E-C5351750C1B5}" type="slidenum">
              <a:rPr lang="en-NZ" smtClean="0"/>
              <a:pPr/>
              <a:t>10</a:t>
            </a:fld>
            <a:endParaRPr lang="en-NZ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Skills I Needed and Learnt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i="1" dirty="0" smtClean="0"/>
              <a:t>List skills you needed to complete the project and those you have learnt as a result of completing the project </a:t>
            </a:r>
            <a:endParaRPr lang="en-N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DFDA-9562-4E74-BB5E-C5351750C1B5}" type="slidenum">
              <a:rPr lang="en-NZ" smtClean="0"/>
              <a:pPr/>
              <a:t>11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ICT Industry Project Presentation </a:t>
            </a:r>
            <a:endParaRPr lang="en-NZ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Problems Encountered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i="1" dirty="0" smtClean="0"/>
              <a:t>List any problems encountered and describe how you overcame them</a:t>
            </a:r>
            <a:endParaRPr lang="en-N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DFDA-9562-4E74-BB5E-C5351750C1B5}" type="slidenum">
              <a:rPr lang="en-NZ" smtClean="0"/>
              <a:pPr/>
              <a:t>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ICT Industry Project Presentation </a:t>
            </a:r>
            <a:endParaRPr lang="en-NZ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Demonstration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i="1" dirty="0"/>
              <a:t>Demonstration of Project artefacts, e.g.</a:t>
            </a:r>
          </a:p>
          <a:p>
            <a:pPr lvl="1"/>
            <a:r>
              <a:rPr lang="en-NZ" i="1" dirty="0" smtClean="0"/>
              <a:t>Website</a:t>
            </a:r>
          </a:p>
          <a:p>
            <a:pPr lvl="1"/>
            <a:r>
              <a:rPr lang="en-NZ" i="1" dirty="0" smtClean="0"/>
              <a:t>S/W application</a:t>
            </a:r>
          </a:p>
          <a:p>
            <a:pPr lvl="1"/>
            <a:r>
              <a:rPr lang="en-NZ" i="1" dirty="0" smtClean="0"/>
              <a:t>Network Diagrams</a:t>
            </a:r>
          </a:p>
          <a:p>
            <a:pPr lvl="1"/>
            <a:r>
              <a:rPr lang="en-NZ" i="1" dirty="0" smtClean="0"/>
              <a:t>Documentation</a:t>
            </a:r>
          </a:p>
          <a:p>
            <a:pPr lvl="1"/>
            <a:r>
              <a:rPr lang="en-NZ" i="1" dirty="0" err="1" smtClean="0"/>
              <a:t>etc</a:t>
            </a:r>
            <a:endParaRPr lang="en-NZ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ICT Industry Project Presentation 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DFDA-9562-4E74-BB5E-C5351750C1B5}" type="slidenum">
              <a:rPr lang="en-NZ" smtClean="0"/>
              <a:pPr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7258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Project Status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i="1" dirty="0" smtClean="0"/>
              <a:t>Complete / Not finished?</a:t>
            </a:r>
          </a:p>
          <a:p>
            <a:r>
              <a:rPr lang="en-NZ" i="1" dirty="0" smtClean="0"/>
              <a:t>If not finished, </a:t>
            </a:r>
          </a:p>
          <a:p>
            <a:pPr lvl="1"/>
            <a:r>
              <a:rPr lang="en-NZ" i="1" dirty="0" smtClean="0"/>
              <a:t>What needs to be done to complete the Project, as you will need an extension to do complete it</a:t>
            </a:r>
          </a:p>
          <a:p>
            <a:pPr lvl="1"/>
            <a:r>
              <a:rPr lang="en-NZ" i="1" dirty="0" smtClean="0"/>
              <a:t>List all tasks left to do along with an estimate of time required (be realistic here)</a:t>
            </a:r>
          </a:p>
          <a:p>
            <a:pPr lvl="1"/>
            <a:r>
              <a:rPr lang="en-NZ" i="1" dirty="0" smtClean="0"/>
              <a:t>Total time to complete and </a:t>
            </a:r>
          </a:p>
          <a:p>
            <a:pPr lvl="1"/>
            <a:r>
              <a:rPr lang="en-NZ" i="1" dirty="0" smtClean="0"/>
              <a:t>Ask for an extension</a:t>
            </a:r>
          </a:p>
          <a:p>
            <a:endParaRPr lang="en-NZ" i="1" dirty="0"/>
          </a:p>
          <a:p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ICT Industry Project Presentation 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DFDA-9562-4E74-BB5E-C5351750C1B5}" type="slidenum">
              <a:rPr lang="en-NZ" smtClean="0"/>
              <a:pPr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9291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Question Time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ICT Industry Project Presentation 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DFDA-9562-4E74-BB5E-C5351750C1B5}" type="slidenum">
              <a:rPr lang="en-NZ" smtClean="0"/>
              <a:pPr/>
              <a:t>15</a:t>
            </a:fld>
            <a:endParaRPr lang="en-NZ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Client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i="1" dirty="0" smtClean="0"/>
              <a:t>Describe client/organisation</a:t>
            </a:r>
            <a:endParaRPr lang="en-N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DFDA-9562-4E74-BB5E-C5351750C1B5}" type="slidenum">
              <a:rPr lang="en-NZ" smtClean="0"/>
              <a:pPr/>
              <a:t>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ICT Industry Project Presentation </a:t>
            </a:r>
            <a:endParaRPr lang="en-NZ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Business Problem/Opportunity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i="1" dirty="0" smtClean="0"/>
              <a:t>What business problem/opportunity were you asked to solve?</a:t>
            </a:r>
            <a:endParaRPr lang="en-N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DFDA-9562-4E74-BB5E-C5351750C1B5}" type="slidenum">
              <a:rPr lang="en-NZ" smtClean="0"/>
              <a:pPr/>
              <a:t>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ICT Industry Project Presentation </a:t>
            </a:r>
            <a:endParaRPr lang="en-N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Cause of Problem or Trigger for Opportunity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DFDA-9562-4E74-BB5E-C5351750C1B5}" type="slidenum">
              <a:rPr lang="en-NZ" smtClean="0"/>
              <a:pPr/>
              <a:t>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ICT Industry Project Presentation </a:t>
            </a:r>
            <a:endParaRPr lang="en-NZ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Implemented Solution </a:t>
            </a:r>
            <a:endParaRPr lang="en-NZ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i="1" dirty="0"/>
              <a:t>What </a:t>
            </a:r>
            <a:r>
              <a:rPr lang="en-NZ" i="1" dirty="0" smtClean="0"/>
              <a:t>you did to solve</a:t>
            </a:r>
            <a:r>
              <a:rPr lang="en-NZ" i="1" dirty="0"/>
              <a:t> </a:t>
            </a:r>
            <a:r>
              <a:rPr lang="en-NZ" i="1" dirty="0" smtClean="0"/>
              <a:t>the problem</a:t>
            </a:r>
            <a:endParaRPr lang="en-NZ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ICT Industry Project Presentation 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DFDA-9562-4E74-BB5E-C5351750C1B5}" type="slidenum">
              <a:rPr lang="en-NZ" smtClean="0"/>
              <a:pPr/>
              <a:t>5</a:t>
            </a:fld>
            <a:endParaRPr lang="en-NZ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Deliverables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i="1" dirty="0" smtClean="0"/>
              <a:t>Project deliverables (e.g. programs, manuals, training, documents, website, network, . . .) </a:t>
            </a:r>
            <a:endParaRPr lang="en-NZ" i="1" dirty="0" smtClean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DFDA-9562-4E74-BB5E-C5351750C1B5}" type="slidenum">
              <a:rPr lang="en-NZ" smtClean="0"/>
              <a:pPr/>
              <a:t>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ICT Industry Project Presentation </a:t>
            </a:r>
            <a:endParaRPr lang="en-NZ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Criteria </a:t>
            </a:r>
            <a:r>
              <a:rPr lang="en-NZ" dirty="0" smtClean="0"/>
              <a:t>for Success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i="1" dirty="0" smtClean="0"/>
              <a:t>Benefits expected by the users (specify for each kind of user)</a:t>
            </a:r>
            <a:endParaRPr lang="en-NZ" i="1" dirty="0" smtClean="0"/>
          </a:p>
          <a:p>
            <a:pPr lvl="1"/>
            <a:r>
              <a:rPr lang="en-US" i="1" dirty="0" smtClean="0"/>
              <a:t>Measurable objectives against which your deliverables can be judged for each user function (e.g.: “The web site administrator will be able to add any number of new products and product categories to web pages without using HTML”).</a:t>
            </a:r>
          </a:p>
          <a:p>
            <a:pPr lvl="1"/>
            <a:endParaRPr lang="en-US" i="1" dirty="0"/>
          </a:p>
          <a:p>
            <a:pPr lvl="1"/>
            <a:r>
              <a:rPr lang="en-US" i="1" dirty="0" smtClean="0"/>
              <a:t>Were they met? If not why not?</a:t>
            </a:r>
            <a:endParaRPr lang="en-NZ" i="1" dirty="0" smtClean="0"/>
          </a:p>
          <a:p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ICT Industry Project Presentation 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DFDA-9562-4E74-BB5E-C5351750C1B5}" type="slidenum">
              <a:rPr lang="en-NZ" smtClean="0"/>
              <a:pPr/>
              <a:t>7</a:t>
            </a:fld>
            <a:endParaRPr lang="en-NZ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Process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i="1" dirty="0" smtClean="0"/>
              <a:t>High level plan which identifies the key milestones by way of a timeline.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NZ" sz="2800" i="1" dirty="0" smtClean="0"/>
              <a:t>Estimated and actual hours for each part/activity</a:t>
            </a:r>
            <a:endParaRPr lang="en-NZ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DFDA-9562-4E74-BB5E-C5351750C1B5}" type="slidenum">
              <a:rPr lang="en-NZ" smtClean="0"/>
              <a:pPr/>
              <a:t>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ICT Industry Project Presentation </a:t>
            </a:r>
            <a:endParaRPr lang="en-NZ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Metrics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i="1" dirty="0" smtClean="0"/>
              <a:t>These relate to the process but show the lower, more detailed, level tasks that made up the Project</a:t>
            </a:r>
          </a:p>
          <a:p>
            <a:r>
              <a:rPr lang="en-NZ" i="1" dirty="0" smtClean="0"/>
              <a:t>Show initial estimates alongside your actual hours spent on each task</a:t>
            </a:r>
          </a:p>
          <a:p>
            <a:r>
              <a:rPr lang="en-NZ" i="1" dirty="0" smtClean="0"/>
              <a:t>Be prepared to explain any significant differences between actuals and estimates</a:t>
            </a:r>
            <a:endParaRPr lang="en-N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DFDA-9562-4E74-BB5E-C5351750C1B5}" type="slidenum">
              <a:rPr lang="en-NZ" smtClean="0"/>
              <a:pPr/>
              <a:t>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ICT Industry Project Presentation </a:t>
            </a:r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418</Words>
  <Application>Microsoft Office PowerPoint</Application>
  <PresentationFormat>On-screen Show (4:3)</PresentationFormat>
  <Paragraphs>78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Your Name(s) Your Student ID(s) </vt:lpstr>
      <vt:lpstr>Client</vt:lpstr>
      <vt:lpstr>Business Problem/Opportunity</vt:lpstr>
      <vt:lpstr>Cause of Problem or Trigger for Opportunity</vt:lpstr>
      <vt:lpstr>Implemented Solution </vt:lpstr>
      <vt:lpstr>Deliverables</vt:lpstr>
      <vt:lpstr>Criteria for Success</vt:lpstr>
      <vt:lpstr>Process</vt:lpstr>
      <vt:lpstr>Metrics</vt:lpstr>
      <vt:lpstr>Weekly Schedule</vt:lpstr>
      <vt:lpstr>Skills I Needed and Learnt</vt:lpstr>
      <vt:lpstr>Problems Encountered</vt:lpstr>
      <vt:lpstr>Demonstration</vt:lpstr>
      <vt:lpstr>Project Status</vt:lpstr>
      <vt:lpstr>Question Time</vt:lpstr>
    </vt:vector>
  </TitlesOfParts>
  <Company>Manukau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BIS Project Proposal November 8 2007</dc:title>
  <dc:creator>mcauslin</dc:creator>
  <cp:lastModifiedBy>Samah Ridha</cp:lastModifiedBy>
  <cp:revision>21</cp:revision>
  <dcterms:created xsi:type="dcterms:W3CDTF">2007-10-10T22:51:14Z</dcterms:created>
  <dcterms:modified xsi:type="dcterms:W3CDTF">2017-02-06T20:39:18Z</dcterms:modified>
</cp:coreProperties>
</file>