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2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DB8329-E4BA-4597-8883-7179D9A7BDB1}" type="doc">
      <dgm:prSet loTypeId="urn:microsoft.com/office/officeart/2005/8/layout/venn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NZ"/>
        </a:p>
      </dgm:t>
    </dgm:pt>
    <dgm:pt modelId="{47B8DBE9-D64C-4803-969F-019982AB8E81}">
      <dgm:prSet phldrT="[Text]"/>
      <dgm:spPr/>
      <dgm:t>
        <a:bodyPr/>
        <a:lstStyle/>
        <a:p>
          <a:r>
            <a:rPr lang="en-NZ" dirty="0" smtClean="0"/>
            <a:t>Business Environment</a:t>
          </a:r>
          <a:endParaRPr lang="en-NZ" dirty="0"/>
        </a:p>
      </dgm:t>
    </dgm:pt>
    <dgm:pt modelId="{6B2167E2-62B0-468F-8805-4646AFF972F5}" type="parTrans" cxnId="{D1D26866-2DF9-43F3-91B3-25A5F3F2EA9F}">
      <dgm:prSet/>
      <dgm:spPr/>
      <dgm:t>
        <a:bodyPr/>
        <a:lstStyle/>
        <a:p>
          <a:endParaRPr lang="en-NZ"/>
        </a:p>
      </dgm:t>
    </dgm:pt>
    <dgm:pt modelId="{F5C0F639-96BC-4F10-B984-7AA6AB89ADC4}" type="sibTrans" cxnId="{D1D26866-2DF9-43F3-91B3-25A5F3F2EA9F}">
      <dgm:prSet/>
      <dgm:spPr/>
      <dgm:t>
        <a:bodyPr/>
        <a:lstStyle/>
        <a:p>
          <a:endParaRPr lang="en-NZ"/>
        </a:p>
      </dgm:t>
    </dgm:pt>
    <dgm:pt modelId="{B15ED252-93EC-47BA-8C98-F662FB8150FF}">
      <dgm:prSet phldrT="[Text]"/>
      <dgm:spPr/>
      <dgm:t>
        <a:bodyPr/>
        <a:lstStyle/>
        <a:p>
          <a:r>
            <a:rPr lang="en-NZ" dirty="0" smtClean="0"/>
            <a:t>The Business</a:t>
          </a:r>
          <a:endParaRPr lang="en-NZ" dirty="0"/>
        </a:p>
      </dgm:t>
    </dgm:pt>
    <dgm:pt modelId="{42AA5309-CB8A-4F87-B4E7-3979C4D24275}" type="parTrans" cxnId="{EB0AD013-28B8-47A5-A118-5EEB2CED76F8}">
      <dgm:prSet/>
      <dgm:spPr/>
      <dgm:t>
        <a:bodyPr/>
        <a:lstStyle/>
        <a:p>
          <a:endParaRPr lang="en-NZ"/>
        </a:p>
      </dgm:t>
    </dgm:pt>
    <dgm:pt modelId="{338D7747-F2BB-4435-B86B-FC215C90D091}" type="sibTrans" cxnId="{EB0AD013-28B8-47A5-A118-5EEB2CED76F8}">
      <dgm:prSet/>
      <dgm:spPr/>
      <dgm:t>
        <a:bodyPr/>
        <a:lstStyle/>
        <a:p>
          <a:endParaRPr lang="en-NZ"/>
        </a:p>
      </dgm:t>
    </dgm:pt>
    <dgm:pt modelId="{C78A3680-129A-4560-B71B-2864E6581333}">
      <dgm:prSet phldrT="[Text]"/>
      <dgm:spPr/>
      <dgm:t>
        <a:bodyPr/>
        <a:lstStyle/>
        <a:p>
          <a:r>
            <a:rPr lang="en-NZ" dirty="0" smtClean="0"/>
            <a:t>Business Process</a:t>
          </a:r>
          <a:endParaRPr lang="en-NZ" dirty="0"/>
        </a:p>
      </dgm:t>
    </dgm:pt>
    <dgm:pt modelId="{298A6B8C-E5A2-4750-BF7F-CCC9CAA638C3}" type="parTrans" cxnId="{0337CFAB-0878-4BD7-99A1-1659A23ABE3C}">
      <dgm:prSet/>
      <dgm:spPr/>
      <dgm:t>
        <a:bodyPr/>
        <a:lstStyle/>
        <a:p>
          <a:endParaRPr lang="en-NZ"/>
        </a:p>
      </dgm:t>
    </dgm:pt>
    <dgm:pt modelId="{23AC520B-81A2-4AAF-8177-984FB32114DC}" type="sibTrans" cxnId="{0337CFAB-0878-4BD7-99A1-1659A23ABE3C}">
      <dgm:prSet/>
      <dgm:spPr/>
      <dgm:t>
        <a:bodyPr/>
        <a:lstStyle/>
        <a:p>
          <a:endParaRPr lang="en-NZ"/>
        </a:p>
      </dgm:t>
    </dgm:pt>
    <dgm:pt modelId="{41BE8740-EB47-4304-B9D5-A960B20E7D96}">
      <dgm:prSet phldrT="[Text]"/>
      <dgm:spPr/>
      <dgm:t>
        <a:bodyPr/>
        <a:lstStyle/>
        <a:p>
          <a:r>
            <a:rPr lang="en-NZ" dirty="0" smtClean="0"/>
            <a:t>Information System</a:t>
          </a:r>
          <a:endParaRPr lang="en-NZ" dirty="0"/>
        </a:p>
      </dgm:t>
    </dgm:pt>
    <dgm:pt modelId="{8E969E0A-1364-4E0A-AAF7-5967E61E87B4}" type="parTrans" cxnId="{9F0E7338-7A1D-4F22-9A2E-830263603FF1}">
      <dgm:prSet/>
      <dgm:spPr/>
      <dgm:t>
        <a:bodyPr/>
        <a:lstStyle/>
        <a:p>
          <a:endParaRPr lang="en-NZ"/>
        </a:p>
      </dgm:t>
    </dgm:pt>
    <dgm:pt modelId="{ACF5C206-BC48-4A4D-872E-F8527F695872}" type="sibTrans" cxnId="{9F0E7338-7A1D-4F22-9A2E-830263603FF1}">
      <dgm:prSet/>
      <dgm:spPr/>
      <dgm:t>
        <a:bodyPr/>
        <a:lstStyle/>
        <a:p>
          <a:endParaRPr lang="en-NZ"/>
        </a:p>
      </dgm:t>
    </dgm:pt>
    <dgm:pt modelId="{12FA2EF5-9AC9-4DC0-BBF8-F9FA6B57F71C}">
      <dgm:prSet phldrT="[Text]"/>
      <dgm:spPr/>
      <dgm:t>
        <a:bodyPr/>
        <a:lstStyle/>
        <a:p>
          <a:r>
            <a:rPr lang="en-NZ" dirty="0" smtClean="0"/>
            <a:t>Information Technology</a:t>
          </a:r>
          <a:endParaRPr lang="en-NZ" dirty="0"/>
        </a:p>
      </dgm:t>
    </dgm:pt>
    <dgm:pt modelId="{1E61F6ED-5C3B-4C16-8E54-2850384DC066}" type="parTrans" cxnId="{48AF359C-6AA4-44AC-8442-06F719F2E03F}">
      <dgm:prSet/>
      <dgm:spPr/>
      <dgm:t>
        <a:bodyPr/>
        <a:lstStyle/>
        <a:p>
          <a:endParaRPr lang="en-NZ"/>
        </a:p>
      </dgm:t>
    </dgm:pt>
    <dgm:pt modelId="{2EA91A92-F42D-47B8-86B7-B76873B30AF2}" type="sibTrans" cxnId="{48AF359C-6AA4-44AC-8442-06F719F2E03F}">
      <dgm:prSet/>
      <dgm:spPr/>
      <dgm:t>
        <a:bodyPr/>
        <a:lstStyle/>
        <a:p>
          <a:endParaRPr lang="en-NZ"/>
        </a:p>
      </dgm:t>
    </dgm:pt>
    <dgm:pt modelId="{5D1022DE-555C-405D-8B83-954B811ED55D}" type="pres">
      <dgm:prSet presAssocID="{8DDB8329-E4BA-4597-8883-7179D9A7BDB1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NZ"/>
        </a:p>
      </dgm:t>
    </dgm:pt>
    <dgm:pt modelId="{6E9779D9-F2D8-4C1F-8937-4ABCEA4278C9}" type="pres">
      <dgm:prSet presAssocID="{8DDB8329-E4BA-4597-8883-7179D9A7BDB1}" presName="comp1" presStyleCnt="0"/>
      <dgm:spPr/>
    </dgm:pt>
    <dgm:pt modelId="{638714E0-F510-4AA9-BF4A-5934B1BFE15F}" type="pres">
      <dgm:prSet presAssocID="{8DDB8329-E4BA-4597-8883-7179D9A7BDB1}" presName="circle1" presStyleLbl="node1" presStyleIdx="0" presStyleCnt="5"/>
      <dgm:spPr/>
      <dgm:t>
        <a:bodyPr/>
        <a:lstStyle/>
        <a:p>
          <a:endParaRPr lang="en-NZ"/>
        </a:p>
      </dgm:t>
    </dgm:pt>
    <dgm:pt modelId="{2F6F1B6E-C35E-4B33-B83C-2260D2E1C858}" type="pres">
      <dgm:prSet presAssocID="{8DDB8329-E4BA-4597-8883-7179D9A7BDB1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A238AA85-CFB0-494C-B5EE-39A5E33F5685}" type="pres">
      <dgm:prSet presAssocID="{8DDB8329-E4BA-4597-8883-7179D9A7BDB1}" presName="comp2" presStyleCnt="0"/>
      <dgm:spPr/>
    </dgm:pt>
    <dgm:pt modelId="{D724FCBA-C47A-484F-8556-748ADF066E6A}" type="pres">
      <dgm:prSet presAssocID="{8DDB8329-E4BA-4597-8883-7179D9A7BDB1}" presName="circle2" presStyleLbl="node1" presStyleIdx="1" presStyleCnt="5"/>
      <dgm:spPr/>
      <dgm:t>
        <a:bodyPr/>
        <a:lstStyle/>
        <a:p>
          <a:endParaRPr lang="en-NZ"/>
        </a:p>
      </dgm:t>
    </dgm:pt>
    <dgm:pt modelId="{F682F3B7-39B9-46D7-8C7C-14F75DCB13A8}" type="pres">
      <dgm:prSet presAssocID="{8DDB8329-E4BA-4597-8883-7179D9A7BDB1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EC7C01C7-4FC7-4C7F-9FA7-F508724D654A}" type="pres">
      <dgm:prSet presAssocID="{8DDB8329-E4BA-4597-8883-7179D9A7BDB1}" presName="comp3" presStyleCnt="0"/>
      <dgm:spPr/>
    </dgm:pt>
    <dgm:pt modelId="{B75C9268-C380-4853-98C3-EECAAA009B77}" type="pres">
      <dgm:prSet presAssocID="{8DDB8329-E4BA-4597-8883-7179D9A7BDB1}" presName="circle3" presStyleLbl="node1" presStyleIdx="2" presStyleCnt="5"/>
      <dgm:spPr/>
      <dgm:t>
        <a:bodyPr/>
        <a:lstStyle/>
        <a:p>
          <a:endParaRPr lang="en-NZ"/>
        </a:p>
      </dgm:t>
    </dgm:pt>
    <dgm:pt modelId="{878C3089-C0AE-4124-ABFF-F847EC8D50FB}" type="pres">
      <dgm:prSet presAssocID="{8DDB8329-E4BA-4597-8883-7179D9A7BDB1}" presName="c3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7E37349C-8230-439B-922B-98D9EA5808BA}" type="pres">
      <dgm:prSet presAssocID="{8DDB8329-E4BA-4597-8883-7179D9A7BDB1}" presName="comp4" presStyleCnt="0"/>
      <dgm:spPr/>
    </dgm:pt>
    <dgm:pt modelId="{9EB53510-E91D-4345-8C5D-7F75A7CA5E7C}" type="pres">
      <dgm:prSet presAssocID="{8DDB8329-E4BA-4597-8883-7179D9A7BDB1}" presName="circle4" presStyleLbl="node1" presStyleIdx="3" presStyleCnt="5"/>
      <dgm:spPr/>
      <dgm:t>
        <a:bodyPr/>
        <a:lstStyle/>
        <a:p>
          <a:endParaRPr lang="en-NZ"/>
        </a:p>
      </dgm:t>
    </dgm:pt>
    <dgm:pt modelId="{5544BB15-A691-42F4-BE76-B9BB8EC5BA5A}" type="pres">
      <dgm:prSet presAssocID="{8DDB8329-E4BA-4597-8883-7179D9A7BDB1}" presName="c4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EE4EBE23-5EF7-4387-958F-2BAC92C35E3D}" type="pres">
      <dgm:prSet presAssocID="{8DDB8329-E4BA-4597-8883-7179D9A7BDB1}" presName="comp5" presStyleCnt="0"/>
      <dgm:spPr/>
    </dgm:pt>
    <dgm:pt modelId="{B387448A-ED7C-460A-B8A4-9D53AA537316}" type="pres">
      <dgm:prSet presAssocID="{8DDB8329-E4BA-4597-8883-7179D9A7BDB1}" presName="circle5" presStyleLbl="node1" presStyleIdx="4" presStyleCnt="5"/>
      <dgm:spPr/>
      <dgm:t>
        <a:bodyPr/>
        <a:lstStyle/>
        <a:p>
          <a:endParaRPr lang="en-NZ"/>
        </a:p>
      </dgm:t>
    </dgm:pt>
    <dgm:pt modelId="{56A16E0C-B9D8-4697-BCC4-E169DF10A9ED}" type="pres">
      <dgm:prSet presAssocID="{8DDB8329-E4BA-4597-8883-7179D9A7BDB1}" presName="c5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</dgm:ptLst>
  <dgm:cxnLst>
    <dgm:cxn modelId="{48AF359C-6AA4-44AC-8442-06F719F2E03F}" srcId="{8DDB8329-E4BA-4597-8883-7179D9A7BDB1}" destId="{12FA2EF5-9AC9-4DC0-BBF8-F9FA6B57F71C}" srcOrd="4" destOrd="0" parTransId="{1E61F6ED-5C3B-4C16-8E54-2850384DC066}" sibTransId="{2EA91A92-F42D-47B8-86B7-B76873B30AF2}"/>
    <dgm:cxn modelId="{4A598678-A548-4593-82C1-3D3D79AAD827}" type="presOf" srcId="{47B8DBE9-D64C-4803-969F-019982AB8E81}" destId="{2F6F1B6E-C35E-4B33-B83C-2260D2E1C858}" srcOrd="1" destOrd="0" presId="urn:microsoft.com/office/officeart/2005/8/layout/venn2"/>
    <dgm:cxn modelId="{D1D26866-2DF9-43F3-91B3-25A5F3F2EA9F}" srcId="{8DDB8329-E4BA-4597-8883-7179D9A7BDB1}" destId="{47B8DBE9-D64C-4803-969F-019982AB8E81}" srcOrd="0" destOrd="0" parTransId="{6B2167E2-62B0-468F-8805-4646AFF972F5}" sibTransId="{F5C0F639-96BC-4F10-B984-7AA6AB89ADC4}"/>
    <dgm:cxn modelId="{5A64801E-9C37-46AF-BC8D-757DEE63E7F1}" type="presOf" srcId="{12FA2EF5-9AC9-4DC0-BBF8-F9FA6B57F71C}" destId="{B387448A-ED7C-460A-B8A4-9D53AA537316}" srcOrd="0" destOrd="0" presId="urn:microsoft.com/office/officeart/2005/8/layout/venn2"/>
    <dgm:cxn modelId="{715F29E9-8663-4788-AEAB-0AC8CEA1E4A9}" type="presOf" srcId="{B15ED252-93EC-47BA-8C98-F662FB8150FF}" destId="{F682F3B7-39B9-46D7-8C7C-14F75DCB13A8}" srcOrd="1" destOrd="0" presId="urn:microsoft.com/office/officeart/2005/8/layout/venn2"/>
    <dgm:cxn modelId="{713A0FC9-E336-40E3-A25C-A7A5070DF072}" type="presOf" srcId="{C78A3680-129A-4560-B71B-2864E6581333}" destId="{B75C9268-C380-4853-98C3-EECAAA009B77}" srcOrd="0" destOrd="0" presId="urn:microsoft.com/office/officeart/2005/8/layout/venn2"/>
    <dgm:cxn modelId="{B17D4550-74C7-4514-862D-06BB0A00A80F}" type="presOf" srcId="{41BE8740-EB47-4304-B9D5-A960B20E7D96}" destId="{9EB53510-E91D-4345-8C5D-7F75A7CA5E7C}" srcOrd="0" destOrd="0" presId="urn:microsoft.com/office/officeart/2005/8/layout/venn2"/>
    <dgm:cxn modelId="{591B8AD0-0171-41F0-88BF-6F1C3FA43F56}" type="presOf" srcId="{47B8DBE9-D64C-4803-969F-019982AB8E81}" destId="{638714E0-F510-4AA9-BF4A-5934B1BFE15F}" srcOrd="0" destOrd="0" presId="urn:microsoft.com/office/officeart/2005/8/layout/venn2"/>
    <dgm:cxn modelId="{D04E27F2-D278-4E96-8916-7652F6A6172F}" type="presOf" srcId="{41BE8740-EB47-4304-B9D5-A960B20E7D96}" destId="{5544BB15-A691-42F4-BE76-B9BB8EC5BA5A}" srcOrd="1" destOrd="0" presId="urn:microsoft.com/office/officeart/2005/8/layout/venn2"/>
    <dgm:cxn modelId="{06D372DE-2754-44E4-9274-B1EF889689EA}" type="presOf" srcId="{12FA2EF5-9AC9-4DC0-BBF8-F9FA6B57F71C}" destId="{56A16E0C-B9D8-4697-BCC4-E169DF10A9ED}" srcOrd="1" destOrd="0" presId="urn:microsoft.com/office/officeart/2005/8/layout/venn2"/>
    <dgm:cxn modelId="{7F4E4DED-97DA-498F-9ED5-CE0422DCCE01}" type="presOf" srcId="{B15ED252-93EC-47BA-8C98-F662FB8150FF}" destId="{D724FCBA-C47A-484F-8556-748ADF066E6A}" srcOrd="0" destOrd="0" presId="urn:microsoft.com/office/officeart/2005/8/layout/venn2"/>
    <dgm:cxn modelId="{9F0E7338-7A1D-4F22-9A2E-830263603FF1}" srcId="{8DDB8329-E4BA-4597-8883-7179D9A7BDB1}" destId="{41BE8740-EB47-4304-B9D5-A960B20E7D96}" srcOrd="3" destOrd="0" parTransId="{8E969E0A-1364-4E0A-AAF7-5967E61E87B4}" sibTransId="{ACF5C206-BC48-4A4D-872E-F8527F695872}"/>
    <dgm:cxn modelId="{59C8B151-91C9-4917-9828-27DBAF280937}" type="presOf" srcId="{8DDB8329-E4BA-4597-8883-7179D9A7BDB1}" destId="{5D1022DE-555C-405D-8B83-954B811ED55D}" srcOrd="0" destOrd="0" presId="urn:microsoft.com/office/officeart/2005/8/layout/venn2"/>
    <dgm:cxn modelId="{ADA70950-3B7D-48A2-9BBA-FC477007D432}" type="presOf" srcId="{C78A3680-129A-4560-B71B-2864E6581333}" destId="{878C3089-C0AE-4124-ABFF-F847EC8D50FB}" srcOrd="1" destOrd="0" presId="urn:microsoft.com/office/officeart/2005/8/layout/venn2"/>
    <dgm:cxn modelId="{0337CFAB-0878-4BD7-99A1-1659A23ABE3C}" srcId="{8DDB8329-E4BA-4597-8883-7179D9A7BDB1}" destId="{C78A3680-129A-4560-B71B-2864E6581333}" srcOrd="2" destOrd="0" parTransId="{298A6B8C-E5A2-4750-BF7F-CCC9CAA638C3}" sibTransId="{23AC520B-81A2-4AAF-8177-984FB32114DC}"/>
    <dgm:cxn modelId="{EB0AD013-28B8-47A5-A118-5EEB2CED76F8}" srcId="{8DDB8329-E4BA-4597-8883-7179D9A7BDB1}" destId="{B15ED252-93EC-47BA-8C98-F662FB8150FF}" srcOrd="1" destOrd="0" parTransId="{42AA5309-CB8A-4F87-B4E7-3979C4D24275}" sibTransId="{338D7747-F2BB-4435-B86B-FC215C90D091}"/>
    <dgm:cxn modelId="{C1900E6E-9447-47C4-91B7-C683B94DBD34}" type="presParOf" srcId="{5D1022DE-555C-405D-8B83-954B811ED55D}" destId="{6E9779D9-F2D8-4C1F-8937-4ABCEA4278C9}" srcOrd="0" destOrd="0" presId="urn:microsoft.com/office/officeart/2005/8/layout/venn2"/>
    <dgm:cxn modelId="{CC641F9F-8005-474F-8CEC-29A6999335AB}" type="presParOf" srcId="{6E9779D9-F2D8-4C1F-8937-4ABCEA4278C9}" destId="{638714E0-F510-4AA9-BF4A-5934B1BFE15F}" srcOrd="0" destOrd="0" presId="urn:microsoft.com/office/officeart/2005/8/layout/venn2"/>
    <dgm:cxn modelId="{9C4A2C53-9BC5-477B-94C3-10ED5EDA1C5A}" type="presParOf" srcId="{6E9779D9-F2D8-4C1F-8937-4ABCEA4278C9}" destId="{2F6F1B6E-C35E-4B33-B83C-2260D2E1C858}" srcOrd="1" destOrd="0" presId="urn:microsoft.com/office/officeart/2005/8/layout/venn2"/>
    <dgm:cxn modelId="{B5551A59-43A4-42D3-9E41-B7CAF3A7020C}" type="presParOf" srcId="{5D1022DE-555C-405D-8B83-954B811ED55D}" destId="{A238AA85-CFB0-494C-B5EE-39A5E33F5685}" srcOrd="1" destOrd="0" presId="urn:microsoft.com/office/officeart/2005/8/layout/venn2"/>
    <dgm:cxn modelId="{E4FDF3BA-92FC-4895-B4B8-2EF53F173B69}" type="presParOf" srcId="{A238AA85-CFB0-494C-B5EE-39A5E33F5685}" destId="{D724FCBA-C47A-484F-8556-748ADF066E6A}" srcOrd="0" destOrd="0" presId="urn:microsoft.com/office/officeart/2005/8/layout/venn2"/>
    <dgm:cxn modelId="{BF849AE5-12D4-4F95-804A-E35F9D82FA8B}" type="presParOf" srcId="{A238AA85-CFB0-494C-B5EE-39A5E33F5685}" destId="{F682F3B7-39B9-46D7-8C7C-14F75DCB13A8}" srcOrd="1" destOrd="0" presId="urn:microsoft.com/office/officeart/2005/8/layout/venn2"/>
    <dgm:cxn modelId="{6D275A77-D40B-4861-BCE0-EE4599CF25E3}" type="presParOf" srcId="{5D1022DE-555C-405D-8B83-954B811ED55D}" destId="{EC7C01C7-4FC7-4C7F-9FA7-F508724D654A}" srcOrd="2" destOrd="0" presId="urn:microsoft.com/office/officeart/2005/8/layout/venn2"/>
    <dgm:cxn modelId="{86E3CA99-9083-4D79-8E18-A1DF8D2B7901}" type="presParOf" srcId="{EC7C01C7-4FC7-4C7F-9FA7-F508724D654A}" destId="{B75C9268-C380-4853-98C3-EECAAA009B77}" srcOrd="0" destOrd="0" presId="urn:microsoft.com/office/officeart/2005/8/layout/venn2"/>
    <dgm:cxn modelId="{6427535B-4E5E-4094-A2FD-0FA64FA70ABC}" type="presParOf" srcId="{EC7C01C7-4FC7-4C7F-9FA7-F508724D654A}" destId="{878C3089-C0AE-4124-ABFF-F847EC8D50FB}" srcOrd="1" destOrd="0" presId="urn:microsoft.com/office/officeart/2005/8/layout/venn2"/>
    <dgm:cxn modelId="{FA082BBD-5E69-4A07-9C8C-864800EEE772}" type="presParOf" srcId="{5D1022DE-555C-405D-8B83-954B811ED55D}" destId="{7E37349C-8230-439B-922B-98D9EA5808BA}" srcOrd="3" destOrd="0" presId="urn:microsoft.com/office/officeart/2005/8/layout/venn2"/>
    <dgm:cxn modelId="{1513618E-70B7-4F53-8947-E36ACB000368}" type="presParOf" srcId="{7E37349C-8230-439B-922B-98D9EA5808BA}" destId="{9EB53510-E91D-4345-8C5D-7F75A7CA5E7C}" srcOrd="0" destOrd="0" presId="urn:microsoft.com/office/officeart/2005/8/layout/venn2"/>
    <dgm:cxn modelId="{A04F2F07-0A37-4CFD-887B-1B556A818A27}" type="presParOf" srcId="{7E37349C-8230-439B-922B-98D9EA5808BA}" destId="{5544BB15-A691-42F4-BE76-B9BB8EC5BA5A}" srcOrd="1" destOrd="0" presId="urn:microsoft.com/office/officeart/2005/8/layout/venn2"/>
    <dgm:cxn modelId="{5A3CD834-BCCE-4EAA-A333-CA13159A49F0}" type="presParOf" srcId="{5D1022DE-555C-405D-8B83-954B811ED55D}" destId="{EE4EBE23-5EF7-4387-958F-2BAC92C35E3D}" srcOrd="4" destOrd="0" presId="urn:microsoft.com/office/officeart/2005/8/layout/venn2"/>
    <dgm:cxn modelId="{9F99D3E0-3D2A-480F-BA96-2B77B1612F66}" type="presParOf" srcId="{EE4EBE23-5EF7-4387-958F-2BAC92C35E3D}" destId="{B387448A-ED7C-460A-B8A4-9D53AA537316}" srcOrd="0" destOrd="0" presId="urn:microsoft.com/office/officeart/2005/8/layout/venn2"/>
    <dgm:cxn modelId="{3E75814C-0EC4-4C31-A1DC-6351A738642F}" type="presParOf" srcId="{EE4EBE23-5EF7-4387-958F-2BAC92C35E3D}" destId="{56A16E0C-B9D8-4697-BCC4-E169DF10A9E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C2AFAD-F734-4571-A81C-A739D5A73EF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93F47DCD-D0F2-4123-802B-6D3916BBA0CD}">
      <dgm:prSet phldrT="[Text]"/>
      <dgm:spPr/>
      <dgm:t>
        <a:bodyPr/>
        <a:lstStyle/>
        <a:p>
          <a:r>
            <a:rPr lang="en-NZ" dirty="0" smtClean="0"/>
            <a:t>Customers</a:t>
          </a:r>
          <a:endParaRPr lang="en-NZ" dirty="0"/>
        </a:p>
      </dgm:t>
    </dgm:pt>
    <dgm:pt modelId="{AA7A7DF3-A8FA-4F4E-9E1E-49C79384A064}" type="parTrans" cxnId="{02F2E24E-8145-4E85-9C8F-98512BC520F4}">
      <dgm:prSet/>
      <dgm:spPr/>
      <dgm:t>
        <a:bodyPr/>
        <a:lstStyle/>
        <a:p>
          <a:endParaRPr lang="en-NZ"/>
        </a:p>
      </dgm:t>
    </dgm:pt>
    <dgm:pt modelId="{994C52DC-3B32-448C-8E9D-3F26BDD19F6F}" type="sibTrans" cxnId="{02F2E24E-8145-4E85-9C8F-98512BC520F4}">
      <dgm:prSet/>
      <dgm:spPr/>
      <dgm:t>
        <a:bodyPr/>
        <a:lstStyle/>
        <a:p>
          <a:endParaRPr lang="en-NZ"/>
        </a:p>
      </dgm:t>
    </dgm:pt>
    <dgm:pt modelId="{FB5F7AC5-4CD2-47A6-A327-92EF73C44213}">
      <dgm:prSet phldrT="[Text]"/>
      <dgm:spPr>
        <a:effectLst/>
      </dgm:spPr>
      <dgm:t>
        <a:bodyPr/>
        <a:lstStyle/>
        <a:p>
          <a:r>
            <a:rPr lang="en-NZ" dirty="0" smtClean="0"/>
            <a:t>Products</a:t>
          </a:r>
          <a:endParaRPr lang="en-NZ" dirty="0"/>
        </a:p>
      </dgm:t>
    </dgm:pt>
    <dgm:pt modelId="{28299675-B960-443B-9C49-38B9320EA5AB}" type="parTrans" cxnId="{27A1C1B7-CC2D-4588-9DDD-B2FCF5A4BE03}">
      <dgm:prSet/>
      <dgm:spPr>
        <a:ln>
          <a:headEnd type="triangle"/>
          <a:tailEnd type="triangle"/>
        </a:ln>
      </dgm:spPr>
      <dgm:t>
        <a:bodyPr/>
        <a:lstStyle/>
        <a:p>
          <a:endParaRPr lang="en-NZ"/>
        </a:p>
      </dgm:t>
    </dgm:pt>
    <dgm:pt modelId="{6E58E377-06CD-4A34-9018-D17B24649E55}" type="sibTrans" cxnId="{27A1C1B7-CC2D-4588-9DDD-B2FCF5A4BE03}">
      <dgm:prSet/>
      <dgm:spPr/>
      <dgm:t>
        <a:bodyPr/>
        <a:lstStyle/>
        <a:p>
          <a:endParaRPr lang="en-NZ"/>
        </a:p>
      </dgm:t>
    </dgm:pt>
    <dgm:pt modelId="{878F2137-B9D8-475E-AAA4-C1955329DE84}">
      <dgm:prSet phldrT="[Text]"/>
      <dgm:spPr/>
      <dgm:t>
        <a:bodyPr/>
        <a:lstStyle/>
        <a:p>
          <a:r>
            <a:rPr lang="en-NZ" dirty="0" smtClean="0"/>
            <a:t>Information</a:t>
          </a:r>
          <a:endParaRPr lang="en-NZ" dirty="0"/>
        </a:p>
      </dgm:t>
    </dgm:pt>
    <dgm:pt modelId="{60F59999-E1B6-4565-9399-148FDB31D81C}" type="parTrans" cxnId="{9643C1F7-EE0F-4440-9592-2B502F35793F}">
      <dgm:prSet/>
      <dgm:spPr>
        <a:ln>
          <a:headEnd type="triangle"/>
          <a:tailEnd type="triangle"/>
        </a:ln>
      </dgm:spPr>
      <dgm:t>
        <a:bodyPr/>
        <a:lstStyle/>
        <a:p>
          <a:endParaRPr lang="en-NZ"/>
        </a:p>
      </dgm:t>
    </dgm:pt>
    <dgm:pt modelId="{3AAB0817-514F-4D97-A812-8B148656A873}" type="sibTrans" cxnId="{9643C1F7-EE0F-4440-9592-2B502F35793F}">
      <dgm:prSet/>
      <dgm:spPr/>
      <dgm:t>
        <a:bodyPr/>
        <a:lstStyle/>
        <a:p>
          <a:endParaRPr lang="en-NZ"/>
        </a:p>
      </dgm:t>
    </dgm:pt>
    <dgm:pt modelId="{6F9A2BCD-0227-47D0-89AC-04DCAD98E658}">
      <dgm:prSet phldrT="[Text]"/>
      <dgm:spPr/>
      <dgm:t>
        <a:bodyPr/>
        <a:lstStyle/>
        <a:p>
          <a:r>
            <a:rPr lang="en-NZ" dirty="0" smtClean="0"/>
            <a:t>Participants</a:t>
          </a:r>
          <a:endParaRPr lang="en-NZ" dirty="0"/>
        </a:p>
      </dgm:t>
    </dgm:pt>
    <dgm:pt modelId="{0F8CAE7A-1D3B-4829-B5F1-28AC1D9D889D}" type="parTrans" cxnId="{7DAF4E16-05D7-4427-830B-2D6077A67AC1}">
      <dgm:prSet/>
      <dgm:spPr>
        <a:ln>
          <a:headEnd type="triangle"/>
          <a:tailEnd type="triangle"/>
        </a:ln>
      </dgm:spPr>
      <dgm:t>
        <a:bodyPr/>
        <a:lstStyle/>
        <a:p>
          <a:endParaRPr lang="en-NZ"/>
        </a:p>
      </dgm:t>
    </dgm:pt>
    <dgm:pt modelId="{C77217E0-0F2F-4EFB-A70E-2575030B7CA2}" type="sibTrans" cxnId="{7DAF4E16-05D7-4427-830B-2D6077A67AC1}">
      <dgm:prSet/>
      <dgm:spPr/>
      <dgm:t>
        <a:bodyPr/>
        <a:lstStyle/>
        <a:p>
          <a:endParaRPr lang="en-NZ"/>
        </a:p>
      </dgm:t>
    </dgm:pt>
    <dgm:pt modelId="{5FA734E8-09CC-4F29-9A57-E22877661E3D}">
      <dgm:prSet phldrT="[Text]"/>
      <dgm:spPr/>
      <dgm:t>
        <a:bodyPr/>
        <a:lstStyle/>
        <a:p>
          <a:r>
            <a:rPr lang="en-NZ" dirty="0" smtClean="0"/>
            <a:t>Business Process</a:t>
          </a:r>
          <a:endParaRPr lang="en-NZ" dirty="0"/>
        </a:p>
      </dgm:t>
    </dgm:pt>
    <dgm:pt modelId="{6B634256-FF65-48FE-AE50-B8EE707F4974}" type="sibTrans" cxnId="{50D33E70-1FAF-4061-9337-B81B4ED2587C}">
      <dgm:prSet/>
      <dgm:spPr/>
      <dgm:t>
        <a:bodyPr/>
        <a:lstStyle/>
        <a:p>
          <a:endParaRPr lang="en-NZ"/>
        </a:p>
      </dgm:t>
    </dgm:pt>
    <dgm:pt modelId="{9B6B2FE9-D6F8-48A2-8E76-DDF1AE61B838}" type="parTrans" cxnId="{50D33E70-1FAF-4061-9337-B81B4ED2587C}">
      <dgm:prSet/>
      <dgm:spPr>
        <a:ln>
          <a:headEnd type="triangle"/>
          <a:tailEnd type="triangle"/>
        </a:ln>
      </dgm:spPr>
      <dgm:t>
        <a:bodyPr/>
        <a:lstStyle/>
        <a:p>
          <a:endParaRPr lang="en-NZ"/>
        </a:p>
      </dgm:t>
    </dgm:pt>
    <dgm:pt modelId="{C6E267FF-5B7C-4472-AA32-FCEF571B2C5C}">
      <dgm:prSet phldrT="[Text]"/>
      <dgm:spPr/>
      <dgm:t>
        <a:bodyPr/>
        <a:lstStyle/>
        <a:p>
          <a:r>
            <a:rPr lang="en-NZ" dirty="0" smtClean="0"/>
            <a:t>Technology</a:t>
          </a:r>
          <a:endParaRPr lang="en-NZ" dirty="0"/>
        </a:p>
      </dgm:t>
    </dgm:pt>
    <dgm:pt modelId="{5480617D-DE62-434E-BEFC-0DD84CCEDFCB}" type="parTrans" cxnId="{68F98C44-0A50-498F-A8BF-9DA2137BA611}">
      <dgm:prSet/>
      <dgm:spPr>
        <a:ln>
          <a:headEnd type="triangle"/>
          <a:tailEnd type="triangle"/>
        </a:ln>
      </dgm:spPr>
      <dgm:t>
        <a:bodyPr/>
        <a:lstStyle/>
        <a:p>
          <a:endParaRPr lang="en-NZ"/>
        </a:p>
      </dgm:t>
    </dgm:pt>
    <dgm:pt modelId="{2B55FE8F-428B-469A-8C82-258C73882530}" type="sibTrans" cxnId="{68F98C44-0A50-498F-A8BF-9DA2137BA611}">
      <dgm:prSet/>
      <dgm:spPr/>
      <dgm:t>
        <a:bodyPr/>
        <a:lstStyle/>
        <a:p>
          <a:endParaRPr lang="en-NZ"/>
        </a:p>
      </dgm:t>
    </dgm:pt>
    <dgm:pt modelId="{EFEC2664-F316-47AA-9277-27F6829780B0}" type="pres">
      <dgm:prSet presAssocID="{BEC2AFAD-F734-4571-A81C-A739D5A73E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NZ"/>
        </a:p>
      </dgm:t>
    </dgm:pt>
    <dgm:pt modelId="{C47415ED-77EB-4BC0-8590-C8ABD86F55A4}" type="pres">
      <dgm:prSet presAssocID="{93F47DCD-D0F2-4123-802B-6D3916BBA0CD}" presName="hierRoot1" presStyleCnt="0"/>
      <dgm:spPr/>
    </dgm:pt>
    <dgm:pt modelId="{68E29656-A018-4CA1-A19E-53650330C757}" type="pres">
      <dgm:prSet presAssocID="{93F47DCD-D0F2-4123-802B-6D3916BBA0CD}" presName="composite" presStyleCnt="0"/>
      <dgm:spPr/>
    </dgm:pt>
    <dgm:pt modelId="{C3ABACDD-BC3B-4346-81FC-EFF579392DB9}" type="pres">
      <dgm:prSet presAssocID="{93F47DCD-D0F2-4123-802B-6D3916BBA0CD}" presName="background" presStyleLbl="node0" presStyleIdx="0" presStyleCnt="1"/>
      <dgm:spPr/>
    </dgm:pt>
    <dgm:pt modelId="{128A8378-5B45-4902-8DAF-11D316CA548C}" type="pres">
      <dgm:prSet presAssocID="{93F47DCD-D0F2-4123-802B-6D3916BBA0C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D879C732-6363-4002-90FA-48C21B5D898D}" type="pres">
      <dgm:prSet presAssocID="{93F47DCD-D0F2-4123-802B-6D3916BBA0CD}" presName="hierChild2" presStyleCnt="0"/>
      <dgm:spPr/>
    </dgm:pt>
    <dgm:pt modelId="{973AF020-F1DA-48E4-8646-39B8626CC614}" type="pres">
      <dgm:prSet presAssocID="{28299675-B960-443B-9C49-38B9320EA5AB}" presName="Name10" presStyleLbl="parChTrans1D2" presStyleIdx="0" presStyleCnt="1"/>
      <dgm:spPr/>
      <dgm:t>
        <a:bodyPr/>
        <a:lstStyle/>
        <a:p>
          <a:endParaRPr lang="en-NZ"/>
        </a:p>
      </dgm:t>
    </dgm:pt>
    <dgm:pt modelId="{C0B368E6-22E7-4CCF-9E28-2BE073ADF81B}" type="pres">
      <dgm:prSet presAssocID="{FB5F7AC5-4CD2-47A6-A327-92EF73C44213}" presName="hierRoot2" presStyleCnt="0"/>
      <dgm:spPr/>
    </dgm:pt>
    <dgm:pt modelId="{4815FC7C-9EBD-4A64-A82A-0877CD9D1B11}" type="pres">
      <dgm:prSet presAssocID="{FB5F7AC5-4CD2-47A6-A327-92EF73C44213}" presName="composite2" presStyleCnt="0"/>
      <dgm:spPr/>
    </dgm:pt>
    <dgm:pt modelId="{E4EF9F73-2D7F-4593-8A4B-CE97133A6D10}" type="pres">
      <dgm:prSet presAssocID="{FB5F7AC5-4CD2-47A6-A327-92EF73C44213}" presName="background2" presStyleLbl="node2" presStyleIdx="0" presStyleCnt="1"/>
      <dgm:spPr/>
    </dgm:pt>
    <dgm:pt modelId="{66880E17-BFA9-4DEE-91A7-7F1B62F189E4}" type="pres">
      <dgm:prSet presAssocID="{FB5F7AC5-4CD2-47A6-A327-92EF73C44213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12EC229A-4CAB-4B1C-B2FA-27FBBD31BE3E}" type="pres">
      <dgm:prSet presAssocID="{FB5F7AC5-4CD2-47A6-A327-92EF73C44213}" presName="hierChild3" presStyleCnt="0"/>
      <dgm:spPr/>
    </dgm:pt>
    <dgm:pt modelId="{EBE20190-1B49-46CA-BB7D-125306093E46}" type="pres">
      <dgm:prSet presAssocID="{9B6B2FE9-D6F8-48A2-8E76-DDF1AE61B838}" presName="Name17" presStyleLbl="parChTrans1D3" presStyleIdx="0" presStyleCnt="1"/>
      <dgm:spPr/>
      <dgm:t>
        <a:bodyPr/>
        <a:lstStyle/>
        <a:p>
          <a:endParaRPr lang="en-NZ"/>
        </a:p>
      </dgm:t>
    </dgm:pt>
    <dgm:pt modelId="{9BE8717A-5E5D-499E-AA3E-4B2BE0B0C929}" type="pres">
      <dgm:prSet presAssocID="{5FA734E8-09CC-4F29-9A57-E22877661E3D}" presName="hierRoot3" presStyleCnt="0"/>
      <dgm:spPr/>
    </dgm:pt>
    <dgm:pt modelId="{EAE9849E-1A40-43A3-B398-D6E21DE73A38}" type="pres">
      <dgm:prSet presAssocID="{5FA734E8-09CC-4F29-9A57-E22877661E3D}" presName="composite3" presStyleCnt="0"/>
      <dgm:spPr/>
    </dgm:pt>
    <dgm:pt modelId="{EC99DF8B-D63B-455A-AD52-F0DB17E228B4}" type="pres">
      <dgm:prSet presAssocID="{5FA734E8-09CC-4F29-9A57-E22877661E3D}" presName="background3" presStyleLbl="node3" presStyleIdx="0" presStyleCnt="1"/>
      <dgm:spPr/>
    </dgm:pt>
    <dgm:pt modelId="{2BCD510A-E4E5-4057-A539-B45F6E21B80D}" type="pres">
      <dgm:prSet presAssocID="{5FA734E8-09CC-4F29-9A57-E22877661E3D}" presName="text3" presStyleLbl="fgAcc3" presStyleIdx="0" presStyleCnt="1" custScaleX="216441" custScaleY="171329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CC0D56F4-4E20-4BE8-B38C-A7D58784F445}" type="pres">
      <dgm:prSet presAssocID="{5FA734E8-09CC-4F29-9A57-E22877661E3D}" presName="hierChild4" presStyleCnt="0"/>
      <dgm:spPr/>
    </dgm:pt>
    <dgm:pt modelId="{5CD7F840-201F-4694-BADA-22B5A6646A33}" type="pres">
      <dgm:prSet presAssocID="{0F8CAE7A-1D3B-4829-B5F1-28AC1D9D889D}" presName="Name23" presStyleLbl="parChTrans1D4" presStyleIdx="0" presStyleCnt="3"/>
      <dgm:spPr/>
      <dgm:t>
        <a:bodyPr/>
        <a:lstStyle/>
        <a:p>
          <a:endParaRPr lang="en-NZ"/>
        </a:p>
      </dgm:t>
    </dgm:pt>
    <dgm:pt modelId="{F2B353F2-17CE-43E2-A3A5-94D7A9D627A5}" type="pres">
      <dgm:prSet presAssocID="{6F9A2BCD-0227-47D0-89AC-04DCAD98E658}" presName="hierRoot4" presStyleCnt="0"/>
      <dgm:spPr/>
    </dgm:pt>
    <dgm:pt modelId="{6ED29D1F-998A-44F0-A68C-4BA3EA5E1817}" type="pres">
      <dgm:prSet presAssocID="{6F9A2BCD-0227-47D0-89AC-04DCAD98E658}" presName="composite4" presStyleCnt="0"/>
      <dgm:spPr/>
    </dgm:pt>
    <dgm:pt modelId="{2FD44659-64A0-4A9F-9B00-4B356704A77A}" type="pres">
      <dgm:prSet presAssocID="{6F9A2BCD-0227-47D0-89AC-04DCAD98E658}" presName="background4" presStyleLbl="node4" presStyleIdx="0" presStyleCnt="3"/>
      <dgm:spPr/>
    </dgm:pt>
    <dgm:pt modelId="{27AEFBE1-0576-4008-BBCA-B0E7A0F29DB5}" type="pres">
      <dgm:prSet presAssocID="{6F9A2BCD-0227-47D0-89AC-04DCAD98E658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73619811-6245-46A9-B96D-A94386BDF028}" type="pres">
      <dgm:prSet presAssocID="{6F9A2BCD-0227-47D0-89AC-04DCAD98E658}" presName="hierChild5" presStyleCnt="0"/>
      <dgm:spPr/>
    </dgm:pt>
    <dgm:pt modelId="{344FA6B5-9B5A-4EF7-AA97-BEC7868BE5D5}" type="pres">
      <dgm:prSet presAssocID="{60F59999-E1B6-4565-9399-148FDB31D81C}" presName="Name23" presStyleLbl="parChTrans1D4" presStyleIdx="1" presStyleCnt="3"/>
      <dgm:spPr/>
      <dgm:t>
        <a:bodyPr/>
        <a:lstStyle/>
        <a:p>
          <a:endParaRPr lang="en-NZ"/>
        </a:p>
      </dgm:t>
    </dgm:pt>
    <dgm:pt modelId="{150933CD-5592-4C58-A996-61C997BB2B49}" type="pres">
      <dgm:prSet presAssocID="{878F2137-B9D8-475E-AAA4-C1955329DE84}" presName="hierRoot4" presStyleCnt="0"/>
      <dgm:spPr/>
    </dgm:pt>
    <dgm:pt modelId="{79F3C689-BA07-4D93-8A2A-3DA0D0A8C7CD}" type="pres">
      <dgm:prSet presAssocID="{878F2137-B9D8-475E-AAA4-C1955329DE84}" presName="composite4" presStyleCnt="0"/>
      <dgm:spPr/>
    </dgm:pt>
    <dgm:pt modelId="{0630C18F-4132-4AC5-AD6A-973786B4A46D}" type="pres">
      <dgm:prSet presAssocID="{878F2137-B9D8-475E-AAA4-C1955329DE84}" presName="background4" presStyleLbl="node4" presStyleIdx="1" presStyleCnt="3"/>
      <dgm:spPr/>
    </dgm:pt>
    <dgm:pt modelId="{3C5D8758-2E8C-4AE1-9788-37532A62CE7B}" type="pres">
      <dgm:prSet presAssocID="{878F2137-B9D8-475E-AAA4-C1955329DE84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36DF8C75-77BE-41E7-A8F2-79F080F970A7}" type="pres">
      <dgm:prSet presAssocID="{878F2137-B9D8-475E-AAA4-C1955329DE84}" presName="hierChild5" presStyleCnt="0"/>
      <dgm:spPr/>
    </dgm:pt>
    <dgm:pt modelId="{5EF6720A-139C-455C-A215-679F4FF4AAA6}" type="pres">
      <dgm:prSet presAssocID="{5480617D-DE62-434E-BEFC-0DD84CCEDFCB}" presName="Name23" presStyleLbl="parChTrans1D4" presStyleIdx="2" presStyleCnt="3"/>
      <dgm:spPr/>
      <dgm:t>
        <a:bodyPr/>
        <a:lstStyle/>
        <a:p>
          <a:endParaRPr lang="en-NZ"/>
        </a:p>
      </dgm:t>
    </dgm:pt>
    <dgm:pt modelId="{EA19FD1E-B740-4301-B3D7-636C727345EC}" type="pres">
      <dgm:prSet presAssocID="{C6E267FF-5B7C-4472-AA32-FCEF571B2C5C}" presName="hierRoot4" presStyleCnt="0"/>
      <dgm:spPr/>
    </dgm:pt>
    <dgm:pt modelId="{86493079-5B2B-4387-A1E1-3F7ED63DF388}" type="pres">
      <dgm:prSet presAssocID="{C6E267FF-5B7C-4472-AA32-FCEF571B2C5C}" presName="composite4" presStyleCnt="0"/>
      <dgm:spPr/>
    </dgm:pt>
    <dgm:pt modelId="{AD3C9968-BFFF-45EA-9113-68D36FCF8535}" type="pres">
      <dgm:prSet presAssocID="{C6E267FF-5B7C-4472-AA32-FCEF571B2C5C}" presName="background4" presStyleLbl="node4" presStyleIdx="2" presStyleCnt="3"/>
      <dgm:spPr/>
    </dgm:pt>
    <dgm:pt modelId="{16618587-30D2-44EA-A03D-F9908DD531AF}" type="pres">
      <dgm:prSet presAssocID="{C6E267FF-5B7C-4472-AA32-FCEF571B2C5C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FF7DF587-2AB4-4655-98AB-2C91E168F06C}" type="pres">
      <dgm:prSet presAssocID="{C6E267FF-5B7C-4472-AA32-FCEF571B2C5C}" presName="hierChild5" presStyleCnt="0"/>
      <dgm:spPr/>
    </dgm:pt>
  </dgm:ptLst>
  <dgm:cxnLst>
    <dgm:cxn modelId="{C73F0154-A74F-47BE-B0E3-3FE28EF529DB}" type="presOf" srcId="{0F8CAE7A-1D3B-4829-B5F1-28AC1D9D889D}" destId="{5CD7F840-201F-4694-BADA-22B5A6646A33}" srcOrd="0" destOrd="0" presId="urn:microsoft.com/office/officeart/2005/8/layout/hierarchy1"/>
    <dgm:cxn modelId="{7DAF4E16-05D7-4427-830B-2D6077A67AC1}" srcId="{5FA734E8-09CC-4F29-9A57-E22877661E3D}" destId="{6F9A2BCD-0227-47D0-89AC-04DCAD98E658}" srcOrd="0" destOrd="0" parTransId="{0F8CAE7A-1D3B-4829-B5F1-28AC1D9D889D}" sibTransId="{C77217E0-0F2F-4EFB-A70E-2575030B7CA2}"/>
    <dgm:cxn modelId="{27A1C1B7-CC2D-4588-9DDD-B2FCF5A4BE03}" srcId="{93F47DCD-D0F2-4123-802B-6D3916BBA0CD}" destId="{FB5F7AC5-4CD2-47A6-A327-92EF73C44213}" srcOrd="0" destOrd="0" parTransId="{28299675-B960-443B-9C49-38B9320EA5AB}" sibTransId="{6E58E377-06CD-4A34-9018-D17B24649E55}"/>
    <dgm:cxn modelId="{68F98C44-0A50-498F-A8BF-9DA2137BA611}" srcId="{5FA734E8-09CC-4F29-9A57-E22877661E3D}" destId="{C6E267FF-5B7C-4472-AA32-FCEF571B2C5C}" srcOrd="2" destOrd="0" parTransId="{5480617D-DE62-434E-BEFC-0DD84CCEDFCB}" sibTransId="{2B55FE8F-428B-469A-8C82-258C73882530}"/>
    <dgm:cxn modelId="{9F10C1C8-49F3-4587-B173-D379703387F0}" type="presOf" srcId="{9B6B2FE9-D6F8-48A2-8E76-DDF1AE61B838}" destId="{EBE20190-1B49-46CA-BB7D-125306093E46}" srcOrd="0" destOrd="0" presId="urn:microsoft.com/office/officeart/2005/8/layout/hierarchy1"/>
    <dgm:cxn modelId="{50D33E70-1FAF-4061-9337-B81B4ED2587C}" srcId="{FB5F7AC5-4CD2-47A6-A327-92EF73C44213}" destId="{5FA734E8-09CC-4F29-9A57-E22877661E3D}" srcOrd="0" destOrd="0" parTransId="{9B6B2FE9-D6F8-48A2-8E76-DDF1AE61B838}" sibTransId="{6B634256-FF65-48FE-AE50-B8EE707F4974}"/>
    <dgm:cxn modelId="{8FB6CA74-8CF9-47A9-A583-F3E5187F4516}" type="presOf" srcId="{60F59999-E1B6-4565-9399-148FDB31D81C}" destId="{344FA6B5-9B5A-4EF7-AA97-BEC7868BE5D5}" srcOrd="0" destOrd="0" presId="urn:microsoft.com/office/officeart/2005/8/layout/hierarchy1"/>
    <dgm:cxn modelId="{AED172B6-9F71-4434-B06F-B0A9AD94384B}" type="presOf" srcId="{6F9A2BCD-0227-47D0-89AC-04DCAD98E658}" destId="{27AEFBE1-0576-4008-BBCA-B0E7A0F29DB5}" srcOrd="0" destOrd="0" presId="urn:microsoft.com/office/officeart/2005/8/layout/hierarchy1"/>
    <dgm:cxn modelId="{4891BD54-BD46-4B4B-A084-B1DA0065B6BF}" type="presOf" srcId="{878F2137-B9D8-475E-AAA4-C1955329DE84}" destId="{3C5D8758-2E8C-4AE1-9788-37532A62CE7B}" srcOrd="0" destOrd="0" presId="urn:microsoft.com/office/officeart/2005/8/layout/hierarchy1"/>
    <dgm:cxn modelId="{AF7CADBC-94AD-4CA1-8889-C86422FD20BC}" type="presOf" srcId="{5FA734E8-09CC-4F29-9A57-E22877661E3D}" destId="{2BCD510A-E4E5-4057-A539-B45F6E21B80D}" srcOrd="0" destOrd="0" presId="urn:microsoft.com/office/officeart/2005/8/layout/hierarchy1"/>
    <dgm:cxn modelId="{4617B277-3FE9-4FC7-96FB-651E75AB4228}" type="presOf" srcId="{C6E267FF-5B7C-4472-AA32-FCEF571B2C5C}" destId="{16618587-30D2-44EA-A03D-F9908DD531AF}" srcOrd="0" destOrd="0" presId="urn:microsoft.com/office/officeart/2005/8/layout/hierarchy1"/>
    <dgm:cxn modelId="{9643C1F7-EE0F-4440-9592-2B502F35793F}" srcId="{5FA734E8-09CC-4F29-9A57-E22877661E3D}" destId="{878F2137-B9D8-475E-AAA4-C1955329DE84}" srcOrd="1" destOrd="0" parTransId="{60F59999-E1B6-4565-9399-148FDB31D81C}" sibTransId="{3AAB0817-514F-4D97-A812-8B148656A873}"/>
    <dgm:cxn modelId="{D2D2AD28-A980-4A48-856A-73D577BAFA8B}" type="presOf" srcId="{93F47DCD-D0F2-4123-802B-6D3916BBA0CD}" destId="{128A8378-5B45-4902-8DAF-11D316CA548C}" srcOrd="0" destOrd="0" presId="urn:microsoft.com/office/officeart/2005/8/layout/hierarchy1"/>
    <dgm:cxn modelId="{A53749AE-4883-45FE-8593-31B01D89B276}" type="presOf" srcId="{FB5F7AC5-4CD2-47A6-A327-92EF73C44213}" destId="{66880E17-BFA9-4DEE-91A7-7F1B62F189E4}" srcOrd="0" destOrd="0" presId="urn:microsoft.com/office/officeart/2005/8/layout/hierarchy1"/>
    <dgm:cxn modelId="{765862EE-AD5A-449E-98C5-D85DF5FB4471}" type="presOf" srcId="{5480617D-DE62-434E-BEFC-0DD84CCEDFCB}" destId="{5EF6720A-139C-455C-A215-679F4FF4AAA6}" srcOrd="0" destOrd="0" presId="urn:microsoft.com/office/officeart/2005/8/layout/hierarchy1"/>
    <dgm:cxn modelId="{8DD1EE2F-DB66-4BA9-8C35-CB375E29B006}" type="presOf" srcId="{28299675-B960-443B-9C49-38B9320EA5AB}" destId="{973AF020-F1DA-48E4-8646-39B8626CC614}" srcOrd="0" destOrd="0" presId="urn:microsoft.com/office/officeart/2005/8/layout/hierarchy1"/>
    <dgm:cxn modelId="{02F2E24E-8145-4E85-9C8F-98512BC520F4}" srcId="{BEC2AFAD-F734-4571-A81C-A739D5A73EF1}" destId="{93F47DCD-D0F2-4123-802B-6D3916BBA0CD}" srcOrd="0" destOrd="0" parTransId="{AA7A7DF3-A8FA-4F4E-9E1E-49C79384A064}" sibTransId="{994C52DC-3B32-448C-8E9D-3F26BDD19F6F}"/>
    <dgm:cxn modelId="{6B9FA3D7-ABE0-49E4-B58C-55B68BE9767D}" type="presOf" srcId="{BEC2AFAD-F734-4571-A81C-A739D5A73EF1}" destId="{EFEC2664-F316-47AA-9277-27F6829780B0}" srcOrd="0" destOrd="0" presId="urn:microsoft.com/office/officeart/2005/8/layout/hierarchy1"/>
    <dgm:cxn modelId="{2C9257CD-B1B8-404E-A037-84BC6201CD54}" type="presParOf" srcId="{EFEC2664-F316-47AA-9277-27F6829780B0}" destId="{C47415ED-77EB-4BC0-8590-C8ABD86F55A4}" srcOrd="0" destOrd="0" presId="urn:microsoft.com/office/officeart/2005/8/layout/hierarchy1"/>
    <dgm:cxn modelId="{316DC3AB-76C6-48D6-9347-F32AB94F4EEE}" type="presParOf" srcId="{C47415ED-77EB-4BC0-8590-C8ABD86F55A4}" destId="{68E29656-A018-4CA1-A19E-53650330C757}" srcOrd="0" destOrd="0" presId="urn:microsoft.com/office/officeart/2005/8/layout/hierarchy1"/>
    <dgm:cxn modelId="{32A2F27A-73F2-4524-9D2C-0B4F5BDB9115}" type="presParOf" srcId="{68E29656-A018-4CA1-A19E-53650330C757}" destId="{C3ABACDD-BC3B-4346-81FC-EFF579392DB9}" srcOrd="0" destOrd="0" presId="urn:microsoft.com/office/officeart/2005/8/layout/hierarchy1"/>
    <dgm:cxn modelId="{40269F53-68C7-4508-B9B1-08EF2D2A5C23}" type="presParOf" srcId="{68E29656-A018-4CA1-A19E-53650330C757}" destId="{128A8378-5B45-4902-8DAF-11D316CA548C}" srcOrd="1" destOrd="0" presId="urn:microsoft.com/office/officeart/2005/8/layout/hierarchy1"/>
    <dgm:cxn modelId="{FF3C0FC5-149D-4CBF-BFA7-1ED1EC6E1895}" type="presParOf" srcId="{C47415ED-77EB-4BC0-8590-C8ABD86F55A4}" destId="{D879C732-6363-4002-90FA-48C21B5D898D}" srcOrd="1" destOrd="0" presId="urn:microsoft.com/office/officeart/2005/8/layout/hierarchy1"/>
    <dgm:cxn modelId="{6D44B1B2-D08A-4FBB-B82A-109F00341374}" type="presParOf" srcId="{D879C732-6363-4002-90FA-48C21B5D898D}" destId="{973AF020-F1DA-48E4-8646-39B8626CC614}" srcOrd="0" destOrd="0" presId="urn:microsoft.com/office/officeart/2005/8/layout/hierarchy1"/>
    <dgm:cxn modelId="{480BBA51-9FE3-4540-806A-64CC641F03C2}" type="presParOf" srcId="{D879C732-6363-4002-90FA-48C21B5D898D}" destId="{C0B368E6-22E7-4CCF-9E28-2BE073ADF81B}" srcOrd="1" destOrd="0" presId="urn:microsoft.com/office/officeart/2005/8/layout/hierarchy1"/>
    <dgm:cxn modelId="{94F4EF1D-F8D9-4310-A5D3-0CA96A6F5DBE}" type="presParOf" srcId="{C0B368E6-22E7-4CCF-9E28-2BE073ADF81B}" destId="{4815FC7C-9EBD-4A64-A82A-0877CD9D1B11}" srcOrd="0" destOrd="0" presId="urn:microsoft.com/office/officeart/2005/8/layout/hierarchy1"/>
    <dgm:cxn modelId="{239BD41A-484B-4660-9B79-E1C705894CF6}" type="presParOf" srcId="{4815FC7C-9EBD-4A64-A82A-0877CD9D1B11}" destId="{E4EF9F73-2D7F-4593-8A4B-CE97133A6D10}" srcOrd="0" destOrd="0" presId="urn:microsoft.com/office/officeart/2005/8/layout/hierarchy1"/>
    <dgm:cxn modelId="{D686B540-4F06-4CF6-B6C0-261BEC8D0792}" type="presParOf" srcId="{4815FC7C-9EBD-4A64-A82A-0877CD9D1B11}" destId="{66880E17-BFA9-4DEE-91A7-7F1B62F189E4}" srcOrd="1" destOrd="0" presId="urn:microsoft.com/office/officeart/2005/8/layout/hierarchy1"/>
    <dgm:cxn modelId="{BB464461-A2D4-4A28-9F35-5300F6072933}" type="presParOf" srcId="{C0B368E6-22E7-4CCF-9E28-2BE073ADF81B}" destId="{12EC229A-4CAB-4B1C-B2FA-27FBBD31BE3E}" srcOrd="1" destOrd="0" presId="urn:microsoft.com/office/officeart/2005/8/layout/hierarchy1"/>
    <dgm:cxn modelId="{54A24AF1-6DD7-46BF-856E-A9FA20D2BC5C}" type="presParOf" srcId="{12EC229A-4CAB-4B1C-B2FA-27FBBD31BE3E}" destId="{EBE20190-1B49-46CA-BB7D-125306093E46}" srcOrd="0" destOrd="0" presId="urn:microsoft.com/office/officeart/2005/8/layout/hierarchy1"/>
    <dgm:cxn modelId="{2B0660A7-0C72-4B26-80F2-ADC236C82FA2}" type="presParOf" srcId="{12EC229A-4CAB-4B1C-B2FA-27FBBD31BE3E}" destId="{9BE8717A-5E5D-499E-AA3E-4B2BE0B0C929}" srcOrd="1" destOrd="0" presId="urn:microsoft.com/office/officeart/2005/8/layout/hierarchy1"/>
    <dgm:cxn modelId="{560D1501-CA98-4C8C-AA73-881E572F980F}" type="presParOf" srcId="{9BE8717A-5E5D-499E-AA3E-4B2BE0B0C929}" destId="{EAE9849E-1A40-43A3-B398-D6E21DE73A38}" srcOrd="0" destOrd="0" presId="urn:microsoft.com/office/officeart/2005/8/layout/hierarchy1"/>
    <dgm:cxn modelId="{98A1371A-DDAB-4D3F-8F83-FC45594B46DB}" type="presParOf" srcId="{EAE9849E-1A40-43A3-B398-D6E21DE73A38}" destId="{EC99DF8B-D63B-455A-AD52-F0DB17E228B4}" srcOrd="0" destOrd="0" presId="urn:microsoft.com/office/officeart/2005/8/layout/hierarchy1"/>
    <dgm:cxn modelId="{D7C3168B-C0D4-4768-A440-4167703B562D}" type="presParOf" srcId="{EAE9849E-1A40-43A3-B398-D6E21DE73A38}" destId="{2BCD510A-E4E5-4057-A539-B45F6E21B80D}" srcOrd="1" destOrd="0" presId="urn:microsoft.com/office/officeart/2005/8/layout/hierarchy1"/>
    <dgm:cxn modelId="{209661F0-85F5-4E90-A1CB-B951F31E322C}" type="presParOf" srcId="{9BE8717A-5E5D-499E-AA3E-4B2BE0B0C929}" destId="{CC0D56F4-4E20-4BE8-B38C-A7D58784F445}" srcOrd="1" destOrd="0" presId="urn:microsoft.com/office/officeart/2005/8/layout/hierarchy1"/>
    <dgm:cxn modelId="{EC7BB7BB-29AE-4B4D-A09C-D58EF8B5C92F}" type="presParOf" srcId="{CC0D56F4-4E20-4BE8-B38C-A7D58784F445}" destId="{5CD7F840-201F-4694-BADA-22B5A6646A33}" srcOrd="0" destOrd="0" presId="urn:microsoft.com/office/officeart/2005/8/layout/hierarchy1"/>
    <dgm:cxn modelId="{8ED3C7B0-FC2E-4C88-B685-14134E571AB1}" type="presParOf" srcId="{CC0D56F4-4E20-4BE8-B38C-A7D58784F445}" destId="{F2B353F2-17CE-43E2-A3A5-94D7A9D627A5}" srcOrd="1" destOrd="0" presId="urn:microsoft.com/office/officeart/2005/8/layout/hierarchy1"/>
    <dgm:cxn modelId="{FDD7EAEA-6EC5-44B1-8296-F5BFB1179EE3}" type="presParOf" srcId="{F2B353F2-17CE-43E2-A3A5-94D7A9D627A5}" destId="{6ED29D1F-998A-44F0-A68C-4BA3EA5E1817}" srcOrd="0" destOrd="0" presId="urn:microsoft.com/office/officeart/2005/8/layout/hierarchy1"/>
    <dgm:cxn modelId="{6BDA832F-0549-4898-AD13-CE9C26187B92}" type="presParOf" srcId="{6ED29D1F-998A-44F0-A68C-4BA3EA5E1817}" destId="{2FD44659-64A0-4A9F-9B00-4B356704A77A}" srcOrd="0" destOrd="0" presId="urn:microsoft.com/office/officeart/2005/8/layout/hierarchy1"/>
    <dgm:cxn modelId="{C4C5C83F-3AC5-43D7-9D78-67C0BE735E6C}" type="presParOf" srcId="{6ED29D1F-998A-44F0-A68C-4BA3EA5E1817}" destId="{27AEFBE1-0576-4008-BBCA-B0E7A0F29DB5}" srcOrd="1" destOrd="0" presId="urn:microsoft.com/office/officeart/2005/8/layout/hierarchy1"/>
    <dgm:cxn modelId="{78966A6B-BB9F-45BF-A6DF-B41E11289952}" type="presParOf" srcId="{F2B353F2-17CE-43E2-A3A5-94D7A9D627A5}" destId="{73619811-6245-46A9-B96D-A94386BDF028}" srcOrd="1" destOrd="0" presId="urn:microsoft.com/office/officeart/2005/8/layout/hierarchy1"/>
    <dgm:cxn modelId="{5511CC59-8950-4395-A989-414898633F42}" type="presParOf" srcId="{CC0D56F4-4E20-4BE8-B38C-A7D58784F445}" destId="{344FA6B5-9B5A-4EF7-AA97-BEC7868BE5D5}" srcOrd="2" destOrd="0" presId="urn:microsoft.com/office/officeart/2005/8/layout/hierarchy1"/>
    <dgm:cxn modelId="{21157272-FA79-43F4-B0FC-7118F519814C}" type="presParOf" srcId="{CC0D56F4-4E20-4BE8-B38C-A7D58784F445}" destId="{150933CD-5592-4C58-A996-61C997BB2B49}" srcOrd="3" destOrd="0" presId="urn:microsoft.com/office/officeart/2005/8/layout/hierarchy1"/>
    <dgm:cxn modelId="{94B70848-754F-4672-B249-505DEBA2A94F}" type="presParOf" srcId="{150933CD-5592-4C58-A996-61C997BB2B49}" destId="{79F3C689-BA07-4D93-8A2A-3DA0D0A8C7CD}" srcOrd="0" destOrd="0" presId="urn:microsoft.com/office/officeart/2005/8/layout/hierarchy1"/>
    <dgm:cxn modelId="{478A1A52-D55E-447F-9560-17C7B57459E3}" type="presParOf" srcId="{79F3C689-BA07-4D93-8A2A-3DA0D0A8C7CD}" destId="{0630C18F-4132-4AC5-AD6A-973786B4A46D}" srcOrd="0" destOrd="0" presId="urn:microsoft.com/office/officeart/2005/8/layout/hierarchy1"/>
    <dgm:cxn modelId="{9692D92C-3483-45B0-9AA9-1ACAEF21A598}" type="presParOf" srcId="{79F3C689-BA07-4D93-8A2A-3DA0D0A8C7CD}" destId="{3C5D8758-2E8C-4AE1-9788-37532A62CE7B}" srcOrd="1" destOrd="0" presId="urn:microsoft.com/office/officeart/2005/8/layout/hierarchy1"/>
    <dgm:cxn modelId="{A7C3F3AB-D61D-4261-A718-AFBAA54C25A6}" type="presParOf" srcId="{150933CD-5592-4C58-A996-61C997BB2B49}" destId="{36DF8C75-77BE-41E7-A8F2-79F080F970A7}" srcOrd="1" destOrd="0" presId="urn:microsoft.com/office/officeart/2005/8/layout/hierarchy1"/>
    <dgm:cxn modelId="{B43464FA-EDF5-4552-A62A-BAF8A89B1BA1}" type="presParOf" srcId="{CC0D56F4-4E20-4BE8-B38C-A7D58784F445}" destId="{5EF6720A-139C-455C-A215-679F4FF4AAA6}" srcOrd="4" destOrd="0" presId="urn:microsoft.com/office/officeart/2005/8/layout/hierarchy1"/>
    <dgm:cxn modelId="{AA99120F-D7B4-4CF6-8568-DACEA522505B}" type="presParOf" srcId="{CC0D56F4-4E20-4BE8-B38C-A7D58784F445}" destId="{EA19FD1E-B740-4301-B3D7-636C727345EC}" srcOrd="5" destOrd="0" presId="urn:microsoft.com/office/officeart/2005/8/layout/hierarchy1"/>
    <dgm:cxn modelId="{29FCE0B5-4527-467B-B6C0-157DC0DEA46E}" type="presParOf" srcId="{EA19FD1E-B740-4301-B3D7-636C727345EC}" destId="{86493079-5B2B-4387-A1E1-3F7ED63DF388}" srcOrd="0" destOrd="0" presId="urn:microsoft.com/office/officeart/2005/8/layout/hierarchy1"/>
    <dgm:cxn modelId="{BB5DD99A-9C2F-45A7-B0B2-D3337C40DEF8}" type="presParOf" srcId="{86493079-5B2B-4387-A1E1-3F7ED63DF388}" destId="{AD3C9968-BFFF-45EA-9113-68D36FCF8535}" srcOrd="0" destOrd="0" presId="urn:microsoft.com/office/officeart/2005/8/layout/hierarchy1"/>
    <dgm:cxn modelId="{16B9761A-99ED-45A7-AA2C-CC25A5E688AD}" type="presParOf" srcId="{86493079-5B2B-4387-A1E1-3F7ED63DF388}" destId="{16618587-30D2-44EA-A03D-F9908DD531AF}" srcOrd="1" destOrd="0" presId="urn:microsoft.com/office/officeart/2005/8/layout/hierarchy1"/>
    <dgm:cxn modelId="{A602D730-B6FD-4BFD-B7B8-D706E14B4200}" type="presParOf" srcId="{EA19FD1E-B740-4301-B3D7-636C727345EC}" destId="{FF7DF587-2AB4-4655-98AB-2C91E168F06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714E0-F510-4AA9-BF4A-5934B1BFE15F}">
      <dsp:nvSpPr>
        <dsp:cNvPr id="0" name=""/>
        <dsp:cNvSpPr/>
      </dsp:nvSpPr>
      <dsp:spPr>
        <a:xfrm>
          <a:off x="1485899" y="0"/>
          <a:ext cx="5257800" cy="5257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300" kern="1200" dirty="0" smtClean="0"/>
            <a:t>Business Environment</a:t>
          </a:r>
          <a:endParaRPr lang="en-NZ" sz="1300" kern="1200" dirty="0"/>
        </a:p>
      </dsp:txBody>
      <dsp:txXfrm>
        <a:off x="3128962" y="262890"/>
        <a:ext cx="1971675" cy="525780"/>
      </dsp:txXfrm>
    </dsp:sp>
    <dsp:sp modelId="{D724FCBA-C47A-484F-8556-748ADF066E6A}">
      <dsp:nvSpPr>
        <dsp:cNvPr id="0" name=""/>
        <dsp:cNvSpPr/>
      </dsp:nvSpPr>
      <dsp:spPr>
        <a:xfrm>
          <a:off x="1880234" y="788669"/>
          <a:ext cx="4469130" cy="44691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300" kern="1200" dirty="0" smtClean="0"/>
            <a:t>The Business</a:t>
          </a:r>
          <a:endParaRPr lang="en-NZ" sz="1300" kern="1200" dirty="0"/>
        </a:p>
      </dsp:txBody>
      <dsp:txXfrm>
        <a:off x="3151143" y="1045644"/>
        <a:ext cx="1927312" cy="513949"/>
      </dsp:txXfrm>
    </dsp:sp>
    <dsp:sp modelId="{B75C9268-C380-4853-98C3-EECAAA009B77}">
      <dsp:nvSpPr>
        <dsp:cNvPr id="0" name=""/>
        <dsp:cNvSpPr/>
      </dsp:nvSpPr>
      <dsp:spPr>
        <a:xfrm>
          <a:off x="2274569" y="1577340"/>
          <a:ext cx="3680460" cy="36804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300" kern="1200" dirty="0" smtClean="0"/>
            <a:t>Business Process</a:t>
          </a:r>
          <a:endParaRPr lang="en-NZ" sz="1300" kern="1200" dirty="0"/>
        </a:p>
      </dsp:txBody>
      <dsp:txXfrm>
        <a:off x="3162480" y="1831291"/>
        <a:ext cx="1904638" cy="507903"/>
      </dsp:txXfrm>
    </dsp:sp>
    <dsp:sp modelId="{9EB53510-E91D-4345-8C5D-7F75A7CA5E7C}">
      <dsp:nvSpPr>
        <dsp:cNvPr id="0" name=""/>
        <dsp:cNvSpPr/>
      </dsp:nvSpPr>
      <dsp:spPr>
        <a:xfrm>
          <a:off x="2668904" y="2366010"/>
          <a:ext cx="2891790" cy="289179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300" kern="1200" dirty="0" smtClean="0"/>
            <a:t>Information System</a:t>
          </a:r>
          <a:endParaRPr lang="en-NZ" sz="1300" kern="1200" dirty="0"/>
        </a:p>
      </dsp:txBody>
      <dsp:txXfrm>
        <a:off x="3334016" y="2626271"/>
        <a:ext cx="1561566" cy="520522"/>
      </dsp:txXfrm>
    </dsp:sp>
    <dsp:sp modelId="{B387448A-ED7C-460A-B8A4-9D53AA537316}">
      <dsp:nvSpPr>
        <dsp:cNvPr id="0" name=""/>
        <dsp:cNvSpPr/>
      </dsp:nvSpPr>
      <dsp:spPr>
        <a:xfrm>
          <a:off x="3063239" y="3154680"/>
          <a:ext cx="2103120" cy="210312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300" kern="1200" dirty="0" smtClean="0"/>
            <a:t>Information Technology</a:t>
          </a:r>
          <a:endParaRPr lang="en-NZ" sz="1300" kern="1200" dirty="0"/>
        </a:p>
      </dsp:txBody>
      <dsp:txXfrm>
        <a:off x="3371234" y="3680460"/>
        <a:ext cx="1487130" cy="1051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6720A-139C-455C-A215-679F4FF4AAA6}">
      <dsp:nvSpPr>
        <dsp:cNvPr id="0" name=""/>
        <dsp:cNvSpPr/>
      </dsp:nvSpPr>
      <dsp:spPr>
        <a:xfrm>
          <a:off x="4051510" y="3349906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1392361" y="225784"/>
              </a:lnTo>
              <a:lnTo>
                <a:pt x="1392361" y="331318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triangle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FA6B5-9B5A-4EF7-AA97-BEC7868BE5D5}">
      <dsp:nvSpPr>
        <dsp:cNvPr id="0" name=""/>
        <dsp:cNvSpPr/>
      </dsp:nvSpPr>
      <dsp:spPr>
        <a:xfrm>
          <a:off x="4005790" y="3349906"/>
          <a:ext cx="91440" cy="331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18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triangle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D7F840-201F-4694-BADA-22B5A6646A33}">
      <dsp:nvSpPr>
        <dsp:cNvPr id="0" name=""/>
        <dsp:cNvSpPr/>
      </dsp:nvSpPr>
      <dsp:spPr>
        <a:xfrm>
          <a:off x="2659149" y="3349906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1392361" y="0"/>
              </a:moveTo>
              <a:lnTo>
                <a:pt x="1392361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triangle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20190-1B49-46CA-BB7D-125306093E46}">
      <dsp:nvSpPr>
        <dsp:cNvPr id="0" name=""/>
        <dsp:cNvSpPr/>
      </dsp:nvSpPr>
      <dsp:spPr>
        <a:xfrm>
          <a:off x="4005790" y="1779202"/>
          <a:ext cx="91440" cy="331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18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triangle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AF020-F1DA-48E4-8646-39B8626CC614}">
      <dsp:nvSpPr>
        <dsp:cNvPr id="0" name=""/>
        <dsp:cNvSpPr/>
      </dsp:nvSpPr>
      <dsp:spPr>
        <a:xfrm>
          <a:off x="4005790" y="724488"/>
          <a:ext cx="91440" cy="331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18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triangle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BACDD-BC3B-4346-81FC-EFF579392DB9}">
      <dsp:nvSpPr>
        <dsp:cNvPr id="0" name=""/>
        <dsp:cNvSpPr/>
      </dsp:nvSpPr>
      <dsp:spPr>
        <a:xfrm>
          <a:off x="3481908" y="1093"/>
          <a:ext cx="1139204" cy="723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A8378-5B45-4902-8DAF-11D316CA548C}">
      <dsp:nvSpPr>
        <dsp:cNvPr id="0" name=""/>
        <dsp:cNvSpPr/>
      </dsp:nvSpPr>
      <dsp:spPr>
        <a:xfrm>
          <a:off x="3608486" y="121342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Customers</a:t>
          </a:r>
          <a:endParaRPr lang="en-NZ" sz="1500" kern="1200" dirty="0"/>
        </a:p>
      </dsp:txBody>
      <dsp:txXfrm>
        <a:off x="3629674" y="142530"/>
        <a:ext cx="1096828" cy="681019"/>
      </dsp:txXfrm>
    </dsp:sp>
    <dsp:sp modelId="{E4EF9F73-2D7F-4593-8A4B-CE97133A6D10}">
      <dsp:nvSpPr>
        <dsp:cNvPr id="0" name=""/>
        <dsp:cNvSpPr/>
      </dsp:nvSpPr>
      <dsp:spPr>
        <a:xfrm>
          <a:off x="3481908" y="1055807"/>
          <a:ext cx="1139204" cy="723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80E17-BFA9-4DEE-91A7-7F1B62F189E4}">
      <dsp:nvSpPr>
        <dsp:cNvPr id="0" name=""/>
        <dsp:cNvSpPr/>
      </dsp:nvSpPr>
      <dsp:spPr>
        <a:xfrm>
          <a:off x="3608486" y="1176056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Products</a:t>
          </a:r>
          <a:endParaRPr lang="en-NZ" sz="1500" kern="1200" dirty="0"/>
        </a:p>
      </dsp:txBody>
      <dsp:txXfrm>
        <a:off x="3629674" y="1197244"/>
        <a:ext cx="1096828" cy="681019"/>
      </dsp:txXfrm>
    </dsp:sp>
    <dsp:sp modelId="{EC99DF8B-D63B-455A-AD52-F0DB17E228B4}">
      <dsp:nvSpPr>
        <dsp:cNvPr id="0" name=""/>
        <dsp:cNvSpPr/>
      </dsp:nvSpPr>
      <dsp:spPr>
        <a:xfrm>
          <a:off x="2818657" y="2110520"/>
          <a:ext cx="2465706" cy="1239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D510A-E4E5-4057-A539-B45F6E21B80D}">
      <dsp:nvSpPr>
        <dsp:cNvPr id="0" name=""/>
        <dsp:cNvSpPr/>
      </dsp:nvSpPr>
      <dsp:spPr>
        <a:xfrm>
          <a:off x="2945235" y="2230770"/>
          <a:ext cx="2465706" cy="1239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Business Process</a:t>
          </a:r>
          <a:endParaRPr lang="en-NZ" sz="1500" kern="1200" dirty="0"/>
        </a:p>
      </dsp:txBody>
      <dsp:txXfrm>
        <a:off x="2981535" y="2267070"/>
        <a:ext cx="2393106" cy="1166785"/>
      </dsp:txXfrm>
    </dsp:sp>
    <dsp:sp modelId="{2FD44659-64A0-4A9F-9B00-4B356704A77A}">
      <dsp:nvSpPr>
        <dsp:cNvPr id="0" name=""/>
        <dsp:cNvSpPr/>
      </dsp:nvSpPr>
      <dsp:spPr>
        <a:xfrm>
          <a:off x="2089546" y="3681225"/>
          <a:ext cx="1139204" cy="723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FBE1-0576-4008-BBCA-B0E7A0F29DB5}">
      <dsp:nvSpPr>
        <dsp:cNvPr id="0" name=""/>
        <dsp:cNvSpPr/>
      </dsp:nvSpPr>
      <dsp:spPr>
        <a:xfrm>
          <a:off x="2216125" y="3801474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Participants</a:t>
          </a:r>
          <a:endParaRPr lang="en-NZ" sz="1500" kern="1200" dirty="0"/>
        </a:p>
      </dsp:txBody>
      <dsp:txXfrm>
        <a:off x="2237313" y="3822662"/>
        <a:ext cx="1096828" cy="681019"/>
      </dsp:txXfrm>
    </dsp:sp>
    <dsp:sp modelId="{0630C18F-4132-4AC5-AD6A-973786B4A46D}">
      <dsp:nvSpPr>
        <dsp:cNvPr id="0" name=""/>
        <dsp:cNvSpPr/>
      </dsp:nvSpPr>
      <dsp:spPr>
        <a:xfrm>
          <a:off x="3481908" y="3681225"/>
          <a:ext cx="1139204" cy="723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D8758-2E8C-4AE1-9788-37532A62CE7B}">
      <dsp:nvSpPr>
        <dsp:cNvPr id="0" name=""/>
        <dsp:cNvSpPr/>
      </dsp:nvSpPr>
      <dsp:spPr>
        <a:xfrm>
          <a:off x="3608486" y="3801474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Information</a:t>
          </a:r>
          <a:endParaRPr lang="en-NZ" sz="1500" kern="1200" dirty="0"/>
        </a:p>
      </dsp:txBody>
      <dsp:txXfrm>
        <a:off x="3629674" y="3822662"/>
        <a:ext cx="1096828" cy="681019"/>
      </dsp:txXfrm>
    </dsp:sp>
    <dsp:sp modelId="{AD3C9968-BFFF-45EA-9113-68D36FCF8535}">
      <dsp:nvSpPr>
        <dsp:cNvPr id="0" name=""/>
        <dsp:cNvSpPr/>
      </dsp:nvSpPr>
      <dsp:spPr>
        <a:xfrm>
          <a:off x="4874269" y="3681225"/>
          <a:ext cx="1139204" cy="723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18587-30D2-44EA-A03D-F9908DD531AF}">
      <dsp:nvSpPr>
        <dsp:cNvPr id="0" name=""/>
        <dsp:cNvSpPr/>
      </dsp:nvSpPr>
      <dsp:spPr>
        <a:xfrm>
          <a:off x="5000848" y="3801474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Technology</a:t>
          </a:r>
          <a:endParaRPr lang="en-NZ" sz="1500" kern="1200" dirty="0"/>
        </a:p>
      </dsp:txBody>
      <dsp:txXfrm>
        <a:off x="5022036" y="3822662"/>
        <a:ext cx="1096828" cy="681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5DA9-A92A-4877-ABC6-5CE2461240BC}" type="datetimeFigureOut">
              <a:rPr lang="en-NZ" smtClean="0"/>
              <a:t>25/07/2017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388F-C1BF-407B-BCC9-DEAAF419C52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762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5DA9-A92A-4877-ABC6-5CE2461240BC}" type="datetimeFigureOut">
              <a:rPr lang="en-NZ" smtClean="0"/>
              <a:t>25/07/2017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388F-C1BF-407B-BCC9-DEAAF419C52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504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5DA9-A92A-4877-ABC6-5CE2461240BC}" type="datetimeFigureOut">
              <a:rPr lang="en-NZ" smtClean="0"/>
              <a:t>25/07/2017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388F-C1BF-407B-BCC9-DEAAF419C52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501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5DA9-A92A-4877-ABC6-5CE2461240BC}" type="datetimeFigureOut">
              <a:rPr lang="en-NZ" smtClean="0"/>
              <a:t>25/07/2017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388F-C1BF-407B-BCC9-DEAAF419C52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022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5DA9-A92A-4877-ABC6-5CE2461240BC}" type="datetimeFigureOut">
              <a:rPr lang="en-NZ" smtClean="0"/>
              <a:t>25/07/2017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388F-C1BF-407B-BCC9-DEAAF419C52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081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5DA9-A92A-4877-ABC6-5CE2461240BC}" type="datetimeFigureOut">
              <a:rPr lang="en-NZ" smtClean="0"/>
              <a:t>25/07/2017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388F-C1BF-407B-BCC9-DEAAF419C52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987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5DA9-A92A-4877-ABC6-5CE2461240BC}" type="datetimeFigureOut">
              <a:rPr lang="en-NZ" smtClean="0"/>
              <a:t>25/07/2017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388F-C1BF-407B-BCC9-DEAAF419C52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117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5DA9-A92A-4877-ABC6-5CE2461240BC}" type="datetimeFigureOut">
              <a:rPr lang="en-NZ" smtClean="0"/>
              <a:t>25/07/2017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388F-C1BF-407B-BCC9-DEAAF419C52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208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5DA9-A92A-4877-ABC6-5CE2461240BC}" type="datetimeFigureOut">
              <a:rPr lang="en-NZ" smtClean="0"/>
              <a:t>25/07/2017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388F-C1BF-407B-BCC9-DEAAF419C52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998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5DA9-A92A-4877-ABC6-5CE2461240BC}" type="datetimeFigureOut">
              <a:rPr lang="en-NZ" smtClean="0"/>
              <a:t>25/07/2017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388F-C1BF-407B-BCC9-DEAAF419C52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4623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5DA9-A92A-4877-ABC6-5CE2461240BC}" type="datetimeFigureOut">
              <a:rPr lang="en-NZ" smtClean="0"/>
              <a:t>25/07/2017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388F-C1BF-407B-BCC9-DEAAF419C52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820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D5DA9-A92A-4877-ABC6-5CE2461240BC}" type="datetimeFigureOut">
              <a:rPr lang="en-NZ" smtClean="0"/>
              <a:t>25/07/2017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3388F-C1BF-407B-BCC9-DEAAF419C52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092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IT and IS in a Business Context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689139"/>
              </p:ext>
            </p:extLst>
          </p:nvPr>
        </p:nvGraphicFramePr>
        <p:xfrm>
          <a:off x="457200" y="16002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12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87448A-ED7C-460A-B8A4-9D53AA5373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B53510-E91D-4345-8C5D-7F75A7CA5E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5C9268-C380-4853-98C3-EECAAA009B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24FCBA-C47A-484F-8556-748ADF066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8714E0-F510-4AA9-BF4A-5934B1BFE1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3" uiExpand="1">
        <p:bldSub>
          <a:bldDgm bld="one" rev="1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Work </a:t>
            </a:r>
            <a:r>
              <a:rPr lang="en-NZ" dirty="0" smtClean="0"/>
              <a:t>Centred </a:t>
            </a:r>
            <a:r>
              <a:rPr lang="en-NZ" dirty="0" smtClean="0"/>
              <a:t>Analysis (WCA) Framework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400" dirty="0" smtClean="0"/>
              <a:t>A Framework is a brief set of ideas for organising a thought process about a particular type of thing or situation.</a:t>
            </a:r>
          </a:p>
          <a:p>
            <a:r>
              <a:rPr lang="en-NZ" sz="2400" dirty="0" smtClean="0"/>
              <a:t>WCA combines ideas from TQM, BPR, and systems theory;</a:t>
            </a:r>
          </a:p>
          <a:p>
            <a:r>
              <a:rPr lang="en-NZ" sz="2400" dirty="0" smtClean="0"/>
              <a:t>Consists of 6 linked elements:</a:t>
            </a:r>
          </a:p>
          <a:p>
            <a:pPr lvl="1"/>
            <a:r>
              <a:rPr lang="en-NZ" sz="2000" dirty="0" smtClean="0"/>
              <a:t>The internal and external customers of business process</a:t>
            </a:r>
          </a:p>
          <a:p>
            <a:pPr lvl="1"/>
            <a:r>
              <a:rPr lang="en-NZ" sz="2000" dirty="0" smtClean="0"/>
              <a:t>The products and services generated by the business process</a:t>
            </a:r>
          </a:p>
          <a:p>
            <a:pPr lvl="1"/>
            <a:r>
              <a:rPr lang="en-NZ" sz="2000" dirty="0" smtClean="0"/>
              <a:t>The steps in the business process</a:t>
            </a:r>
          </a:p>
          <a:p>
            <a:pPr lvl="1"/>
            <a:r>
              <a:rPr lang="en-NZ" sz="2000" dirty="0" smtClean="0"/>
              <a:t>The participants in the business process</a:t>
            </a:r>
          </a:p>
          <a:p>
            <a:pPr lvl="1"/>
            <a:r>
              <a:rPr lang="en-NZ" sz="2000" dirty="0" smtClean="0"/>
              <a:t>The information the business uses or generates</a:t>
            </a:r>
          </a:p>
          <a:p>
            <a:pPr lvl="1"/>
            <a:r>
              <a:rPr lang="en-NZ" sz="2000" dirty="0" smtClean="0"/>
              <a:t>The technology the business process uses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363952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WCA Framework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64150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671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ABACDD-BC3B-4346-81FC-EFF579392D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8A8378-5B45-4902-8DAF-11D316CA54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3AF020-F1DA-48E4-8646-39B8626CC6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EF9F73-2D7F-4593-8A4B-CE97133A6D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880E17-BFA9-4DEE-91A7-7F1B62F189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E20190-1B49-46CA-BB7D-125306093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99DF8B-D63B-455A-AD52-F0DB17E22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CD510A-E4E5-4057-A539-B45F6E21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D7F840-201F-4694-BADA-22B5A6646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D44659-64A0-4A9F-9B00-4B356704A7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AEFBE1-0576-4008-BBCA-B0E7A0F29D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4FA6B5-9B5A-4EF7-AA97-BEC7868BE5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30C18F-4132-4AC5-AD6A-973786B4A4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5D8758-2E8C-4AE1-9788-37532A62CE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F6720A-139C-455C-A215-679F4FF4A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3C9968-BFFF-45EA-9113-68D36FCF8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618587-30D2-44EA-A03D-F9908DD531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Daud\AppData\Local\Microsoft\Windows\Temporary Internet Files\Content.Outlook\PD0D60EY\IMG_162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r="15303"/>
          <a:stretch/>
        </p:blipFill>
        <p:spPr bwMode="auto">
          <a:xfrm rot="5400000">
            <a:off x="2317932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34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Seven Management Challenges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NZ" sz="2400" dirty="0" smtClean="0"/>
              <a:t>How can we improve Business processes in today’s competitive world?</a:t>
            </a:r>
          </a:p>
          <a:p>
            <a:pPr marL="457200" indent="-457200">
              <a:buFont typeface="+mj-lt"/>
              <a:buAutoNum type="arabicPeriod"/>
            </a:pPr>
            <a:r>
              <a:rPr lang="en-NZ" sz="2400" dirty="0" smtClean="0"/>
              <a:t>How can we benefit from today’s trends and innovations?</a:t>
            </a:r>
          </a:p>
          <a:p>
            <a:pPr marL="457200" indent="-457200">
              <a:buFont typeface="+mj-lt"/>
              <a:buAutoNum type="arabicPeriod"/>
            </a:pPr>
            <a:r>
              <a:rPr lang="en-NZ" sz="2400" dirty="0" smtClean="0"/>
              <a:t>How can we achieve maximum benefit from information?</a:t>
            </a:r>
          </a:p>
          <a:p>
            <a:pPr marL="457200" indent="-457200">
              <a:buFont typeface="+mj-lt"/>
              <a:buAutoNum type="arabicPeriod"/>
            </a:pPr>
            <a:r>
              <a:rPr lang="en-NZ" sz="2400" dirty="0" smtClean="0"/>
              <a:t>How can we extend our human skills and motivate our people?</a:t>
            </a:r>
          </a:p>
          <a:p>
            <a:pPr marL="457200" indent="-457200">
              <a:buFont typeface="+mj-lt"/>
              <a:buAutoNum type="arabicPeriod"/>
            </a:pPr>
            <a:r>
              <a:rPr lang="en-NZ" sz="2400" dirty="0" smtClean="0"/>
              <a:t>How can we make the most of the surrounding infrastructure and context?</a:t>
            </a:r>
          </a:p>
          <a:p>
            <a:pPr marL="457200" indent="-457200">
              <a:buFont typeface="+mj-lt"/>
              <a:buAutoNum type="arabicPeriod"/>
            </a:pPr>
            <a:r>
              <a:rPr lang="en-NZ" sz="2400" dirty="0" smtClean="0"/>
              <a:t>How can we recognise and respond to common system-related risks?</a:t>
            </a:r>
          </a:p>
          <a:p>
            <a:pPr marL="457200" indent="-457200">
              <a:buFont typeface="+mj-lt"/>
              <a:buAutoNum type="arabicPeriod"/>
            </a:pPr>
            <a:r>
              <a:rPr lang="en-NZ" sz="2400" dirty="0" smtClean="0"/>
              <a:t>What are the best business processes </a:t>
            </a:r>
            <a:r>
              <a:rPr lang="en-NZ" sz="2400" smtClean="0"/>
              <a:t>for building </a:t>
            </a:r>
            <a:r>
              <a:rPr lang="en-NZ" sz="2400" dirty="0" smtClean="0"/>
              <a:t>and maintaining our systems?</a:t>
            </a:r>
          </a:p>
          <a:p>
            <a:endParaRPr lang="en-NZ" sz="2400" dirty="0" smtClean="0"/>
          </a:p>
          <a:p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78077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197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IT and IS in a Business Context</vt:lpstr>
      <vt:lpstr>Work Centred Analysis (WCA) Framework </vt:lpstr>
      <vt:lpstr>WCA Framework</vt:lpstr>
      <vt:lpstr>PowerPoint Presentation</vt:lpstr>
      <vt:lpstr>Seven Management Challenges</vt:lpstr>
    </vt:vector>
  </TitlesOfParts>
  <Company>Manukau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Daud Ahmed</dc:creator>
  <cp:lastModifiedBy>Chris Mayhew</cp:lastModifiedBy>
  <cp:revision>9</cp:revision>
  <dcterms:created xsi:type="dcterms:W3CDTF">2015-03-03T19:07:11Z</dcterms:created>
  <dcterms:modified xsi:type="dcterms:W3CDTF">2017-07-25T03:55:26Z</dcterms:modified>
</cp:coreProperties>
</file>