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8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1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52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08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0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88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799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59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61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18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74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83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7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92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26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58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A334D8-C48E-4D42-97FD-8C4D48AC211E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8DF7-89AD-4C9E-8E60-56A06BAC07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ICT PEST Analysis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An ICT Strategic Planning  Tool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65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PEST Analysis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800" dirty="0" smtClean="0"/>
              <a:t>Analysis of the external macro-environment of in terms of political, economic, social and technological advances and trends that are usually beyond the control of the organisation;</a:t>
            </a:r>
          </a:p>
          <a:p>
            <a:r>
              <a:rPr lang="en-NZ" sz="2800" dirty="0" smtClean="0"/>
              <a:t>It defines boundaries, limitations and opportunities;</a:t>
            </a:r>
          </a:p>
          <a:p>
            <a:r>
              <a:rPr lang="en-NZ" sz="2800" dirty="0" smtClean="0"/>
              <a:t>Brainstorming and moderating list of information and factors in a workshop environment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2356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Political Factors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Political stability</a:t>
            </a:r>
          </a:p>
          <a:p>
            <a:r>
              <a:rPr lang="en-NZ" dirty="0"/>
              <a:t>Employment laws</a:t>
            </a:r>
          </a:p>
          <a:p>
            <a:r>
              <a:rPr lang="en-NZ" dirty="0" smtClean="0"/>
              <a:t>Tax policy</a:t>
            </a:r>
          </a:p>
          <a:p>
            <a:r>
              <a:rPr lang="en-NZ" dirty="0"/>
              <a:t>Trade restrictions and </a:t>
            </a:r>
            <a:r>
              <a:rPr lang="en-NZ" dirty="0" smtClean="0"/>
              <a:t>tariffs </a:t>
            </a:r>
            <a:endParaRPr lang="en-NZ" dirty="0"/>
          </a:p>
          <a:p>
            <a:r>
              <a:rPr lang="en-NZ" dirty="0" smtClean="0"/>
              <a:t>Ecological/environmental regulations – e.g. green technology, carbon trading</a:t>
            </a:r>
          </a:p>
          <a:p>
            <a:r>
              <a:rPr lang="en-NZ" dirty="0" smtClean="0"/>
              <a:t>Current and future legislations – local and international</a:t>
            </a:r>
          </a:p>
          <a:p>
            <a:r>
              <a:rPr lang="en-NZ" dirty="0" smtClean="0"/>
              <a:t>Regulatory </a:t>
            </a:r>
            <a:r>
              <a:rPr lang="en-NZ" dirty="0"/>
              <a:t>bodies and </a:t>
            </a:r>
            <a:r>
              <a:rPr lang="en-NZ" dirty="0" smtClean="0"/>
              <a:t>processes – IPENZ, CPA</a:t>
            </a:r>
          </a:p>
          <a:p>
            <a:r>
              <a:rPr lang="en-NZ" dirty="0" smtClean="0"/>
              <a:t>Government policies</a:t>
            </a:r>
          </a:p>
          <a:p>
            <a:r>
              <a:rPr lang="en-NZ" dirty="0"/>
              <a:t>F</a:t>
            </a:r>
            <a:r>
              <a:rPr lang="en-NZ" dirty="0" smtClean="0"/>
              <a:t>unding</a:t>
            </a:r>
            <a:r>
              <a:rPr lang="en-NZ" dirty="0"/>
              <a:t>, grants and </a:t>
            </a:r>
            <a:r>
              <a:rPr lang="en-NZ" dirty="0" smtClean="0"/>
              <a:t>initiatives - </a:t>
            </a:r>
          </a:p>
          <a:p>
            <a:r>
              <a:rPr lang="en-NZ" dirty="0" smtClean="0"/>
              <a:t>Lobby/pressure groups – local and international</a:t>
            </a:r>
          </a:p>
          <a:p>
            <a:pPr marL="0" indent="0">
              <a:buNone/>
            </a:pPr>
            <a:r>
              <a:rPr lang="en-NZ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413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Economic Factors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Economic growth – impact on demand and supply, efficiency </a:t>
            </a:r>
          </a:p>
          <a:p>
            <a:r>
              <a:rPr lang="en-NZ" dirty="0" smtClean="0"/>
              <a:t>Interest rate – impact on ICT investment</a:t>
            </a:r>
          </a:p>
          <a:p>
            <a:r>
              <a:rPr lang="en-NZ" dirty="0" smtClean="0"/>
              <a:t>Exchange rate – impact on international ICT purchase </a:t>
            </a:r>
          </a:p>
          <a:p>
            <a:r>
              <a:rPr lang="en-NZ" dirty="0" smtClean="0"/>
              <a:t>Inflation rate – real value of money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017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Social Factors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ICT </a:t>
            </a:r>
            <a:r>
              <a:rPr lang="en-NZ" dirty="0"/>
              <a:t>e</a:t>
            </a:r>
            <a:r>
              <a:rPr lang="en-NZ" dirty="0" smtClean="0"/>
              <a:t>thical issues</a:t>
            </a:r>
          </a:p>
          <a:p>
            <a:r>
              <a:rPr lang="en-NZ" dirty="0" smtClean="0"/>
              <a:t>ICT related health issues</a:t>
            </a:r>
          </a:p>
          <a:p>
            <a:r>
              <a:rPr lang="en-NZ" dirty="0" smtClean="0"/>
              <a:t>Impact of social media</a:t>
            </a:r>
          </a:p>
          <a:p>
            <a:r>
              <a:rPr lang="en-NZ" dirty="0"/>
              <a:t>Impact of smart phones and tablets</a:t>
            </a:r>
          </a:p>
          <a:p>
            <a:r>
              <a:rPr lang="en-NZ" dirty="0"/>
              <a:t>Impact of mobile </a:t>
            </a:r>
            <a:r>
              <a:rPr lang="en-NZ" dirty="0" smtClean="0"/>
              <a:t>apps, BYOD</a:t>
            </a:r>
            <a:endParaRPr lang="en-NZ" dirty="0"/>
          </a:p>
          <a:p>
            <a:r>
              <a:rPr lang="en-NZ" dirty="0" smtClean="0"/>
              <a:t>ICT </a:t>
            </a:r>
            <a:r>
              <a:rPr lang="en-NZ" dirty="0"/>
              <a:t>s</a:t>
            </a:r>
            <a:r>
              <a:rPr lang="en-NZ" dirty="0" smtClean="0"/>
              <a:t>afety issues</a:t>
            </a:r>
          </a:p>
          <a:p>
            <a:r>
              <a:rPr lang="en-NZ" dirty="0" smtClean="0"/>
              <a:t>ICT education</a:t>
            </a:r>
          </a:p>
          <a:p>
            <a:r>
              <a:rPr lang="en-NZ" smtClean="0"/>
              <a:t>Digital </a:t>
            </a:r>
            <a:r>
              <a:rPr lang="en-NZ" smtClean="0"/>
              <a:t>natives</a:t>
            </a:r>
            <a:endParaRPr lang="en-NZ" dirty="0" smtClean="0"/>
          </a:p>
          <a:p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525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Technological Factors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Innovation</a:t>
            </a:r>
          </a:p>
          <a:p>
            <a:r>
              <a:rPr lang="en-NZ" dirty="0" smtClean="0"/>
              <a:t>Research and development activity</a:t>
            </a:r>
          </a:p>
          <a:p>
            <a:r>
              <a:rPr lang="en-NZ" dirty="0" smtClean="0"/>
              <a:t>Automation, analytics, cloud, 3D printing, data communication</a:t>
            </a:r>
          </a:p>
          <a:p>
            <a:r>
              <a:rPr lang="en-NZ" dirty="0" smtClean="0"/>
              <a:t>Technological incentives</a:t>
            </a:r>
          </a:p>
          <a:p>
            <a:r>
              <a:rPr lang="en-NZ" dirty="0" smtClean="0"/>
              <a:t>Rate of technological change</a:t>
            </a:r>
          </a:p>
          <a:p>
            <a:r>
              <a:rPr lang="en-NZ" dirty="0" smtClean="0"/>
              <a:t>Competing technological development</a:t>
            </a:r>
          </a:p>
          <a:p>
            <a:r>
              <a:rPr lang="en-NZ" dirty="0" smtClean="0"/>
              <a:t>Technology diffusion</a:t>
            </a:r>
          </a:p>
          <a:p>
            <a:r>
              <a:rPr lang="en-NZ" dirty="0" smtClean="0"/>
              <a:t>Technology disruption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38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Analysis Summary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 a summary of the analysis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048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216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ICT PEST Analysis</vt:lpstr>
      <vt:lpstr>PEST Analysis</vt:lpstr>
      <vt:lpstr>Political Factors</vt:lpstr>
      <vt:lpstr>Economic Factors</vt:lpstr>
      <vt:lpstr>Social Factors</vt:lpstr>
      <vt:lpstr>Technological Factors</vt:lpstr>
      <vt:lpstr>Analysis Summary 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 Analysis</dc:title>
  <dc:creator>Daud Ahmed</dc:creator>
  <cp:lastModifiedBy>Daud Ahmed</cp:lastModifiedBy>
  <cp:revision>16</cp:revision>
  <dcterms:created xsi:type="dcterms:W3CDTF">2015-08-10T23:56:31Z</dcterms:created>
  <dcterms:modified xsi:type="dcterms:W3CDTF">2016-08-15T10:47:48Z</dcterms:modified>
</cp:coreProperties>
</file>