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8" r:id="rId5"/>
    <p:sldId id="260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8D5-B9C2-4FDF-95EB-B5232EEC8FCD}" type="datetimeFigureOut">
              <a:rPr lang="en-NZ" smtClean="0"/>
              <a:t>6/08/2017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C787-D387-4A2B-BFEB-477F9A21C41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8D5-B9C2-4FDF-95EB-B5232EEC8FCD}" type="datetimeFigureOut">
              <a:rPr lang="en-NZ" smtClean="0"/>
              <a:t>6/08/2017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C787-D387-4A2B-BFEB-477F9A21C41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8D5-B9C2-4FDF-95EB-B5232EEC8FCD}" type="datetimeFigureOut">
              <a:rPr lang="en-NZ" smtClean="0"/>
              <a:t>6/08/2017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C787-D387-4A2B-BFEB-477F9A21C41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8D5-B9C2-4FDF-95EB-B5232EEC8FCD}" type="datetimeFigureOut">
              <a:rPr lang="en-NZ" smtClean="0"/>
              <a:t>6/08/2017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C787-D387-4A2B-BFEB-477F9A21C41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8D5-B9C2-4FDF-95EB-B5232EEC8FCD}" type="datetimeFigureOut">
              <a:rPr lang="en-NZ" smtClean="0"/>
              <a:t>6/08/2017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C787-D387-4A2B-BFEB-477F9A21C41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8D5-B9C2-4FDF-95EB-B5232EEC8FCD}" type="datetimeFigureOut">
              <a:rPr lang="en-NZ" smtClean="0"/>
              <a:t>6/08/2017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C787-D387-4A2B-BFEB-477F9A21C41A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8D5-B9C2-4FDF-95EB-B5232EEC8FCD}" type="datetimeFigureOut">
              <a:rPr lang="en-NZ" smtClean="0"/>
              <a:t>6/08/2017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C787-D387-4A2B-BFEB-477F9A21C41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8D5-B9C2-4FDF-95EB-B5232EEC8FCD}" type="datetimeFigureOut">
              <a:rPr lang="en-NZ" smtClean="0"/>
              <a:t>6/08/2017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C787-D387-4A2B-BFEB-477F9A21C41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8D5-B9C2-4FDF-95EB-B5232EEC8FCD}" type="datetimeFigureOut">
              <a:rPr lang="en-NZ" smtClean="0"/>
              <a:t>6/08/2017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C787-D387-4A2B-BFEB-477F9A21C41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8D5-B9C2-4FDF-95EB-B5232EEC8FCD}" type="datetimeFigureOut">
              <a:rPr lang="en-NZ" smtClean="0"/>
              <a:t>6/08/2017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9CC787-D387-4A2B-BFEB-477F9A21C41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D8D5-B9C2-4FDF-95EB-B5232EEC8FCD}" type="datetimeFigureOut">
              <a:rPr lang="en-NZ" smtClean="0"/>
              <a:t>6/08/2017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C787-D387-4A2B-BFEB-477F9A21C41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E42D8D5-B9C2-4FDF-95EB-B5232EEC8FCD}" type="datetimeFigureOut">
              <a:rPr lang="en-NZ" smtClean="0"/>
              <a:t>6/08/2017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59CC787-D387-4A2B-BFEB-477F9A21C41A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Current and Future Organisations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Gartner Magic quadrants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36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Gartner Magic Quadrants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NZ" sz="2000" b="0" dirty="0" smtClean="0"/>
              <a:t>A research methodology and visualization tool for monitoring and evaluating the progress and positions of companies in a specific, technology-based market.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NZ" sz="2000" b="0" dirty="0" smtClean="0"/>
              <a:t>Instead of simply showing statistics or ranking companies in lists, it uses a two-dimensional matrix to illustrate the strengths and differences between companies. 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NZ" sz="2000" b="0" dirty="0" smtClean="0"/>
              <a:t>The display divides competing businesses into four distinct sections, based on both completeness of vision and ability to execute it.</a:t>
            </a:r>
            <a:endParaRPr lang="en-NZ" sz="2000" b="0" dirty="0"/>
          </a:p>
        </p:txBody>
      </p:sp>
      <p:sp>
        <p:nvSpPr>
          <p:cNvPr id="4" name="Rectangle 3"/>
          <p:cNvSpPr/>
          <p:nvPr/>
        </p:nvSpPr>
        <p:spPr>
          <a:xfrm>
            <a:off x="179512" y="6480493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Z" dirty="0" smtClean="0"/>
              <a:t>Source: http://whatis.techtarget.com/definition/Gartner-Magic-Quadrants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883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Gartner Magic Quadrant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00628"/>
            <a:ext cx="8280920" cy="3579849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</a:pPr>
            <a:r>
              <a:rPr lang="en-NZ" sz="2000" b="0" dirty="0" smtClean="0"/>
              <a:t>It provides a graphical competitive positioning of four types of technology providers: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2000" dirty="0" smtClean="0"/>
              <a:t>Leaders</a:t>
            </a:r>
            <a:r>
              <a:rPr lang="en-NZ" sz="2000" b="0" dirty="0" smtClean="0"/>
              <a:t> execute well against their current vision and are well positioned for tomorrow.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2000" dirty="0" smtClean="0"/>
              <a:t>Visionaries</a:t>
            </a:r>
            <a:r>
              <a:rPr lang="en-NZ" sz="2000" b="0" dirty="0" smtClean="0"/>
              <a:t> understand where the market is going or have a vision for changing market rules, but do not yet execute well.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2000" dirty="0" smtClean="0"/>
              <a:t>Niche Players </a:t>
            </a:r>
            <a:r>
              <a:rPr lang="en-NZ" sz="2000" b="0" dirty="0" smtClean="0"/>
              <a:t>focus successfully on a small segment, or are unfocused and do not out-innovate or outperform others.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2000" dirty="0" smtClean="0"/>
              <a:t>Challengers</a:t>
            </a:r>
            <a:r>
              <a:rPr lang="en-NZ" sz="2000" b="0" dirty="0" smtClean="0"/>
              <a:t> execute well today or may dominate a large segment, but do not demonstrate an understanding of market direction.</a:t>
            </a:r>
          </a:p>
        </p:txBody>
      </p:sp>
    </p:spTree>
    <p:extLst>
      <p:ext uri="{BB962C8B-B14F-4D97-AF65-F5344CB8AC3E}">
        <p14:creationId xmlns:p14="http://schemas.microsoft.com/office/powerpoint/2010/main" val="33100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2" y="679518"/>
            <a:ext cx="8281820" cy="577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6064"/>
            <a:ext cx="7520940" cy="548640"/>
          </a:xfrm>
        </p:spPr>
        <p:txBody>
          <a:bodyPr/>
          <a:lstStyle/>
          <a:p>
            <a:r>
              <a:rPr lang="en-NZ" dirty="0" smtClean="0"/>
              <a:t>Gartner Magic Quadrant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628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GMQ – An example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812768"/>
            <a:ext cx="8574115" cy="571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Trends…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sz="2000" b="0" dirty="0" smtClean="0"/>
              <a:t>Digital Natives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b="0" dirty="0" smtClean="0"/>
              <a:t>Mobile Apps..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b="0" dirty="0" smtClean="0"/>
              <a:t>BYOD..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b="0" dirty="0" smtClean="0"/>
              <a:t>Big Data..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b="0" dirty="0" smtClean="0"/>
              <a:t>Social Media and Digital Marketing…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b="0" dirty="0" smtClean="0"/>
              <a:t>Global Supply Chain …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b="0" dirty="0" smtClean="0"/>
              <a:t>Cloud </a:t>
            </a:r>
            <a:r>
              <a:rPr lang="en-NZ" sz="2000" b="0" smtClean="0"/>
              <a:t>Computing..</a:t>
            </a:r>
            <a:endParaRPr lang="en-NZ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5159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39</TotalTime>
  <Words>212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Franklin Gothic Book</vt:lpstr>
      <vt:lpstr>Franklin Gothic Medium</vt:lpstr>
      <vt:lpstr>Tunga</vt:lpstr>
      <vt:lpstr>Wingdings</vt:lpstr>
      <vt:lpstr>Angles</vt:lpstr>
      <vt:lpstr>Current and Future Organisations</vt:lpstr>
      <vt:lpstr>Gartner Magic Quadrants</vt:lpstr>
      <vt:lpstr>Gartner Magic Quadrant</vt:lpstr>
      <vt:lpstr>Gartner Magic Quadrant</vt:lpstr>
      <vt:lpstr>GMQ – An example</vt:lpstr>
      <vt:lpstr>Future Trends…</vt:lpstr>
    </vt:vector>
  </TitlesOfParts>
  <Company>Manukau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Organisation</dc:title>
  <dc:creator>Daud Ahmed</dc:creator>
  <cp:lastModifiedBy>Chris Mayhew</cp:lastModifiedBy>
  <cp:revision>8</cp:revision>
  <dcterms:created xsi:type="dcterms:W3CDTF">2014-03-25T10:44:25Z</dcterms:created>
  <dcterms:modified xsi:type="dcterms:W3CDTF">2017-08-06T05:51:47Z</dcterms:modified>
</cp:coreProperties>
</file>