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324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967-FFDA-4052-B6E7-438A81C7E064}" type="datetimeFigureOut">
              <a:rPr lang="en-NZ" smtClean="0"/>
              <a:t>10/08/2017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0906-1990-4EBD-9186-61422D8D28A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967-FFDA-4052-B6E7-438A81C7E064}" type="datetimeFigureOut">
              <a:rPr lang="en-NZ" smtClean="0"/>
              <a:t>10/08/2017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0906-1990-4EBD-9186-61422D8D28A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967-FFDA-4052-B6E7-438A81C7E064}" type="datetimeFigureOut">
              <a:rPr lang="en-NZ" smtClean="0"/>
              <a:t>10/08/2017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0906-1990-4EBD-9186-61422D8D28A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967-FFDA-4052-B6E7-438A81C7E064}" type="datetimeFigureOut">
              <a:rPr lang="en-NZ" smtClean="0"/>
              <a:t>10/08/2017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0906-1990-4EBD-9186-61422D8D28A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967-FFDA-4052-B6E7-438A81C7E064}" type="datetimeFigureOut">
              <a:rPr lang="en-NZ" smtClean="0"/>
              <a:t>10/08/2017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0906-1990-4EBD-9186-61422D8D28A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967-FFDA-4052-B6E7-438A81C7E064}" type="datetimeFigureOut">
              <a:rPr lang="en-NZ" smtClean="0"/>
              <a:t>10/08/2017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0906-1990-4EBD-9186-61422D8D28A1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967-FFDA-4052-B6E7-438A81C7E064}" type="datetimeFigureOut">
              <a:rPr lang="en-NZ" smtClean="0"/>
              <a:t>10/08/2017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0906-1990-4EBD-9186-61422D8D28A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967-FFDA-4052-B6E7-438A81C7E064}" type="datetimeFigureOut">
              <a:rPr lang="en-NZ" smtClean="0"/>
              <a:t>10/08/2017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0906-1990-4EBD-9186-61422D8D28A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967-FFDA-4052-B6E7-438A81C7E064}" type="datetimeFigureOut">
              <a:rPr lang="en-NZ" smtClean="0"/>
              <a:t>10/08/2017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0906-1990-4EBD-9186-61422D8D28A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967-FFDA-4052-B6E7-438A81C7E064}" type="datetimeFigureOut">
              <a:rPr lang="en-NZ" smtClean="0"/>
              <a:t>10/08/2017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CA0906-1990-4EBD-9186-61422D8D28A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F967-FFDA-4052-B6E7-438A81C7E064}" type="datetimeFigureOut">
              <a:rPr lang="en-NZ" smtClean="0"/>
              <a:t>10/08/2017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0906-1990-4EBD-9186-61422D8D28A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1CEF967-FFDA-4052-B6E7-438A81C7E064}" type="datetimeFigureOut">
              <a:rPr lang="en-NZ" smtClean="0"/>
              <a:t>10/08/2017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AFCA0906-1990-4EBD-9186-61422D8D28A1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393822" y="1341727"/>
            <a:ext cx="5648623" cy="1009121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Business Analytics and Optimisation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29435" y="1981893"/>
            <a:ext cx="6511131" cy="886654"/>
          </a:xfrm>
        </p:spPr>
        <p:txBody>
          <a:bodyPr>
            <a:normAutofit/>
          </a:bodyPr>
          <a:lstStyle/>
          <a:p>
            <a:r>
              <a:rPr lang="en-NZ" sz="2000" dirty="0" smtClean="0"/>
              <a:t>IBM Global Business Services </a:t>
            </a:r>
          </a:p>
          <a:p>
            <a:r>
              <a:rPr lang="en-NZ" sz="2000" dirty="0" smtClean="0"/>
              <a:t>Executive Report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75048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88640"/>
            <a:ext cx="7520940" cy="725760"/>
          </a:xfrm>
        </p:spPr>
        <p:txBody>
          <a:bodyPr>
            <a:normAutofit/>
          </a:bodyPr>
          <a:lstStyle/>
          <a:p>
            <a:r>
              <a:rPr lang="en-NZ" dirty="0" smtClean="0"/>
              <a:t>Intelligent enterprise adopts</a:t>
            </a:r>
            <a:endParaRPr lang="en-NZ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02298"/>
            <a:ext cx="8735882" cy="502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2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Information usage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9084731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3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Information Sharing</a:t>
            </a: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47756"/>
            <a:ext cx="7671973" cy="519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0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Intelligent Organisations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6" y="1124744"/>
            <a:ext cx="885647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0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Information Analysis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56895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Improvement Planning</a:t>
            </a:r>
            <a:endParaRPr lang="en-N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0" y="980728"/>
            <a:ext cx="853197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2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2400" cap="none" dirty="0" smtClean="0"/>
              <a:t>How often have you made decisions with incomplete information or information you don’t trust</a:t>
            </a:r>
            <a:r>
              <a:rPr lang="en-NZ" dirty="0" smtClean="0"/>
              <a:t>?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345" y="1268760"/>
            <a:ext cx="3368815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1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To what extent do you make business decisions based on: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6"/>
            <a:ext cx="6552728" cy="556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8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36</TotalTime>
  <Words>49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Franklin Gothic Book</vt:lpstr>
      <vt:lpstr>Franklin Gothic Medium</vt:lpstr>
      <vt:lpstr>Tunga</vt:lpstr>
      <vt:lpstr>Wingdings</vt:lpstr>
      <vt:lpstr>Angles</vt:lpstr>
      <vt:lpstr>Business Analytics and Optimisation</vt:lpstr>
      <vt:lpstr>Intelligent enterprise adopts</vt:lpstr>
      <vt:lpstr>Information usage</vt:lpstr>
      <vt:lpstr>Information Sharing</vt:lpstr>
      <vt:lpstr>Intelligent Organisations</vt:lpstr>
      <vt:lpstr>Information Analysis</vt:lpstr>
      <vt:lpstr>Improvement Planning</vt:lpstr>
      <vt:lpstr>How often have you made decisions with incomplete information or information you don’t trust?</vt:lpstr>
      <vt:lpstr>To what extent do you make business decisions based on:</vt:lpstr>
    </vt:vector>
  </TitlesOfParts>
  <Company>Manukau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Daud Ahmed</dc:creator>
  <cp:lastModifiedBy>Chris Mayhew</cp:lastModifiedBy>
  <cp:revision>8</cp:revision>
  <dcterms:created xsi:type="dcterms:W3CDTF">2014-03-25T10:16:03Z</dcterms:created>
  <dcterms:modified xsi:type="dcterms:W3CDTF">2017-08-10T04:17:53Z</dcterms:modified>
</cp:coreProperties>
</file>