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D8794-B307-46E1-8437-FCC0EFA4E4C8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AB27-92C8-4F1D-BAA4-D82CF176B29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2953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7373DBF-96C5-4866-9F84-3408C86FB5C5}" type="datetimeFigureOut">
              <a:rPr lang="en-NZ" smtClean="0"/>
              <a:t>30/08/2017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D715B5F-CEB6-420E-84B0-ECBC50D67263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ICT Risk Management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9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548640"/>
          </a:xfrm>
        </p:spPr>
        <p:txBody>
          <a:bodyPr>
            <a:normAutofit/>
          </a:bodyPr>
          <a:lstStyle/>
          <a:p>
            <a:pPr algn="ctr"/>
            <a:r>
              <a:rPr lang="en-NZ" dirty="0" smtClean="0"/>
              <a:t>IT Risk Issues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3"/>
            <a:ext cx="3888432" cy="4320481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System failure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Lack of conformance 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Lack of performance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Loop holes – bugs, legacy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Threats - internal and external– hacking, spam.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Out of date technology and system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Recovery - back up and disaster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Partners’ access – contractors, supply chain, </a:t>
            </a:r>
            <a:r>
              <a:rPr lang="en-NZ" sz="2000" b="0" dirty="0" smtClean="0"/>
              <a:t>customers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NZ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3716" y="1124743"/>
            <a:ext cx="442876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Cultural issues –local and global organisations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 smtClean="0"/>
              <a:t>Adaptability </a:t>
            </a:r>
            <a:r>
              <a:rPr lang="en-NZ" sz="2000" b="0" dirty="0"/>
              <a:t>– change management, practice and process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Ethical and social issues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Miscommunication and interception - Internet, email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Outage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Lack of expert/skilled people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Data loss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Accessibility – Cloud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Supplier system change- Cloud</a:t>
            </a:r>
          </a:p>
          <a:p>
            <a:pPr marL="457200" indent="-4572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NZ" sz="2000" b="0" dirty="0"/>
              <a:t>Supplier does not support - version</a:t>
            </a:r>
          </a:p>
          <a:p>
            <a:pPr marL="457200" indent="-457200">
              <a:buFont typeface="Arial" pitchFamily="34" charset="0"/>
              <a:buChar char="•"/>
            </a:pP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39189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Source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Hardware and Software loopholes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Skills- Users and Decision Makers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External and environmental catastrophe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Organisational change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Third party systems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smtClean="0"/>
              <a:t>Cyber attack</a:t>
            </a:r>
            <a:endParaRPr lang="en-NZ" sz="28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18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Risk Types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Business Risk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Production System Risk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Project Risk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Benefits Realisation Risk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Personal and Societal Risk </a:t>
            </a:r>
          </a:p>
        </p:txBody>
      </p:sp>
    </p:spTree>
    <p:extLst>
      <p:ext uri="{BB962C8B-B14F-4D97-AF65-F5344CB8AC3E}">
        <p14:creationId xmlns:p14="http://schemas.microsoft.com/office/powerpoint/2010/main" val="21335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Production System Risk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Efficiency and effectiveness of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The provision for support and maintenance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The experience of the production support team members;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The age of the production system and versions of software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The level of supporting documentation and training. 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7313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Benefits Realisation Risk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number of different stakeholders, clients and external partners involved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need for culture changes / training / acceptance of the new solution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degree of management buy-in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time-frame for benefits realisation;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size of the benefits to be realized. 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24163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Personal and SOCIETAL Risk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Ethical use of an ICT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impact on your personal life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impact on your professional life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How much your skills will be stretched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The physical and emotional impact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Potential exposure to legal action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800" b="0" dirty="0" smtClean="0"/>
              <a:t>Monitoring and performance management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40089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652</TotalTime>
  <Words>269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ICT Risk Management </vt:lpstr>
      <vt:lpstr>IT Risk Issues</vt:lpstr>
      <vt:lpstr>Source</vt:lpstr>
      <vt:lpstr>Risk Types</vt:lpstr>
      <vt:lpstr>Production System Risk </vt:lpstr>
      <vt:lpstr>Benefits Realisation Risk </vt:lpstr>
      <vt:lpstr>Personal and SOCIETAL Risk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Risk Management</dc:title>
  <dc:creator>Daud Ahmed</dc:creator>
  <cp:lastModifiedBy>Chris Mayhew</cp:lastModifiedBy>
  <cp:revision>18</cp:revision>
  <cp:lastPrinted>2015-05-03T19:50:19Z</cp:lastPrinted>
  <dcterms:created xsi:type="dcterms:W3CDTF">2014-05-11T10:42:24Z</dcterms:created>
  <dcterms:modified xsi:type="dcterms:W3CDTF">2017-08-29T21:37:40Z</dcterms:modified>
</cp:coreProperties>
</file>