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10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8BAB-8C00-4574-B8D7-B8CA33438104}" type="datetimeFigureOut">
              <a:rPr lang="en-NZ" smtClean="0"/>
              <a:t>14/04/2014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7EC-37B1-416F-B5B7-0A36D72E4B8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8BAB-8C00-4574-B8D7-B8CA33438104}" type="datetimeFigureOut">
              <a:rPr lang="en-NZ" smtClean="0"/>
              <a:t>14/04/2014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7EC-37B1-416F-B5B7-0A36D72E4B8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8BAB-8C00-4574-B8D7-B8CA33438104}" type="datetimeFigureOut">
              <a:rPr lang="en-NZ" smtClean="0"/>
              <a:t>14/04/2014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7EC-37B1-416F-B5B7-0A36D72E4B8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8BAB-8C00-4574-B8D7-B8CA33438104}" type="datetimeFigureOut">
              <a:rPr lang="en-NZ" smtClean="0"/>
              <a:t>14/04/2014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7EC-37B1-416F-B5B7-0A36D72E4B8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8BAB-8C00-4574-B8D7-B8CA33438104}" type="datetimeFigureOut">
              <a:rPr lang="en-NZ" smtClean="0"/>
              <a:t>14/04/2014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7EC-37B1-416F-B5B7-0A36D72E4B8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8BAB-8C00-4574-B8D7-B8CA33438104}" type="datetimeFigureOut">
              <a:rPr lang="en-NZ" smtClean="0"/>
              <a:t>14/04/2014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7EC-37B1-416F-B5B7-0A36D72E4B86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8BAB-8C00-4574-B8D7-B8CA33438104}" type="datetimeFigureOut">
              <a:rPr lang="en-NZ" smtClean="0"/>
              <a:t>14/04/2014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7EC-37B1-416F-B5B7-0A36D72E4B8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8BAB-8C00-4574-B8D7-B8CA33438104}" type="datetimeFigureOut">
              <a:rPr lang="en-NZ" smtClean="0"/>
              <a:t>14/04/2014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7EC-37B1-416F-B5B7-0A36D72E4B8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8BAB-8C00-4574-B8D7-B8CA33438104}" type="datetimeFigureOut">
              <a:rPr lang="en-NZ" smtClean="0"/>
              <a:t>14/04/2014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7EC-37B1-416F-B5B7-0A36D72E4B8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8BAB-8C00-4574-B8D7-B8CA33438104}" type="datetimeFigureOut">
              <a:rPr lang="en-NZ" smtClean="0"/>
              <a:t>14/04/2014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4B07EC-37B1-416F-B5B7-0A36D72E4B8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8BAB-8C00-4574-B8D7-B8CA33438104}" type="datetimeFigureOut">
              <a:rPr lang="en-NZ" smtClean="0"/>
              <a:t>14/04/2014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7EC-37B1-416F-B5B7-0A36D72E4B8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7AE8BAB-8C00-4574-B8D7-B8CA33438104}" type="datetimeFigureOut">
              <a:rPr lang="en-NZ" smtClean="0"/>
              <a:t>14/04/2014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D4B07EC-37B1-416F-B5B7-0A36D72E4B86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Improvement Strategy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Management of ICT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3413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Kick off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On-going (routine)</a:t>
            </a:r>
            <a:r>
              <a:rPr lang="en-NZ" sz="2800" b="0" dirty="0" smtClean="0"/>
              <a:t> versus Project </a:t>
            </a:r>
            <a:endParaRPr lang="en-NZ" sz="28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BAU (Business As Usual)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Project Lifecycle</a:t>
            </a:r>
          </a:p>
          <a:p>
            <a:pPr marL="531813" lvl="2" indent="-293688"/>
            <a:r>
              <a:rPr lang="en-NZ" sz="2400" dirty="0" smtClean="0"/>
              <a:t>Understanding the problems and issues of current and future</a:t>
            </a:r>
          </a:p>
          <a:p>
            <a:pPr marL="531813" lvl="2" indent="-293688"/>
            <a:r>
              <a:rPr lang="en-NZ" sz="2400" dirty="0" smtClean="0"/>
              <a:t>Requirement gathering process</a:t>
            </a:r>
          </a:p>
          <a:p>
            <a:pPr marL="531813" lvl="2" indent="-293688"/>
            <a:r>
              <a:rPr lang="en-NZ" sz="2400" dirty="0" smtClean="0"/>
              <a:t>Requirement analysis process</a:t>
            </a:r>
          </a:p>
          <a:p>
            <a:pPr marL="531813" lvl="2" indent="-293688"/>
            <a:r>
              <a:rPr lang="en-NZ" sz="2400" dirty="0" smtClean="0"/>
              <a:t>Options analysis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408642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Acquiring Options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Hardware – Lease, buy, cloud, BYOD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Software - Upgrade versus New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Software – Buy versus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Buy: COTS versus Bespoke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Development: In-house versus 3</a:t>
            </a:r>
            <a:r>
              <a:rPr lang="en-NZ" sz="2800" b="0" baseline="30000" dirty="0" smtClean="0"/>
              <a:t>rd</a:t>
            </a:r>
            <a:r>
              <a:rPr lang="en-NZ" sz="2800" b="0" dirty="0" smtClean="0"/>
              <a:t> party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Upgrade: In-house versus 3</a:t>
            </a:r>
            <a:r>
              <a:rPr lang="en-NZ" sz="2800" b="0" baseline="30000" dirty="0" smtClean="0"/>
              <a:t>rd</a:t>
            </a:r>
            <a:r>
              <a:rPr lang="en-NZ" sz="2800" b="0" dirty="0" smtClean="0"/>
              <a:t> party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8836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Implementation options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Testing: In-house versus 3</a:t>
            </a:r>
            <a:r>
              <a:rPr lang="en-NZ" sz="2400" b="0" baseline="30000" dirty="0" smtClean="0"/>
              <a:t>rd</a:t>
            </a:r>
            <a:r>
              <a:rPr lang="en-NZ" sz="2400" b="0" dirty="0" smtClean="0"/>
              <a:t> Party versus contractors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Release Management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Compliance Management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Risk Management Processes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User Engagement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Implementation: </a:t>
            </a:r>
            <a:r>
              <a:rPr lang="en-NZ" sz="2400" b="0" dirty="0" smtClean="0"/>
              <a:t>In-house versus 3</a:t>
            </a:r>
            <a:r>
              <a:rPr lang="en-NZ" sz="2400" b="0" baseline="30000" dirty="0" smtClean="0"/>
              <a:t>rd</a:t>
            </a:r>
            <a:r>
              <a:rPr lang="en-NZ" sz="2400" b="0" dirty="0" smtClean="0"/>
              <a:t> Party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Monitoring and Control process</a:t>
            </a:r>
            <a:endParaRPr lang="en-NZ" sz="24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Maintenance: In-house versus 3</a:t>
            </a:r>
            <a:r>
              <a:rPr lang="en-NZ" sz="2400" b="0" baseline="30000" dirty="0" smtClean="0"/>
              <a:t>rd</a:t>
            </a:r>
            <a:r>
              <a:rPr lang="en-NZ" sz="2400" b="0" dirty="0" smtClean="0"/>
              <a:t> Party 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853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Project Completion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b="0" dirty="0" smtClean="0"/>
              <a:t>Communication Management </a:t>
            </a:r>
            <a:r>
              <a:rPr lang="en-NZ" sz="2800" b="0" dirty="0" smtClean="0"/>
              <a:t>Strategy and Process</a:t>
            </a:r>
            <a:endParaRPr lang="en-NZ" sz="28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b="0" dirty="0" smtClean="0"/>
              <a:t>Knowledge Management Strategy and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b="0" dirty="0" smtClean="0"/>
              <a:t>Project Sign Off Strategy and Process</a:t>
            </a:r>
            <a:endParaRPr lang="en-NZ" sz="2800" b="0" dirty="0"/>
          </a:p>
        </p:txBody>
      </p:sp>
    </p:spTree>
    <p:extLst>
      <p:ext uri="{BB962C8B-B14F-4D97-AF65-F5344CB8AC3E}">
        <p14:creationId xmlns:p14="http://schemas.microsoft.com/office/powerpoint/2010/main" val="349332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Development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b="0" dirty="0" smtClean="0"/>
              <a:t>Software Development Methodologies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b="0" dirty="0" smtClean="0"/>
              <a:t>Software Development Lifecycle</a:t>
            </a:r>
            <a:endParaRPr lang="en-NZ" sz="2800" b="0" dirty="0"/>
          </a:p>
        </p:txBody>
      </p:sp>
    </p:spTree>
    <p:extLst>
      <p:ext uri="{BB962C8B-B14F-4D97-AF65-F5344CB8AC3E}">
        <p14:creationId xmlns:p14="http://schemas.microsoft.com/office/powerpoint/2010/main" val="34913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Procurement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RFP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Short-listing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Proposals – Technical and Financial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Evaluation of Proposals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Negotiation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Contract Award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Contract Management</a:t>
            </a:r>
            <a:endParaRPr lang="en-NZ" sz="2800" b="0" dirty="0"/>
          </a:p>
        </p:txBody>
      </p:sp>
    </p:spTree>
    <p:extLst>
      <p:ext uri="{BB962C8B-B14F-4D97-AF65-F5344CB8AC3E}">
        <p14:creationId xmlns:p14="http://schemas.microsoft.com/office/powerpoint/2010/main" val="1199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32</TotalTime>
  <Words>156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Improvement Strategy</vt:lpstr>
      <vt:lpstr>Kick off</vt:lpstr>
      <vt:lpstr>Acquiring Options</vt:lpstr>
      <vt:lpstr>Implementation options</vt:lpstr>
      <vt:lpstr>Project Completion</vt:lpstr>
      <vt:lpstr>Development</vt:lpstr>
      <vt:lpstr>Procurement</vt:lpstr>
    </vt:vector>
  </TitlesOfParts>
  <Company>Manukau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Improvement Strategy</dc:title>
  <dc:creator>Daud Ahmed</dc:creator>
  <cp:lastModifiedBy>Daud Ahmed</cp:lastModifiedBy>
  <cp:revision>6</cp:revision>
  <dcterms:created xsi:type="dcterms:W3CDTF">2014-04-13T19:57:37Z</dcterms:created>
  <dcterms:modified xsi:type="dcterms:W3CDTF">2014-04-13T20:30:19Z</dcterms:modified>
</cp:coreProperties>
</file>