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00" r:id="rId2"/>
    <p:sldId id="256" r:id="rId3"/>
    <p:sldId id="257" r:id="rId4"/>
    <p:sldId id="258" r:id="rId5"/>
    <p:sldId id="259" r:id="rId6"/>
    <p:sldId id="358" r:id="rId7"/>
    <p:sldId id="359" r:id="rId8"/>
    <p:sldId id="360" r:id="rId9"/>
    <p:sldId id="3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Reza Shahamiri" initials="SR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B24C-9661-4E55-8949-5984BC0E611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DC33C-0649-44A7-A2A6-C873ADDD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57B80DA-857D-4955-8E4D-925305C702D2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13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6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9158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61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96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E5D1AE3F-D3B5-4C9A-B1DD-CF89A28D4A54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2C40095-264D-4FD7-8140-EAEC9487EB85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4C70FE0-20B3-426D-A98B-858B1AE19F38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8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5E400AA-8ED4-4088-B6EC-7A40FB8F31CC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556FE61-6787-4648-BC3C-5D66F2F18D39}" type="datetime1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956ABC8-461B-4637-A6A6-7A245CD1B621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B991DED-5128-407D-947E-F4EB5EE11E0A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71451" y="1676400"/>
            <a:ext cx="9266374" cy="2209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>
                <a:solidFill>
                  <a:srgbClr val="92D050"/>
                </a:solidFill>
              </a:rPr>
              <a:t> Variable &amp; Classes</a:t>
            </a:r>
            <a:br>
              <a:rPr lang="en-US" altLang="en-US" dirty="0" smtClean="0">
                <a:solidFill>
                  <a:srgbClr val="92D050"/>
                </a:solidFill>
              </a:rPr>
            </a:br>
            <a:r>
              <a:rPr lang="en-US" altLang="en-US" dirty="0" smtClean="0">
                <a:solidFill>
                  <a:srgbClr val="92D050"/>
                </a:solidFill>
              </a:rPr>
              <a:t>Java: Basics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114800"/>
            <a:ext cx="7924800" cy="1524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Lecturer: GARRY SINGH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Manukau Institute of Technology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1546225" y="304801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FBAC8"/>
              </a:buClr>
              <a:buSzPct val="70000"/>
              <a:buFont typeface="Monotype Sorts" pitchFamily="-84" charset="2"/>
              <a:buChar char="u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FBAC8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+mj-lt"/>
              </a:rPr>
              <a:t>Object Oriented Programming</a:t>
            </a:r>
            <a:endParaRPr lang="en-US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6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 to Variables: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/>
              <a:t>A variable is a name/label of a memory space that is used to store a value.</a:t>
            </a:r>
          </a:p>
          <a:p>
            <a:pPr algn="just"/>
            <a:r>
              <a:rPr lang="en-US" sz="2200" dirty="0" smtClean="0"/>
              <a:t>Example:</a:t>
            </a:r>
          </a:p>
          <a:p>
            <a:pPr lvl="2" algn="just"/>
            <a:r>
              <a:rPr lang="en-US" sz="2200" dirty="0" err="1"/>
              <a:t>i</a:t>
            </a:r>
            <a:r>
              <a:rPr lang="en-US" sz="2200" dirty="0" err="1" smtClean="0"/>
              <a:t>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=10;	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Developer will use the value 10 by name </a:t>
            </a:r>
            <a:r>
              <a:rPr lang="en-US" sz="2200" dirty="0" err="1" smtClean="0"/>
              <a:t>i</a:t>
            </a:r>
            <a:r>
              <a:rPr lang="en-US" sz="2200" dirty="0" smtClean="0"/>
              <a:t> in Java program</a:t>
            </a:r>
          </a:p>
          <a:p>
            <a:pPr algn="just"/>
            <a:r>
              <a:rPr lang="en-US" sz="2200" dirty="0"/>
              <a:t> </a:t>
            </a:r>
            <a:r>
              <a:rPr lang="en-US" sz="2200" dirty="0" smtClean="0"/>
              <a:t>e.g. 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(“The value is “+ </a:t>
            </a:r>
            <a:r>
              <a:rPr lang="en-US" sz="2200" dirty="0" err="1" smtClean="0"/>
              <a:t>i</a:t>
            </a:r>
            <a:r>
              <a:rPr lang="en-US" sz="2200" dirty="0" smtClean="0"/>
              <a:t>);</a:t>
            </a:r>
          </a:p>
          <a:p>
            <a:pPr algn="just"/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54795" y="3148407"/>
            <a:ext cx="1173708" cy="736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5343098" y="39659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i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5194085" y="2764069"/>
            <a:ext cx="4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int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44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7606"/>
            <a:ext cx="10565523" cy="476079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Each memory space in RAM also has real address(positive value) attached to it.</a:t>
            </a:r>
          </a:p>
          <a:p>
            <a:pPr algn="just"/>
            <a:r>
              <a:rPr lang="en-US" sz="2400" dirty="0" smtClean="0"/>
              <a:t> For example : </a:t>
            </a:r>
          </a:p>
          <a:p>
            <a:pPr lvl="6" algn="just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=10;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271" y="3354789"/>
            <a:ext cx="1187355" cy="696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7371936" y="2937538"/>
            <a:ext cx="4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int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7474295" y="4157092"/>
            <a:ext cx="36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i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6342798" y="3518140"/>
            <a:ext cx="66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100</a:t>
            </a:r>
            <a:endParaRPr lang="en-NZ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503761" y="3702806"/>
            <a:ext cx="1839037" cy="34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0959" y="3890238"/>
            <a:ext cx="195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Real Memory Address</a:t>
            </a:r>
            <a:endParaRPr lang="en-NZ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3735" y="5085712"/>
            <a:ext cx="195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Variable name</a:t>
            </a:r>
            <a:endParaRPr lang="en-NZ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203066" y="4683659"/>
            <a:ext cx="229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Value stored in Ram</a:t>
            </a:r>
            <a:endParaRPr lang="en-NZ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071908" y="2571553"/>
            <a:ext cx="229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Data type specifies how much space is required to store an integer value </a:t>
            </a:r>
            <a:endParaRPr lang="en-NZ" sz="1600" dirty="0"/>
          </a:p>
        </p:txBody>
      </p:sp>
      <p:cxnSp>
        <p:nvCxnSpPr>
          <p:cNvPr id="18" name="Straight Arrow Connector 17"/>
          <p:cNvCxnSpPr>
            <a:stCxn id="14" idx="0"/>
            <a:endCxn id="8" idx="1"/>
          </p:cNvCxnSpPr>
          <p:nvPr/>
        </p:nvCxnSpPr>
        <p:spPr>
          <a:xfrm flipV="1">
            <a:off x="5423279" y="4341758"/>
            <a:ext cx="2051016" cy="7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42997" y="3110162"/>
            <a:ext cx="928048" cy="1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835959" y="3868003"/>
            <a:ext cx="2214876" cy="65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types in Java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65934" y="1269992"/>
            <a:ext cx="9686608" cy="1406828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All data items in a </a:t>
            </a:r>
            <a:r>
              <a:rPr lang="en-US" altLang="en-US" sz="1800" dirty="0" smtClean="0"/>
              <a:t>Java </a:t>
            </a:r>
            <a:r>
              <a:rPr lang="en-US" altLang="en-US" sz="1800" dirty="0"/>
              <a:t>program have a </a:t>
            </a:r>
            <a:r>
              <a:rPr lang="en-US" altLang="en-US" sz="1800" b="1" dirty="0"/>
              <a:t>data type</a:t>
            </a:r>
          </a:p>
          <a:p>
            <a:r>
              <a:rPr lang="en-US" altLang="en-US" sz="1800" dirty="0"/>
              <a:t>Data type describes the format and size of a piece of data</a:t>
            </a:r>
          </a:p>
          <a:p>
            <a:pPr algn="just"/>
            <a:r>
              <a:rPr lang="en-US" sz="2000" dirty="0" smtClean="0"/>
              <a:t>The following table shows the format and size information of number data types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65" y="2814981"/>
            <a:ext cx="8962569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460534"/>
            <a:ext cx="8936037" cy="994172"/>
          </a:xfrm>
        </p:spPr>
        <p:txBody>
          <a:bodyPr/>
          <a:lstStyle/>
          <a:p>
            <a:r>
              <a:rPr lang="en-US" sz="3200" dirty="0" smtClean="0"/>
              <a:t>Array Data Type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719618"/>
            <a:ext cx="9686608" cy="452878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Sometimes storing just one value in memory at a time is not adequate</a:t>
            </a:r>
          </a:p>
          <a:p>
            <a:r>
              <a:rPr lang="en-US" altLang="en-US" sz="2400" dirty="0"/>
              <a:t>An </a:t>
            </a:r>
            <a:r>
              <a:rPr lang="en-US" altLang="en-US" sz="2400" b="1" dirty="0"/>
              <a:t>array</a:t>
            </a:r>
            <a:r>
              <a:rPr lang="en-US" altLang="en-US" sz="2400" dirty="0"/>
              <a:t> is a list of data items that all have the same type and same name</a:t>
            </a:r>
          </a:p>
          <a:p>
            <a:r>
              <a:rPr lang="en-US" altLang="en-US" sz="2400" dirty="0"/>
              <a:t>Example of array declaration: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double[] </a:t>
            </a:r>
            <a:r>
              <a:rPr lang="en-US" altLang="en-US" sz="2400" dirty="0" err="1" smtClean="0"/>
              <a:t>salesFigure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r>
              <a:rPr lang="en-US" altLang="en-US" sz="2400" dirty="0"/>
              <a:t>Like objects, memory is not actually reserved until the 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keyword is used</a:t>
            </a:r>
          </a:p>
          <a:p>
            <a:r>
              <a:rPr lang="en-US" altLang="en-US" sz="2400" dirty="0"/>
              <a:t>Example:  </a:t>
            </a:r>
            <a:r>
              <a:rPr lang="en-US" altLang="en-US" sz="2400" dirty="0" err="1"/>
              <a:t>salesFigure</a:t>
            </a:r>
            <a:r>
              <a:rPr lang="en-US" altLang="en-US" sz="2400" dirty="0"/>
              <a:t> = new double[20];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709684"/>
            <a:ext cx="8972662" cy="1143564"/>
          </a:xfrm>
        </p:spPr>
        <p:txBody>
          <a:bodyPr/>
          <a:lstStyle/>
          <a:p>
            <a:r>
              <a:rPr lang="en-NZ" sz="3200" dirty="0"/>
              <a:t>Class- User defined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052920"/>
            <a:ext cx="9998351" cy="4195481"/>
          </a:xfrm>
        </p:spPr>
        <p:txBody>
          <a:bodyPr>
            <a:normAutofit/>
          </a:bodyPr>
          <a:lstStyle/>
          <a:p>
            <a:r>
              <a:rPr lang="en-NZ" sz="2400" dirty="0" smtClean="0"/>
              <a:t>Sometimes we </a:t>
            </a:r>
            <a:r>
              <a:rPr lang="en-NZ" sz="2400" dirty="0"/>
              <a:t>need a data type that is not provided by </a:t>
            </a:r>
            <a:r>
              <a:rPr lang="en-NZ" sz="2400" dirty="0" smtClean="0"/>
              <a:t>Java. </a:t>
            </a:r>
            <a:r>
              <a:rPr lang="en-NZ" sz="2400" dirty="0"/>
              <a:t>In this situation, </a:t>
            </a:r>
            <a:r>
              <a:rPr lang="en-NZ" sz="2400" dirty="0" smtClean="0"/>
              <a:t>we can </a:t>
            </a:r>
            <a:r>
              <a:rPr lang="en-NZ" sz="2400" dirty="0"/>
              <a:t>create </a:t>
            </a:r>
            <a:r>
              <a:rPr lang="en-NZ" sz="2400" dirty="0" smtClean="0"/>
              <a:t>our </a:t>
            </a:r>
            <a:r>
              <a:rPr lang="en-NZ" sz="2400" dirty="0"/>
              <a:t>own data type using the </a:t>
            </a:r>
            <a:r>
              <a:rPr lang="en-NZ" sz="2400" b="1" dirty="0"/>
              <a:t>class</a:t>
            </a:r>
            <a:r>
              <a:rPr lang="en-NZ" sz="2400" dirty="0"/>
              <a:t> statement</a:t>
            </a:r>
            <a:endParaRPr lang="en-NZ" sz="2400" dirty="0" smtClean="0"/>
          </a:p>
          <a:p>
            <a:r>
              <a:rPr lang="en-NZ" sz="2400" dirty="0" smtClean="0"/>
              <a:t>Primary </a:t>
            </a:r>
            <a:r>
              <a:rPr lang="en-NZ" sz="2400" dirty="0"/>
              <a:t>reason for class being a user defined data type is, since class is made up of combination of primitive data types(int,float,long..</a:t>
            </a:r>
            <a:r>
              <a:rPr lang="en-NZ" sz="2400" dirty="0" err="1"/>
              <a:t>etc</a:t>
            </a:r>
            <a:r>
              <a:rPr lang="en-NZ" sz="2400" dirty="0"/>
              <a:t>) specified by user. This combination could be different for different users hence type of data represented by the class is specific with user definition.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452718"/>
            <a:ext cx="9191026" cy="1400530"/>
          </a:xfrm>
        </p:spPr>
        <p:txBody>
          <a:bodyPr/>
          <a:lstStyle/>
          <a:p>
            <a:r>
              <a:rPr lang="en-NZ" dirty="0" smtClean="0"/>
              <a:t>      </a:t>
            </a:r>
            <a:r>
              <a:rPr lang="en-NZ" sz="3200" dirty="0"/>
              <a:t>Class vs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400" dirty="0"/>
              <a:t>Example:  To store three </a:t>
            </a:r>
            <a:r>
              <a:rPr lang="en-NZ" sz="2400" dirty="0" smtClean="0"/>
              <a:t>values id</a:t>
            </a:r>
            <a:r>
              <a:rPr lang="en-NZ" sz="2400" dirty="0"/>
              <a:t>, name and </a:t>
            </a:r>
            <a:r>
              <a:rPr lang="en-NZ" sz="2400" dirty="0" smtClean="0"/>
              <a:t>gender </a:t>
            </a:r>
            <a:r>
              <a:rPr lang="en-NZ" sz="2400" dirty="0"/>
              <a:t>of a student, we can create </a:t>
            </a:r>
            <a:r>
              <a:rPr lang="en-NZ" sz="2400" dirty="0" smtClean="0"/>
              <a:t>following </a:t>
            </a:r>
            <a:r>
              <a:rPr lang="en-NZ" sz="2400" dirty="0"/>
              <a:t>class.</a:t>
            </a:r>
          </a:p>
          <a:p>
            <a:pPr marL="642937" lvl="3" indent="0">
              <a:buNone/>
            </a:pPr>
            <a:r>
              <a:rPr lang="en-NZ" sz="2400" dirty="0" smtClean="0"/>
              <a:t>class </a:t>
            </a:r>
            <a:r>
              <a:rPr lang="en-NZ" sz="2400" dirty="0"/>
              <a:t>Student {</a:t>
            </a:r>
          </a:p>
          <a:p>
            <a:pPr marL="685800" lvl="4" indent="0">
              <a:buNone/>
            </a:pPr>
            <a:r>
              <a:rPr lang="en-NZ" sz="2400" dirty="0" err="1"/>
              <a:t>int</a:t>
            </a:r>
            <a:r>
              <a:rPr lang="en-NZ" sz="2400" dirty="0"/>
              <a:t> id;</a:t>
            </a:r>
          </a:p>
          <a:p>
            <a:pPr marL="685800" lvl="4" indent="0">
              <a:buNone/>
            </a:pPr>
            <a:r>
              <a:rPr lang="en-NZ" sz="2400" dirty="0"/>
              <a:t>String name;</a:t>
            </a:r>
          </a:p>
          <a:p>
            <a:pPr marL="685800" lvl="4" indent="0">
              <a:buNone/>
            </a:pPr>
            <a:r>
              <a:rPr lang="en-NZ" sz="2400" dirty="0" smtClean="0"/>
              <a:t>char </a:t>
            </a:r>
            <a:r>
              <a:rPr lang="en-NZ" sz="2400" dirty="0"/>
              <a:t>gender;</a:t>
            </a:r>
          </a:p>
          <a:p>
            <a:pPr marL="642937" lvl="3" indent="0">
              <a:buNone/>
            </a:pPr>
            <a:r>
              <a:rPr lang="en-NZ" sz="2400" dirty="0" smtClean="0"/>
              <a:t>                      }</a:t>
            </a:r>
            <a:endParaRPr lang="en-NZ" sz="2400" dirty="0"/>
          </a:p>
          <a:p>
            <a:pPr marL="257175" lvl="1" indent="-257175"/>
            <a:r>
              <a:rPr lang="en-NZ" sz="2400" dirty="0"/>
              <a:t> Same as variable </a:t>
            </a:r>
            <a:r>
              <a:rPr lang="en-NZ" sz="2400" dirty="0" smtClean="0"/>
              <a:t>of Java </a:t>
            </a:r>
            <a:r>
              <a:rPr lang="en-NZ" sz="2400" dirty="0"/>
              <a:t>inbuilt data type, we can declare variable of Student (user defined data type)</a:t>
            </a:r>
          </a:p>
          <a:p>
            <a:pPr marL="0" lvl="1" indent="0">
              <a:buNone/>
            </a:pPr>
            <a:r>
              <a:rPr lang="en-NZ" sz="2400" dirty="0" smtClean="0"/>
              <a:t>             </a:t>
            </a:r>
            <a:r>
              <a:rPr lang="en-NZ" sz="2400" dirty="0"/>
              <a:t>Student s; </a:t>
            </a:r>
            <a:endParaRPr lang="en-NZ" sz="2400" dirty="0" smtClean="0"/>
          </a:p>
          <a:p>
            <a:pPr marL="0" lvl="1" indent="0">
              <a:buNone/>
            </a:pPr>
            <a:r>
              <a:rPr lang="en-NZ" sz="2400" dirty="0" smtClean="0"/>
              <a:t>At </a:t>
            </a:r>
            <a:r>
              <a:rPr lang="en-NZ" sz="2400" dirty="0"/>
              <a:t>this stage operating system does not know how much space </a:t>
            </a:r>
            <a:r>
              <a:rPr lang="en-NZ" sz="2400" dirty="0" smtClean="0"/>
              <a:t>is required to </a:t>
            </a:r>
            <a:r>
              <a:rPr lang="en-NZ" sz="2400" dirty="0"/>
              <a:t>store </a:t>
            </a:r>
            <a:r>
              <a:rPr lang="en-NZ" sz="2400" dirty="0" smtClean="0"/>
              <a:t>the student’s </a:t>
            </a:r>
            <a:r>
              <a:rPr lang="en-NZ" sz="2400" dirty="0"/>
              <a:t>data.</a:t>
            </a:r>
          </a:p>
          <a:p>
            <a:pPr marL="342900" lvl="1" indent="0">
              <a:buNone/>
            </a:pPr>
            <a:endParaRPr lang="en-NZ" dirty="0" smtClean="0"/>
          </a:p>
          <a:p>
            <a:pPr marL="342900" lvl="1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452718"/>
            <a:ext cx="8947522" cy="1400530"/>
          </a:xfrm>
        </p:spPr>
        <p:txBody>
          <a:bodyPr/>
          <a:lstStyle/>
          <a:p>
            <a:r>
              <a:rPr lang="en-NZ" sz="3200" dirty="0"/>
              <a:t>Class vs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To allocate memory space to  variable </a:t>
            </a:r>
            <a:r>
              <a:rPr lang="en-NZ" sz="2000" dirty="0" err="1" smtClean="0"/>
              <a:t>st</a:t>
            </a:r>
            <a:r>
              <a:rPr lang="en-NZ" sz="2000" dirty="0" smtClean="0"/>
              <a:t> of class Student , we need to write the following statement</a:t>
            </a:r>
          </a:p>
          <a:p>
            <a:pPr marL="0" indent="0">
              <a:buNone/>
            </a:pPr>
            <a:r>
              <a:rPr lang="en-NZ" sz="2000" dirty="0"/>
              <a:t> 	</a:t>
            </a:r>
            <a:r>
              <a:rPr lang="en-NZ" sz="2000" dirty="0" smtClean="0"/>
              <a:t>	Student </a:t>
            </a:r>
            <a:r>
              <a:rPr lang="en-NZ" sz="2000" dirty="0" err="1" smtClean="0"/>
              <a:t>st</a:t>
            </a:r>
            <a:r>
              <a:rPr lang="en-NZ" sz="2000" dirty="0" smtClean="0"/>
              <a:t>= new Student() </a:t>
            </a:r>
          </a:p>
          <a:p>
            <a:pPr marL="0" indent="0">
              <a:buNone/>
            </a:pPr>
            <a:endParaRPr lang="en-NZ" sz="2000" dirty="0" smtClean="0"/>
          </a:p>
          <a:p>
            <a:pPr marL="0" indent="0">
              <a:buNone/>
            </a:pPr>
            <a:r>
              <a:rPr lang="en-NZ" sz="2000" dirty="0" smtClean="0"/>
              <a:t>    New is an operator that calculates how much memory is required for a class variable and requests operating system for calculated memory.</a:t>
            </a:r>
          </a:p>
          <a:p>
            <a:pPr marL="0" indent="0">
              <a:buNone/>
            </a:pPr>
            <a:r>
              <a:rPr lang="en-NZ" sz="2000" dirty="0" smtClean="0"/>
              <a:t>  It is also called constructor of a class that stores default values for a class variable or an object. It is invoked after new operator finishes its job.</a:t>
            </a:r>
            <a:endParaRPr lang="en-NZ" sz="2000" dirty="0"/>
          </a:p>
          <a:p>
            <a:pPr marL="0" indent="0">
              <a:buNone/>
            </a:pPr>
            <a:endParaRPr lang="en-NZ" sz="2000" dirty="0" smtClean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74710" y="3152633"/>
            <a:ext cx="1023583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56096" y="3152633"/>
            <a:ext cx="2402005" cy="12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4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460534"/>
            <a:ext cx="8936037" cy="994172"/>
          </a:xfrm>
        </p:spPr>
        <p:txBody>
          <a:bodyPr/>
          <a:lstStyle/>
          <a:p>
            <a:r>
              <a:rPr lang="en-US" sz="3200" dirty="0" smtClean="0"/>
              <a:t>Example of a class and object</a:t>
            </a:r>
            <a:br>
              <a:rPr lang="en-US" sz="3200" dirty="0" smtClean="0"/>
            </a:b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54706"/>
            <a:ext cx="9686608" cy="501433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Class Student {</a:t>
            </a:r>
          </a:p>
          <a:p>
            <a:pPr marL="600075" lvl="2" indent="0" algn="just">
              <a:buNone/>
            </a:pPr>
            <a:r>
              <a:rPr lang="en-US" sz="1800" dirty="0"/>
              <a:t>p</a:t>
            </a:r>
            <a:r>
              <a:rPr lang="en-US" sz="1800" dirty="0" smtClean="0"/>
              <a:t>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id; </a:t>
            </a:r>
          </a:p>
          <a:p>
            <a:pPr marL="600075" lvl="2" indent="0" algn="just">
              <a:buNone/>
            </a:pPr>
            <a:r>
              <a:rPr lang="en-US" sz="1800" dirty="0"/>
              <a:t>p</a:t>
            </a:r>
            <a:r>
              <a:rPr lang="en-US" sz="1800" dirty="0" smtClean="0"/>
              <a:t>ublic string name;</a:t>
            </a:r>
          </a:p>
          <a:p>
            <a:pPr marL="0" indent="0" algn="just">
              <a:buNone/>
            </a:pPr>
            <a:r>
              <a:rPr lang="en-US" sz="1800" dirty="0" smtClean="0"/>
              <a:t>       public char gender; }</a:t>
            </a:r>
          </a:p>
          <a:p>
            <a:pPr marL="0" indent="0" algn="just">
              <a:buNone/>
            </a:pPr>
            <a:r>
              <a:rPr lang="en-US" sz="1800" dirty="0"/>
              <a:t> p</a:t>
            </a:r>
            <a:r>
              <a:rPr lang="en-US" sz="1800" dirty="0" smtClean="0"/>
              <a:t>ublic  keyword is used to provide access to student values outside its own defined class.</a:t>
            </a:r>
          </a:p>
          <a:p>
            <a:pPr marL="0" indent="0" algn="just">
              <a:buNone/>
            </a:pPr>
            <a:r>
              <a:rPr lang="en-US" sz="1800" dirty="0" smtClean="0"/>
              <a:t>Student </a:t>
            </a:r>
            <a:r>
              <a:rPr lang="en-US" sz="1800" dirty="0" err="1" smtClean="0"/>
              <a:t>st</a:t>
            </a:r>
            <a:r>
              <a:rPr lang="en-US" sz="1800" dirty="0" smtClean="0"/>
              <a:t>= new Student(); // create object of </a:t>
            </a:r>
            <a:r>
              <a:rPr lang="en-US" sz="1800" dirty="0" err="1" smtClean="0"/>
              <a:t>Stduent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s</a:t>
            </a:r>
            <a:r>
              <a:rPr lang="en-US" sz="1800" dirty="0" smtClean="0"/>
              <a:t>t.id=10; st.name=“John”; </a:t>
            </a:r>
            <a:r>
              <a:rPr lang="en-US" sz="1800" dirty="0" err="1" smtClean="0"/>
              <a:t>st.gender</a:t>
            </a:r>
            <a:r>
              <a:rPr lang="en-US" sz="1800" dirty="0" smtClean="0"/>
              <a:t>=‘M’;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33552" y="4580965"/>
            <a:ext cx="2934269" cy="131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7397086" y="4640381"/>
            <a:ext cx="1910687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7397086" y="5031670"/>
            <a:ext cx="1910687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John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7427110" y="5464088"/>
            <a:ext cx="1910687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6523630" y="4731091"/>
            <a:ext cx="8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id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6523630" y="5052104"/>
            <a:ext cx="8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name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6433552" y="5377377"/>
            <a:ext cx="110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gender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2060812" y="5031670"/>
            <a:ext cx="124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st</a:t>
            </a:r>
            <a:endParaRPr lang="en-NZ" dirty="0"/>
          </a:p>
        </p:txBody>
      </p:sp>
      <p:sp>
        <p:nvSpPr>
          <p:cNvPr id="14" name="Rectangle 13"/>
          <p:cNvSpPr/>
          <p:nvPr/>
        </p:nvSpPr>
        <p:spPr>
          <a:xfrm>
            <a:off x="2456597" y="5031670"/>
            <a:ext cx="627797" cy="43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100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731165" y="5009013"/>
            <a:ext cx="6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100</a:t>
            </a:r>
            <a:endParaRPr lang="en-NZ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60070" y="5386512"/>
            <a:ext cx="421715" cy="50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07284" y="5247879"/>
            <a:ext cx="2723881" cy="13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3140" y="5891150"/>
            <a:ext cx="171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Memory address</a:t>
            </a:r>
            <a:endParaRPr lang="en-NZ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13194" y="5421436"/>
            <a:ext cx="899385" cy="74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04879" y="6236857"/>
            <a:ext cx="7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Actual memory address where student object values are stored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7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3076</TotalTime>
  <Words>451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Century Gothic</vt:lpstr>
      <vt:lpstr>Wingdings</vt:lpstr>
      <vt:lpstr>Wingdings 3</vt:lpstr>
      <vt:lpstr>Reza Slides Template</vt:lpstr>
      <vt:lpstr> Variable &amp; Classes Java: Basics</vt:lpstr>
      <vt:lpstr>Introduction to Variables:</vt:lpstr>
      <vt:lpstr>Variable</vt:lpstr>
      <vt:lpstr>Data types in Java</vt:lpstr>
      <vt:lpstr>Array Data Type</vt:lpstr>
      <vt:lpstr>Class- User defined data type</vt:lpstr>
      <vt:lpstr>      Class vs Object</vt:lpstr>
      <vt:lpstr>Class vs Object</vt:lpstr>
      <vt:lpstr>Example of a class and object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Seyed Reza Shahamiri</dc:creator>
  <cp:lastModifiedBy>Garry Singh</cp:lastModifiedBy>
  <cp:revision>221</cp:revision>
  <dcterms:created xsi:type="dcterms:W3CDTF">2014-05-12T03:31:09Z</dcterms:created>
  <dcterms:modified xsi:type="dcterms:W3CDTF">2018-02-19T21:43:59Z</dcterms:modified>
</cp:coreProperties>
</file>