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88" r:id="rId2"/>
    <p:sldId id="257" r:id="rId3"/>
    <p:sldId id="289" r:id="rId4"/>
    <p:sldId id="291" r:id="rId5"/>
    <p:sldId id="292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63CEB-A5BC-45FB-93EC-8A0DE81B9A49}">
          <p14:sldIdLst>
            <p14:sldId id="288"/>
            <p14:sldId id="257"/>
          </p14:sldIdLst>
        </p14:section>
        <p14:section name="Untitled Section" id="{CA93F6EB-875C-4E4E-9401-850B85A378D8}">
          <p14:sldIdLst>
            <p14:sldId id="289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A9E1D-2FC3-402F-BBC7-91872693D62C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64F32-26FE-464A-8A2D-DC5E6528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</p:spTree>
    <p:extLst>
      <p:ext uri="{BB962C8B-B14F-4D97-AF65-F5344CB8AC3E}">
        <p14:creationId xmlns:p14="http://schemas.microsoft.com/office/powerpoint/2010/main" val="122028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</p:spTree>
    <p:extLst>
      <p:ext uri="{BB962C8B-B14F-4D97-AF65-F5344CB8AC3E}">
        <p14:creationId xmlns:p14="http://schemas.microsoft.com/office/powerpoint/2010/main" val="122028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</p:spTree>
    <p:extLst>
      <p:ext uri="{BB962C8B-B14F-4D97-AF65-F5344CB8AC3E}">
        <p14:creationId xmlns:p14="http://schemas.microsoft.com/office/powerpoint/2010/main" val="193950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</p:spTree>
    <p:extLst>
      <p:ext uri="{BB962C8B-B14F-4D97-AF65-F5344CB8AC3E}">
        <p14:creationId xmlns:p14="http://schemas.microsoft.com/office/powerpoint/2010/main" val="223997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</p:spTree>
    <p:extLst>
      <p:ext uri="{BB962C8B-B14F-4D97-AF65-F5344CB8AC3E}">
        <p14:creationId xmlns:p14="http://schemas.microsoft.com/office/powerpoint/2010/main" val="136700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5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1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5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1" y="2613789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60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4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7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6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20"/>
            <a:ext cx="9686608" cy="4195481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650"/>
            </a:lvl2pPr>
            <a:lvl3pPr>
              <a:defRPr sz="1650"/>
            </a:lvl3pPr>
            <a:lvl4pPr>
              <a:defRPr sz="1650"/>
            </a:lvl4pPr>
            <a:lvl5pPr>
              <a:defRPr sz="16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3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3401064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2"/>
            <a:ext cx="3401063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2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57400" y="1676400"/>
            <a:ext cx="8153400" cy="2209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>
                <a:solidFill>
                  <a:srgbClr val="92D050"/>
                </a:solidFill>
              </a:rPr>
              <a:t>Constructor</a:t>
            </a:r>
            <a:endParaRPr lang="en-US" altLang="en-US" dirty="0">
              <a:solidFill>
                <a:srgbClr val="92D050"/>
              </a:solidFill>
            </a:endParaRP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1546225" y="304801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FBAC8"/>
              </a:buClr>
              <a:buSzPct val="70000"/>
              <a:buFont typeface="Monotype Sorts" pitchFamily="-84" charset="2"/>
              <a:buChar char="u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FBAC8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+mj-lt"/>
              </a:rPr>
              <a:t>Software Engineering </a:t>
            </a:r>
            <a:r>
              <a:rPr lang="en-US" altLang="en-US" b="1" dirty="0" smtClean="0">
                <a:latin typeface="+mj-lt"/>
              </a:rPr>
              <a:t>1B</a:t>
            </a:r>
            <a:endParaRPr lang="en-US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77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Constructor </a:t>
            </a:r>
            <a:endParaRPr lang="en-GB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1466194"/>
            <a:ext cx="9686608" cy="4782208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92D050"/>
                </a:solidFill>
              </a:rPr>
              <a:t>Constructor </a:t>
            </a:r>
            <a:r>
              <a:rPr lang="en-NZ" sz="2400" dirty="0" smtClean="0"/>
              <a:t>is a special method that gets invoked “automatically” at the time of object creation.</a:t>
            </a:r>
          </a:p>
          <a:p>
            <a:pPr algn="just"/>
            <a:r>
              <a:rPr lang="en-NZ" sz="2400" dirty="0" smtClean="0"/>
              <a:t>Constructor is normally used for initializing objects with default values unless different values are supplied.</a:t>
            </a:r>
          </a:p>
          <a:p>
            <a:pPr algn="just"/>
            <a:r>
              <a:rPr lang="en-NZ" sz="2400" dirty="0" smtClean="0"/>
              <a:t>Constructor has the same name as the class name</a:t>
            </a:r>
          </a:p>
          <a:p>
            <a:pPr algn="just"/>
            <a:r>
              <a:rPr lang="en-NZ" sz="2400" dirty="0" smtClean="0"/>
              <a:t>Constructor cannot return values.</a:t>
            </a:r>
          </a:p>
          <a:p>
            <a:pPr lvl="7" algn="just"/>
            <a:r>
              <a:rPr lang="en-NZ" sz="1800" dirty="0" smtClean="0"/>
              <a:t>Types of Constructors</a:t>
            </a:r>
          </a:p>
          <a:p>
            <a:pPr marL="2057400" lvl="6" indent="0" algn="just">
              <a:buNone/>
            </a:pPr>
            <a:endParaRPr lang="en-NZ" sz="1800" dirty="0"/>
          </a:p>
          <a:p>
            <a:pPr marL="2057400" lvl="6" indent="0" algn="just">
              <a:buNone/>
            </a:pPr>
            <a:endParaRPr lang="en-NZ" sz="1800" dirty="0" smtClean="0"/>
          </a:p>
          <a:p>
            <a:pPr marL="1371600" lvl="4" indent="0" algn="just">
              <a:buNone/>
            </a:pPr>
            <a:r>
              <a:rPr lang="en-NZ" sz="1600" dirty="0" smtClean="0"/>
              <a:t>     Default Constructor		Parametrized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63068" y="4544705"/>
            <a:ext cx="0" cy="43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63069" y="4926842"/>
            <a:ext cx="1064525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848669" y="4940490"/>
            <a:ext cx="914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48669" y="4926842"/>
            <a:ext cx="0" cy="3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27594" y="4926842"/>
            <a:ext cx="0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26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8258" y="405422"/>
            <a:ext cx="9404723" cy="1400530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Default Constructor</a:t>
            </a:r>
            <a:endParaRPr lang="en-GB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1576552"/>
            <a:ext cx="9686608" cy="467185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Example: 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77635" y="2457516"/>
            <a:ext cx="27678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Circle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smtClean="0"/>
              <a:t>x;</a:t>
            </a:r>
          </a:p>
          <a:p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smtClean="0"/>
              <a:t>y;</a:t>
            </a:r>
          </a:p>
          <a:p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/>
              <a:t>	</a:t>
            </a:r>
            <a:r>
              <a:rPr lang="en-US" dirty="0" smtClean="0"/>
              <a:t>radius;</a:t>
            </a:r>
          </a:p>
          <a:p>
            <a:pPr lvl="1"/>
            <a:r>
              <a:rPr lang="en-US" dirty="0" smtClean="0"/>
              <a:t>Circle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adius=0;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4660917" y="2092323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Demo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Circle c= new Circle();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(“The value of x is “+ </a:t>
            </a:r>
            <a:r>
              <a:rPr lang="en-US" dirty="0" err="1" smtClean="0"/>
              <a:t>c.x</a:t>
            </a:r>
            <a:r>
              <a:rPr lang="en-US" dirty="0" smtClean="0"/>
              <a:t>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(“The value of </a:t>
            </a:r>
            <a:r>
              <a:rPr lang="en-US" dirty="0" smtClean="0"/>
              <a:t>y </a:t>
            </a:r>
            <a:r>
              <a:rPr lang="en-US" dirty="0"/>
              <a:t>is “+ </a:t>
            </a:r>
            <a:r>
              <a:rPr lang="en-US" dirty="0" err="1" smtClean="0"/>
              <a:t>c.y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(“The value of </a:t>
            </a:r>
            <a:r>
              <a:rPr lang="en-US" dirty="0" smtClean="0"/>
              <a:t>radius </a:t>
            </a:r>
            <a:r>
              <a:rPr lang="en-US" dirty="0"/>
              <a:t>is “+ </a:t>
            </a:r>
            <a:r>
              <a:rPr lang="en-US" dirty="0" err="1" smtClean="0"/>
              <a:t>c.radius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NZ" dirty="0"/>
          </a:p>
        </p:txBody>
      </p:sp>
      <p:cxnSp>
        <p:nvCxnSpPr>
          <p:cNvPr id="4" name="Straight Arrow Connector 3"/>
          <p:cNvCxnSpPr>
            <a:stCxn id="9" idx="1"/>
          </p:cNvCxnSpPr>
          <p:nvPr/>
        </p:nvCxnSpPr>
        <p:spPr>
          <a:xfrm flipH="1">
            <a:off x="9329899" y="2557691"/>
            <a:ext cx="811628" cy="670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141527" y="1805952"/>
            <a:ext cx="2607303" cy="150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 </a:t>
            </a:r>
            <a:r>
              <a:rPr lang="en-US" sz="1400" dirty="0" smtClean="0"/>
              <a:t>Both x and y will show zero values as constructor sets default values. The default value for number data types (</a:t>
            </a:r>
            <a:r>
              <a:rPr lang="en-US" sz="1400" dirty="0" err="1" smtClean="0"/>
              <a:t>int</a:t>
            </a:r>
            <a:r>
              <a:rPr lang="en-US" sz="1400" dirty="0" smtClean="0"/>
              <a:t> and double) is zero</a:t>
            </a:r>
            <a:endParaRPr lang="en-NZ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864436" y="5325437"/>
            <a:ext cx="277091" cy="230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336392" y="2836169"/>
            <a:ext cx="805135" cy="78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57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8258" y="405422"/>
            <a:ext cx="9404723" cy="657995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Parametrized Constructor</a:t>
            </a:r>
            <a:endParaRPr lang="en-GB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1576552"/>
            <a:ext cx="9686608" cy="467185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 Why we used parametrized constructor?</a:t>
            </a:r>
          </a:p>
          <a:p>
            <a:pPr lvl="1" algn="just"/>
            <a:r>
              <a:rPr lang="en-US" sz="1800" dirty="0">
                <a:solidFill>
                  <a:srgbClr val="000000"/>
                </a:solidFill>
                <a:latin typeface="verdana"/>
              </a:rPr>
              <a:t>Parameterized constructor is used to provide different values to the distinct objects.</a:t>
            </a:r>
          </a:p>
          <a:p>
            <a:pPr algn="just"/>
            <a:r>
              <a:rPr lang="en-US" sz="2400" dirty="0" smtClean="0"/>
              <a:t>Example-1:</a:t>
            </a:r>
          </a:p>
          <a:p>
            <a:pPr algn="just"/>
            <a:endParaRPr lang="en-US" sz="2400" dirty="0" smtClean="0"/>
          </a:p>
          <a:p>
            <a:pPr algn="just"/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81" y="2759122"/>
            <a:ext cx="5105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61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8258" y="405422"/>
            <a:ext cx="9404723" cy="657995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Parametrized Constructor</a:t>
            </a:r>
            <a:endParaRPr lang="en-GB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1576552"/>
            <a:ext cx="9686608" cy="467185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Example-2: 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0599" y="2183135"/>
            <a:ext cx="4668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Circle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smtClean="0"/>
              <a:t>x;</a:t>
            </a:r>
          </a:p>
          <a:p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smtClean="0"/>
              <a:t>y;</a:t>
            </a:r>
          </a:p>
          <a:p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/>
              <a:t>	</a:t>
            </a:r>
            <a:r>
              <a:rPr lang="en-US" dirty="0" smtClean="0"/>
              <a:t>radius;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/>
              <a:t>Circle()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adius=0;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Circle (double x, double y, double radius)</a:t>
            </a:r>
          </a:p>
          <a:p>
            <a:pPr lvl="1"/>
            <a:r>
              <a:rPr lang="en-US" dirty="0" smtClean="0"/>
              <a:t>{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his.x</a:t>
            </a:r>
            <a:r>
              <a:rPr lang="en-US" dirty="0" smtClean="0"/>
              <a:t>=x; </a:t>
            </a:r>
            <a:r>
              <a:rPr lang="en-US" dirty="0" err="1" smtClean="0"/>
              <a:t>this.y</a:t>
            </a:r>
            <a:r>
              <a:rPr lang="en-US" dirty="0" smtClean="0"/>
              <a:t>=y; </a:t>
            </a:r>
            <a:r>
              <a:rPr lang="en-US" dirty="0" err="1" smtClean="0"/>
              <a:t>this.radius</a:t>
            </a:r>
            <a:r>
              <a:rPr lang="en-US" dirty="0" smtClean="0"/>
              <a:t>=radius;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5946617" y="2183135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Demo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Circle c= new Circle(10,10,20);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 smtClean="0"/>
              <a:t>The value of x is “+ </a:t>
            </a:r>
            <a:r>
              <a:rPr lang="en-US" dirty="0" err="1" smtClean="0"/>
              <a:t>c.x</a:t>
            </a:r>
            <a:r>
              <a:rPr lang="en-US" dirty="0" smtClean="0"/>
              <a:t>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(“The value of </a:t>
            </a:r>
            <a:r>
              <a:rPr lang="en-US" dirty="0" smtClean="0"/>
              <a:t>y </a:t>
            </a:r>
            <a:r>
              <a:rPr lang="en-US" dirty="0"/>
              <a:t>is “+ </a:t>
            </a:r>
            <a:r>
              <a:rPr lang="en-US" dirty="0" err="1" smtClean="0"/>
              <a:t>c.y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(“The value of </a:t>
            </a:r>
            <a:r>
              <a:rPr lang="en-US" dirty="0" smtClean="0"/>
              <a:t>radius </a:t>
            </a:r>
            <a:r>
              <a:rPr lang="en-US" dirty="0"/>
              <a:t>is “+ </a:t>
            </a:r>
            <a:r>
              <a:rPr lang="en-US" dirty="0" err="1" smtClean="0"/>
              <a:t>c.radius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NZ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985146" y="3275463"/>
            <a:ext cx="2060812" cy="1351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84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4735" y="626690"/>
            <a:ext cx="9404723" cy="65799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92D050"/>
                </a:solidFill>
              </a:rPr>
              <a:t>Method vs Constructor</a:t>
            </a:r>
            <a:endParaRPr lang="en-GB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96" y="1864056"/>
            <a:ext cx="8077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493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za Slides Template">
  <a:themeElements>
    <a:clrScheme name="Reza Slides Templat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92D050"/>
      </a:accent1>
      <a:accent2>
        <a:srgbClr val="00B0F0"/>
      </a:accent2>
      <a:accent3>
        <a:srgbClr val="FF0000"/>
      </a:accent3>
      <a:accent4>
        <a:srgbClr val="FFC000"/>
      </a:accent4>
      <a:accent5>
        <a:srgbClr val="FFFFFF"/>
      </a:accent5>
      <a:accent6>
        <a:srgbClr val="ACC995"/>
      </a:accent6>
      <a:hlink>
        <a:srgbClr val="00B0F0"/>
      </a:hlink>
      <a:folHlink>
        <a:srgbClr val="00B0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za Slides Template" id="{CE7EC469-50E4-442F-AF92-6196BF660BC6}" vid="{3F6B6636-D645-46EE-A64F-D21FCE0808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Reza Slides Template</Template>
  <TotalTime>6763</TotalTime>
  <Words>234</Words>
  <Application>Microsoft Office PowerPoint</Application>
  <PresentationFormat>Widescreen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Century Gothic</vt:lpstr>
      <vt:lpstr>verdana</vt:lpstr>
      <vt:lpstr>Wingdings 3</vt:lpstr>
      <vt:lpstr>Reza Slides Template</vt:lpstr>
      <vt:lpstr>Constructor</vt:lpstr>
      <vt:lpstr>Constructor </vt:lpstr>
      <vt:lpstr>Default Constructor</vt:lpstr>
      <vt:lpstr>Parametrized Constructor</vt:lpstr>
      <vt:lpstr>Parametrized Constructor</vt:lpstr>
      <vt:lpstr>Method vs Constructor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Microsoft Visual Studio</dc:title>
  <dc:creator>Seyed Reza Shahamiri</dc:creator>
  <cp:lastModifiedBy>Garry Singh</cp:lastModifiedBy>
  <cp:revision>112</cp:revision>
  <dcterms:created xsi:type="dcterms:W3CDTF">2014-05-24T04:30:14Z</dcterms:created>
  <dcterms:modified xsi:type="dcterms:W3CDTF">2017-02-26T09:15:13Z</dcterms:modified>
</cp:coreProperties>
</file>