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33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955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1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426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37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284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049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2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337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2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0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55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6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66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443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891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E818-566A-4E51-BE1C-414F2AE147C7}" type="datetimeFigureOut">
              <a:rPr lang="en-NZ" smtClean="0"/>
              <a:t>26/02/2017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3627AB-BC87-467E-B02C-626A3865FC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57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Constructor Overloading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690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Constructor Overloading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Like methods, a constructor can also be overloaded.</a:t>
            </a:r>
          </a:p>
          <a:p>
            <a:r>
              <a:rPr lang="en-NZ" dirty="0" smtClean="0"/>
              <a:t>Constructor overloading is not much different from methods overloading.</a:t>
            </a:r>
          </a:p>
          <a:p>
            <a:r>
              <a:rPr lang="en-NZ" dirty="0" smtClean="0"/>
              <a:t>In case of constructor overloading we have multiple constructor with different signature but only difference form method overloading is that Constructor does not have return type in Java.</a:t>
            </a:r>
          </a:p>
          <a:p>
            <a:r>
              <a:rPr lang="en-NZ" dirty="0" smtClean="0"/>
              <a:t>Why do we overload constructors?</a:t>
            </a:r>
          </a:p>
          <a:p>
            <a:pPr lvl="1"/>
            <a:r>
              <a:rPr lang="en-NZ" i="1" dirty="0" smtClean="0">
                <a:solidFill>
                  <a:srgbClr val="FF0000"/>
                </a:solidFill>
              </a:rPr>
              <a:t>Constructor overloading is done to construct object in different ways.</a:t>
            </a:r>
            <a:endParaRPr lang="en-NZ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Example- based on number of input parameters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436863" cy="3052856"/>
          </a:xfrm>
        </p:spPr>
        <p:txBody>
          <a:bodyPr>
            <a:normAutofit/>
          </a:bodyPr>
          <a:lstStyle/>
          <a:p>
            <a:r>
              <a:rPr lang="en-NZ" sz="1400" dirty="0" smtClean="0"/>
              <a:t>class Student {</a:t>
            </a:r>
          </a:p>
          <a:p>
            <a:r>
              <a:rPr lang="en-NZ" sz="1400" dirty="0" err="1"/>
              <a:t>i</a:t>
            </a:r>
            <a:r>
              <a:rPr lang="en-NZ" sz="1400" dirty="0" err="1" smtClean="0"/>
              <a:t>nt</a:t>
            </a:r>
            <a:r>
              <a:rPr lang="en-NZ" sz="1400" dirty="0" smtClean="0"/>
              <a:t> id;</a:t>
            </a:r>
          </a:p>
          <a:p>
            <a:r>
              <a:rPr lang="en-NZ" sz="1400" dirty="0" smtClean="0"/>
              <a:t>String name;</a:t>
            </a:r>
          </a:p>
          <a:p>
            <a:r>
              <a:rPr lang="en-NZ" sz="1400" dirty="0" err="1"/>
              <a:t>i</a:t>
            </a:r>
            <a:r>
              <a:rPr lang="en-NZ" sz="1400" dirty="0" err="1" smtClean="0"/>
              <a:t>nt</a:t>
            </a:r>
            <a:r>
              <a:rPr lang="en-NZ" sz="1400" dirty="0" smtClean="0"/>
              <a:t> age;</a:t>
            </a:r>
          </a:p>
          <a:p>
            <a:r>
              <a:rPr lang="en-NZ" sz="1400" dirty="0" smtClean="0"/>
              <a:t>Student(</a:t>
            </a:r>
            <a:r>
              <a:rPr lang="en-NZ" sz="1400" dirty="0" err="1" smtClean="0"/>
              <a:t>int</a:t>
            </a:r>
            <a:r>
              <a:rPr lang="en-NZ" sz="1400" dirty="0" smtClean="0"/>
              <a:t> </a:t>
            </a:r>
            <a:r>
              <a:rPr lang="en-NZ" sz="1400" dirty="0" err="1"/>
              <a:t>i</a:t>
            </a:r>
            <a:r>
              <a:rPr lang="en-NZ" sz="1400" dirty="0" err="1" smtClean="0"/>
              <a:t>,String</a:t>
            </a:r>
            <a:r>
              <a:rPr lang="en-NZ" sz="1400" dirty="0" smtClean="0"/>
              <a:t> n) {</a:t>
            </a:r>
          </a:p>
          <a:p>
            <a:r>
              <a:rPr lang="en-NZ" sz="1400" dirty="0" smtClean="0"/>
              <a:t>  id=I; name=n;}</a:t>
            </a:r>
          </a:p>
          <a:p>
            <a:r>
              <a:rPr lang="en-NZ" sz="1400" dirty="0" smtClean="0"/>
              <a:t>Student (</a:t>
            </a:r>
            <a:r>
              <a:rPr lang="en-NZ" sz="1400" dirty="0" err="1" smtClean="0"/>
              <a:t>int</a:t>
            </a:r>
            <a:r>
              <a:rPr lang="en-NZ" sz="1400" dirty="0" smtClean="0"/>
              <a:t> </a:t>
            </a:r>
            <a:r>
              <a:rPr lang="en-NZ" sz="1400" dirty="0" err="1" smtClean="0"/>
              <a:t>I,String</a:t>
            </a:r>
            <a:r>
              <a:rPr lang="en-NZ" sz="1400" dirty="0" smtClean="0"/>
              <a:t> n, </a:t>
            </a:r>
            <a:r>
              <a:rPr lang="en-NZ" sz="1400" dirty="0" err="1" smtClean="0"/>
              <a:t>int</a:t>
            </a:r>
            <a:r>
              <a:rPr lang="en-NZ" sz="1400" dirty="0" smtClean="0"/>
              <a:t> a) {</a:t>
            </a:r>
          </a:p>
          <a:p>
            <a:r>
              <a:rPr lang="en-NZ" sz="1400" dirty="0"/>
              <a:t>i</a:t>
            </a:r>
            <a:r>
              <a:rPr lang="en-NZ" sz="1400" dirty="0" smtClean="0"/>
              <a:t>d=I; name=n; age=a;</a:t>
            </a:r>
            <a:endParaRPr lang="en-NZ" sz="1400" dirty="0"/>
          </a:p>
          <a:p>
            <a:r>
              <a:rPr lang="en-NZ" sz="1400" dirty="0" smtClean="0"/>
              <a:t>}</a:t>
            </a:r>
            <a:endParaRPr lang="en-NZ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81684" y="2241269"/>
            <a:ext cx="2893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Both constructors having same name and different number of input parameters</a:t>
            </a:r>
            <a:endParaRPr lang="en-NZ" sz="1400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2101756" y="2610601"/>
            <a:ext cx="3179928" cy="11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2784144" y="2610601"/>
            <a:ext cx="2497540" cy="194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31225" y="3290802"/>
            <a:ext cx="4314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Void Display(){</a:t>
            </a:r>
          </a:p>
          <a:p>
            <a:r>
              <a:rPr lang="en-NZ" sz="1400" dirty="0" err="1"/>
              <a:t>System.out.println</a:t>
            </a:r>
            <a:r>
              <a:rPr lang="en-NZ" sz="1400" dirty="0"/>
              <a:t>(id +” “+name “” + age); }</a:t>
            </a:r>
          </a:p>
          <a:p>
            <a:endParaRPr lang="en-NZ" sz="1400" dirty="0"/>
          </a:p>
          <a:p>
            <a:r>
              <a:rPr lang="en-NZ" sz="1400" dirty="0"/>
              <a:t>Public static void main(String </a:t>
            </a:r>
            <a:r>
              <a:rPr lang="en-NZ" sz="1400" dirty="0" err="1"/>
              <a:t>args</a:t>
            </a:r>
            <a:r>
              <a:rPr lang="en-NZ" sz="1400" dirty="0"/>
              <a:t>[]){</a:t>
            </a:r>
          </a:p>
          <a:p>
            <a:r>
              <a:rPr lang="en-NZ" sz="1400" dirty="0"/>
              <a:t>Student s1= new Student(10,”Garry”);</a:t>
            </a:r>
          </a:p>
          <a:p>
            <a:r>
              <a:rPr lang="en-NZ" sz="1400" dirty="0"/>
              <a:t>Student s2= new Student(11,”Reza”,30);</a:t>
            </a:r>
          </a:p>
          <a:p>
            <a:r>
              <a:rPr lang="en-NZ" sz="1400" dirty="0"/>
              <a:t>S1.display();</a:t>
            </a:r>
          </a:p>
          <a:p>
            <a:r>
              <a:rPr lang="en-NZ" sz="1400" dirty="0"/>
              <a:t>S2.display();</a:t>
            </a:r>
          </a:p>
          <a:p>
            <a:r>
              <a:rPr lang="en-NZ" sz="1400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81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006"/>
          </a:xfrm>
        </p:spPr>
        <p:txBody>
          <a:bodyPr>
            <a:normAutofit/>
          </a:bodyPr>
          <a:lstStyle/>
          <a:p>
            <a:r>
              <a:rPr lang="en-NZ" sz="2800" dirty="0" smtClean="0"/>
              <a:t>Example-2 : based on types of input parameters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857"/>
            <a:ext cx="4636071" cy="4253505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Public class Employee {</a:t>
            </a:r>
          </a:p>
          <a:p>
            <a:r>
              <a:rPr lang="en-NZ" dirty="0" err="1" smtClean="0"/>
              <a:t>Int</a:t>
            </a:r>
            <a:r>
              <a:rPr lang="en-NZ" dirty="0" smtClean="0"/>
              <a:t> </a:t>
            </a:r>
            <a:r>
              <a:rPr lang="en-NZ" dirty="0" err="1" smtClean="0"/>
              <a:t>employeeId</a:t>
            </a:r>
            <a:r>
              <a:rPr lang="en-NZ" dirty="0" smtClean="0"/>
              <a:t>;</a:t>
            </a:r>
          </a:p>
          <a:p>
            <a:r>
              <a:rPr lang="en-NZ" dirty="0" smtClean="0"/>
              <a:t>String </a:t>
            </a:r>
            <a:r>
              <a:rPr lang="en-NZ" dirty="0" err="1" smtClean="0"/>
              <a:t>employeeName</a:t>
            </a:r>
            <a:r>
              <a:rPr lang="en-NZ" dirty="0" smtClean="0"/>
              <a:t>;</a:t>
            </a:r>
          </a:p>
          <a:p>
            <a:r>
              <a:rPr lang="en-NZ" dirty="0" smtClean="0"/>
              <a:t>Employee (String name, </a:t>
            </a:r>
            <a:r>
              <a:rPr lang="en-NZ" dirty="0" err="1" smtClean="0"/>
              <a:t>int</a:t>
            </a:r>
            <a:r>
              <a:rPr lang="en-NZ" dirty="0" smtClean="0"/>
              <a:t> id) {</a:t>
            </a:r>
          </a:p>
          <a:p>
            <a:pPr lvl="1"/>
            <a:r>
              <a:rPr lang="en-NZ" dirty="0" err="1"/>
              <a:t>t</a:t>
            </a:r>
            <a:r>
              <a:rPr lang="en-NZ" dirty="0" err="1" smtClean="0"/>
              <a:t>his.employeeId</a:t>
            </a:r>
            <a:r>
              <a:rPr lang="en-NZ" dirty="0" smtClean="0"/>
              <a:t>=id;</a:t>
            </a:r>
          </a:p>
          <a:p>
            <a:pPr lvl="1"/>
            <a:r>
              <a:rPr lang="en-NZ" dirty="0" err="1" smtClean="0"/>
              <a:t>this.employeeName</a:t>
            </a:r>
            <a:r>
              <a:rPr lang="en-NZ" dirty="0" smtClean="0"/>
              <a:t>=name; }</a:t>
            </a:r>
          </a:p>
          <a:p>
            <a:r>
              <a:rPr lang="en-NZ" dirty="0" smtClean="0"/>
              <a:t>Employee (</a:t>
            </a:r>
            <a:r>
              <a:rPr lang="en-NZ" dirty="0" err="1" smtClean="0"/>
              <a:t>int</a:t>
            </a:r>
            <a:r>
              <a:rPr lang="en-NZ" dirty="0" smtClean="0"/>
              <a:t> </a:t>
            </a:r>
            <a:r>
              <a:rPr lang="en-NZ" dirty="0" err="1" smtClean="0"/>
              <a:t>id,String</a:t>
            </a:r>
            <a:r>
              <a:rPr lang="en-NZ" dirty="0" smtClean="0"/>
              <a:t> name)</a:t>
            </a:r>
          </a:p>
          <a:p>
            <a:r>
              <a:rPr lang="en-NZ" dirty="0" smtClean="0"/>
              <a:t>{</a:t>
            </a:r>
          </a:p>
          <a:p>
            <a:pPr lvl="1"/>
            <a:r>
              <a:rPr lang="en-NZ" dirty="0" err="1" smtClean="0"/>
              <a:t>this.employeeId</a:t>
            </a:r>
            <a:r>
              <a:rPr lang="en-NZ" dirty="0" smtClean="0"/>
              <a:t>=id;</a:t>
            </a:r>
          </a:p>
          <a:p>
            <a:pPr lvl="1"/>
            <a:r>
              <a:rPr lang="en-NZ" dirty="0" err="1"/>
              <a:t>t</a:t>
            </a:r>
            <a:r>
              <a:rPr lang="en-NZ" dirty="0" err="1" smtClean="0"/>
              <a:t>his.employeeName</a:t>
            </a:r>
            <a:r>
              <a:rPr lang="en-NZ" dirty="0" smtClean="0"/>
              <a:t>=name;</a:t>
            </a:r>
            <a:endParaRPr lang="en-NZ" dirty="0"/>
          </a:p>
          <a:p>
            <a:r>
              <a:rPr lang="en-NZ" dirty="0" smtClean="0"/>
              <a:t>}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3405" y="1787856"/>
            <a:ext cx="4636071" cy="4253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Void </a:t>
            </a:r>
            <a:r>
              <a:rPr lang="en-NZ" dirty="0" err="1" smtClean="0"/>
              <a:t>displayEmployeeInfo</a:t>
            </a:r>
            <a:r>
              <a:rPr lang="en-NZ" dirty="0" smtClean="0"/>
              <a:t>(){</a:t>
            </a:r>
          </a:p>
          <a:p>
            <a:r>
              <a:rPr lang="en-NZ" dirty="0" err="1" smtClean="0"/>
              <a:t>System.out.println</a:t>
            </a:r>
            <a:r>
              <a:rPr lang="en-NZ" dirty="0" smtClean="0"/>
              <a:t>(“Employee details:</a:t>
            </a:r>
          </a:p>
          <a:p>
            <a:r>
              <a:rPr lang="en-NZ" dirty="0" smtClean="0"/>
              <a:t>Id”+ </a:t>
            </a:r>
            <a:r>
              <a:rPr lang="en-NZ" dirty="0" err="1" smtClean="0"/>
              <a:t>employeeId</a:t>
            </a:r>
            <a:r>
              <a:rPr lang="en-NZ" dirty="0" smtClean="0"/>
              <a:t> +”name”+ </a:t>
            </a:r>
            <a:r>
              <a:rPr lang="en-NZ" dirty="0" err="1" smtClean="0"/>
              <a:t>employeeName</a:t>
            </a:r>
            <a:r>
              <a:rPr lang="en-NZ" dirty="0" smtClean="0"/>
              <a:t>); }</a:t>
            </a:r>
          </a:p>
          <a:p>
            <a:r>
              <a:rPr lang="en-NZ" dirty="0" smtClean="0"/>
              <a:t>public static void main(String </a:t>
            </a:r>
            <a:r>
              <a:rPr lang="en-NZ" dirty="0" err="1" smtClean="0"/>
              <a:t>args</a:t>
            </a:r>
            <a:r>
              <a:rPr lang="en-NZ" dirty="0" smtClean="0"/>
              <a:t>[]){</a:t>
            </a:r>
          </a:p>
          <a:p>
            <a:r>
              <a:rPr lang="en-NZ" dirty="0" smtClean="0"/>
              <a:t>Employee emp1= new Employee(“Garry”,20);</a:t>
            </a:r>
          </a:p>
          <a:p>
            <a:r>
              <a:rPr lang="en-NZ" dirty="0" smtClean="0"/>
              <a:t>emp1.displayEmployeeInfo();</a:t>
            </a:r>
          </a:p>
          <a:p>
            <a:r>
              <a:rPr lang="en-NZ" dirty="0" smtClean="0"/>
              <a:t>Employee emp2= new Employee(30,”Reza”); </a:t>
            </a:r>
          </a:p>
          <a:p>
            <a:r>
              <a:rPr lang="en-NZ" dirty="0" smtClean="0"/>
              <a:t>}</a:t>
            </a:r>
          </a:p>
          <a:p>
            <a:r>
              <a:rPr lang="en-NZ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280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257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Constructor Overloading</vt:lpstr>
      <vt:lpstr>Constructor Overloading</vt:lpstr>
      <vt:lpstr>Example- based on number of input parameters</vt:lpstr>
      <vt:lpstr>Example-2 : based on types of input parameters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Overloading</dc:title>
  <dc:creator>Garry Singh</dc:creator>
  <cp:lastModifiedBy>Garry Singh</cp:lastModifiedBy>
  <cp:revision>5</cp:revision>
  <dcterms:created xsi:type="dcterms:W3CDTF">2017-02-13T02:13:34Z</dcterms:created>
  <dcterms:modified xsi:type="dcterms:W3CDTF">2017-02-26T09:20:08Z</dcterms:modified>
</cp:coreProperties>
</file>