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7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1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07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10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14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3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77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8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5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5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6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8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8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1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B1A64B-C7A0-4C13-B30B-DF65DBD08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15956"/>
            <a:ext cx="10018712" cy="59966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Use Case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F050D2-F700-4CBC-9102-7E9C63A3D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887" y="715617"/>
            <a:ext cx="9448800" cy="592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1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73EE-BE4C-40A9-807B-FE2E82527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42462"/>
            <a:ext cx="10018713" cy="692426"/>
          </a:xfrm>
        </p:spPr>
        <p:txBody>
          <a:bodyPr>
            <a:normAutofit fontScale="90000"/>
          </a:bodyPr>
          <a:lstStyle/>
          <a:p>
            <a:r>
              <a:rPr lang="en-NZ" dirty="0"/>
              <a:t>Components and Connectors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230C4F-EC87-4D23-BA75-30DF667B8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662" y="834888"/>
            <a:ext cx="5121626" cy="587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01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29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Corbel</vt:lpstr>
      <vt:lpstr>Leelawadee</vt:lpstr>
      <vt:lpstr>Parallax</vt:lpstr>
      <vt:lpstr>Use Case Diagram</vt:lpstr>
      <vt:lpstr>Components and Connectors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 – what you want to call class slide</dc:title>
  <dc:creator>Michael Singh</dc:creator>
  <cp:lastModifiedBy>Louis</cp:lastModifiedBy>
  <cp:revision>4</cp:revision>
  <dcterms:created xsi:type="dcterms:W3CDTF">2018-08-23T00:32:16Z</dcterms:created>
  <dcterms:modified xsi:type="dcterms:W3CDTF">2018-08-24T23:50:46Z</dcterms:modified>
</cp:coreProperties>
</file>