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1A64B-C7A0-4C13-B30B-DF65DBD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HEADER – what you want to call the slide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AB497-74AC-4070-822F-E408B413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Bullet points of what you are going to talk about </a:t>
            </a: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Upload pictures if using diagram and if you need more slides ADD more</a:t>
            </a: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Add all of your parts and I will add it to main </a:t>
            </a:r>
            <a:r>
              <a:rPr lang="en-US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powerpoint</a:t>
            </a:r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6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FAE53-B3CA-4D78-8D37-2B2A77E4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7F2D-58CA-4C76-82E4-8F5029D8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 has many issues when it is applied to Android</a:t>
            </a:r>
          </a:p>
          <a:p>
            <a:r>
              <a:rPr lang="en-US" dirty="0"/>
              <a:t>Too tightly tied with Android API’s</a:t>
            </a:r>
          </a:p>
          <a:p>
            <a:r>
              <a:rPr lang="en-US" dirty="0"/>
              <a:t>Controller is tightly coupled with View in MVC</a:t>
            </a:r>
          </a:p>
          <a:p>
            <a:r>
              <a:rPr lang="en-US" dirty="0"/>
              <a:t>We chose MVP (Model-View-Presenter) as architectural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63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6E5E-9BC6-42F6-BB4D-7B9C9D00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MVP?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9C3E2-5177-4092-8032-6066F7EB7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MVP gets rid of most of the MVC problems</a:t>
            </a:r>
          </a:p>
          <a:p>
            <a:r>
              <a:rPr lang="en-US" dirty="0"/>
              <a:t>MVP is similar to MVC so it still has a lot of the benefits</a:t>
            </a:r>
          </a:p>
          <a:p>
            <a:r>
              <a:rPr lang="en-US" dirty="0"/>
              <a:t>MVP still has problems but it was probably the preference of the team making the app</a:t>
            </a:r>
          </a:p>
        </p:txBody>
      </p:sp>
    </p:spTree>
    <p:extLst>
      <p:ext uri="{BB962C8B-B14F-4D97-AF65-F5344CB8AC3E}">
        <p14:creationId xmlns:p14="http://schemas.microsoft.com/office/powerpoint/2010/main" val="1242561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</TotalTime>
  <Words>122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Leelawadee</vt:lpstr>
      <vt:lpstr>Leelawadee UI</vt:lpstr>
      <vt:lpstr>Parallax</vt:lpstr>
      <vt:lpstr>HEADER – what you want to call the slide</vt:lpstr>
      <vt:lpstr>Architectural Pattern</vt:lpstr>
      <vt:lpstr>Why MVP?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– what you want to call class slide</dc:title>
  <dc:creator>Michael Singh</dc:creator>
  <cp:lastModifiedBy>Michael Singh</cp:lastModifiedBy>
  <cp:revision>4</cp:revision>
  <dcterms:created xsi:type="dcterms:W3CDTF">2018-08-23T00:32:16Z</dcterms:created>
  <dcterms:modified xsi:type="dcterms:W3CDTF">2018-08-25T12:03:36Z</dcterms:modified>
</cp:coreProperties>
</file>