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1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07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10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14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3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772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8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453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66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8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650BE1-AB9E-41D0-88A1-2E8FE9D2BB0D}" type="datetimeFigureOut">
              <a:rPr lang="en-US" smtClean="0"/>
              <a:t>8/25/2018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0A389-79BF-4570-A91F-133D649CE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B1A64B-C7A0-4C13-B30B-DF65DBD08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4AB497-74AC-4070-822F-E408B4135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287" y="1866900"/>
            <a:ext cx="10018713" cy="1116446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  <a:p>
            <a:r>
              <a:rPr lang="en-US" dirty="0">
                <a:latin typeface="Leelawadee UI" panose="020B0502040204020203" pitchFamily="34" charset="-34"/>
                <a:cs typeface="Leelawadee UI" panose="020B0502040204020203" pitchFamily="34" charset="-34"/>
              </a:rPr>
              <a:t>Why does MVP (Model View Presenter) work as good architecture for VLC android?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C823C-DBC2-45DF-97E5-973F2B7A7B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081" y="3070182"/>
            <a:ext cx="8601944" cy="2814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561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>
            <a:extLst>
              <a:ext uri="{FF2B5EF4-FFF2-40B4-BE49-F238E27FC236}">
                <a16:creationId xmlns:a16="http://schemas.microsoft.com/office/drawing/2014/main" id="{3D27122A-D637-4DD8-BFB0-E352D915E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32" y="284748"/>
            <a:ext cx="10018713" cy="1752599"/>
          </a:xfrm>
        </p:spPr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F7DAA-43F5-450D-8363-10DEAE3BD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522" y="1441724"/>
            <a:ext cx="7260346" cy="51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945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4967300-0C51-4C14-B413-8761B156FA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8" r="7015"/>
          <a:stretch/>
        </p:blipFill>
        <p:spPr>
          <a:xfrm>
            <a:off x="1852863" y="433137"/>
            <a:ext cx="9794839" cy="6580425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5D34778-15D2-4017-8ED6-0C112EE29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925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</p:spTree>
    <p:extLst>
      <p:ext uri="{BB962C8B-B14F-4D97-AF65-F5344CB8AC3E}">
        <p14:creationId xmlns:p14="http://schemas.microsoft.com/office/powerpoint/2010/main" val="3849261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611C-3BA5-44B3-A2A4-E3ED81FA0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495" y="1515739"/>
            <a:ext cx="10018713" cy="3124201"/>
          </a:xfrm>
        </p:spPr>
        <p:txBody>
          <a:bodyPr/>
          <a:lstStyle/>
          <a:p>
            <a:r>
              <a:rPr lang="en-GB" dirty="0"/>
              <a:t>The model consists of two parts. Local Database and Androids SQLite API service. </a:t>
            </a:r>
          </a:p>
          <a:p>
            <a:endParaRPr lang="en-GB" dirty="0"/>
          </a:p>
          <a:p>
            <a:r>
              <a:rPr lang="en-GB" dirty="0"/>
              <a:t>This architecture style is mainly used for UI applications such as VLC android</a:t>
            </a:r>
            <a:endParaRPr lang="en-NZ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A7871-E350-401E-B466-7F993EDB9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32" y="284748"/>
            <a:ext cx="10018713" cy="1752599"/>
          </a:xfrm>
        </p:spPr>
        <p:txBody>
          <a:bodyPr/>
          <a:lstStyle/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</p:spTree>
    <p:extLst>
      <p:ext uri="{BB962C8B-B14F-4D97-AF65-F5344CB8AC3E}">
        <p14:creationId xmlns:p14="http://schemas.microsoft.com/office/powerpoint/2010/main" val="2488944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01712-F40C-43DA-B8CC-2BC1A4DBD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553" y="1866899"/>
            <a:ext cx="10018713" cy="3124201"/>
          </a:xfrm>
        </p:spPr>
        <p:txBody>
          <a:bodyPr/>
          <a:lstStyle/>
          <a:p>
            <a:r>
              <a:rPr lang="en-NZ" dirty="0"/>
              <a:t>The view uses androids ‘Layout’ service.</a:t>
            </a:r>
          </a:p>
          <a:p>
            <a:pPr marL="0" indent="0">
              <a:buNone/>
            </a:pPr>
            <a:endParaRPr lang="en-NZ" dirty="0"/>
          </a:p>
          <a:p>
            <a:endParaRPr lang="en-NZ" dirty="0"/>
          </a:p>
          <a:p>
            <a:r>
              <a:rPr lang="en-NZ" dirty="0"/>
              <a:t>This uses Androids XML vocabulary to quickly design UI layouts.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D1A833-F2B4-4F5B-92D4-1712A4255F58}"/>
              </a:ext>
            </a:extLst>
          </p:cNvPr>
          <p:cNvSpPr txBox="1">
            <a:spLocks/>
          </p:cNvSpPr>
          <p:nvPr/>
        </p:nvSpPr>
        <p:spPr>
          <a:xfrm>
            <a:off x="1780132" y="284748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Leelawadee" panose="020B0502040204020203" pitchFamily="34" charset="-34"/>
                <a:cs typeface="Leelawadee" panose="020B0502040204020203" pitchFamily="34" charset="-34"/>
              </a:rPr>
              <a:t>MVP Architecture for VLC Android</a:t>
            </a:r>
          </a:p>
        </p:txBody>
      </p:sp>
    </p:spTree>
    <p:extLst>
      <p:ext uri="{BB962C8B-B14F-4D97-AF65-F5344CB8AC3E}">
        <p14:creationId xmlns:p14="http://schemas.microsoft.com/office/powerpoint/2010/main" val="251247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CF6F-89DF-4B01-92B2-A022E24E7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Negatives of MVP architecture structuring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9359-3215-418F-B407-CDC703361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20515"/>
            <a:ext cx="10018713" cy="4451685"/>
          </a:xfrm>
        </p:spPr>
        <p:txBody>
          <a:bodyPr/>
          <a:lstStyle/>
          <a:p>
            <a:r>
              <a:rPr lang="en-NZ" dirty="0"/>
              <a:t>Requires more time and effort and structuring of code.</a:t>
            </a:r>
          </a:p>
          <a:p>
            <a:endParaRPr lang="en-NZ" dirty="0"/>
          </a:p>
          <a:p>
            <a:r>
              <a:rPr lang="en-NZ" dirty="0"/>
              <a:t>It can become very complicated as the presenter is the main chunk of the program and contains most of the logic.</a:t>
            </a:r>
          </a:p>
          <a:p>
            <a:endParaRPr lang="en-NZ" dirty="0"/>
          </a:p>
          <a:p>
            <a:r>
              <a:rPr lang="en-NZ" dirty="0"/>
              <a:t>The aim of MVP is to simplify but it can do the opposite.</a:t>
            </a:r>
          </a:p>
        </p:txBody>
      </p:sp>
    </p:spTree>
    <p:extLst>
      <p:ext uri="{BB962C8B-B14F-4D97-AF65-F5344CB8AC3E}">
        <p14:creationId xmlns:p14="http://schemas.microsoft.com/office/powerpoint/2010/main" val="1125480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F521-5A6A-4B5D-A4C9-81D019BFD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Aspects of VLC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C23B9-F99C-4E33-A80D-4DE686BDA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NZ" dirty="0"/>
              <a:t>Testability</a:t>
            </a:r>
          </a:p>
          <a:p>
            <a:endParaRPr lang="en-NZ" dirty="0"/>
          </a:p>
          <a:p>
            <a:r>
              <a:rPr lang="en-NZ" dirty="0"/>
              <a:t>100 million downloads on google play; 7 years of different devices</a:t>
            </a:r>
          </a:p>
        </p:txBody>
      </p:sp>
    </p:spTree>
    <p:extLst>
      <p:ext uri="{BB962C8B-B14F-4D97-AF65-F5344CB8AC3E}">
        <p14:creationId xmlns:p14="http://schemas.microsoft.com/office/powerpoint/2010/main" val="425891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D350-A63E-4DAF-907D-D5152B00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Quality Aspects of VLC android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0865-32F8-406D-9DCB-A6F0B4A0A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4943" y="876298"/>
            <a:ext cx="10018713" cy="3124201"/>
          </a:xfrm>
        </p:spPr>
        <p:txBody>
          <a:bodyPr/>
          <a:lstStyle/>
          <a:p>
            <a:r>
              <a:rPr lang="en-NZ" dirty="0"/>
              <a:t>Portability – the result of open source</a:t>
            </a:r>
          </a:p>
        </p:txBody>
      </p:sp>
      <p:pic>
        <p:nvPicPr>
          <p:cNvPr id="4" name="Picture 3" descr="https://lh3.googleusercontent.com/oxnZ_ODu2n0vwjGZA-d3iU3pAcYGOmEWJWeukuXfGWvYeWAFzHVg4T39RO2dznv7kY2hEvDM0KuRFXJ-HU_js5y8aILqQlZpSsYqyD7vgjuHKI5d2tXEJniIfwGKDuzd8MkRocBp">
            <a:extLst>
              <a:ext uri="{FF2B5EF4-FFF2-40B4-BE49-F238E27FC236}">
                <a16:creationId xmlns:a16="http://schemas.microsoft.com/office/drawing/2014/main" id="{4C20AD53-15F9-40DE-BADE-B3FEB573605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70" y="2879558"/>
            <a:ext cx="9131593" cy="32926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7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</TotalTime>
  <Words>157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Corbel</vt:lpstr>
      <vt:lpstr>Leelawadee</vt:lpstr>
      <vt:lpstr>Leelawadee UI</vt:lpstr>
      <vt:lpstr>Parallax</vt:lpstr>
      <vt:lpstr>MVP Architecture for VLC Android</vt:lpstr>
      <vt:lpstr>MVP Architecture for VLC Android</vt:lpstr>
      <vt:lpstr>MVP Architecture for VLC Android</vt:lpstr>
      <vt:lpstr>MVP Architecture for VLC Android</vt:lpstr>
      <vt:lpstr>PowerPoint Presentation</vt:lpstr>
      <vt:lpstr>Negatives of MVP architecture structuring </vt:lpstr>
      <vt:lpstr>Quality Aspects of VLC android</vt:lpstr>
      <vt:lpstr>Quality Aspects of VLC android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HEADER – what you want to call class slide</dc:title>
  <dc:creator>Michael Singh</dc:creator>
  <cp:lastModifiedBy>Brayden Roberts</cp:lastModifiedBy>
  <cp:revision>14</cp:revision>
  <dcterms:created xsi:type="dcterms:W3CDTF">2018-08-23T00:32:16Z</dcterms:created>
  <dcterms:modified xsi:type="dcterms:W3CDTF">2018-08-25T10:06:15Z</dcterms:modified>
</cp:coreProperties>
</file>