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75" r:id="rId3"/>
    <p:sldId id="256" r:id="rId4"/>
    <p:sldId id="259" r:id="rId5"/>
    <p:sldId id="260" r:id="rId6"/>
    <p:sldId id="261" r:id="rId7"/>
    <p:sldId id="262" r:id="rId8"/>
    <p:sldId id="258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50BE1-AB9E-41D0-88A1-2E8FE9D2BB0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F6C-8F2A-4F54-B18D-9872BA1F9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719444"/>
            <a:ext cx="8574622" cy="2616199"/>
          </a:xfrm>
        </p:spPr>
        <p:txBody>
          <a:bodyPr/>
          <a:lstStyle/>
          <a:p>
            <a:r>
              <a:rPr lang="en-US" dirty="0"/>
              <a:t>VLC Android </a:t>
            </a:r>
            <a:r>
              <a:rPr lang="en-US" dirty="0" err="1"/>
              <a:t>Medialibrary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4B847-8B4A-46F1-8921-CF63C67C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335643"/>
            <a:ext cx="6987645" cy="1388534"/>
          </a:xfrm>
        </p:spPr>
        <p:txBody>
          <a:bodyPr/>
          <a:lstStyle/>
          <a:p>
            <a:r>
              <a:rPr lang="en-US" dirty="0"/>
              <a:t>Presentation by Group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318C-CA2F-4C63-9626-2C1CA374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42" y="4724177"/>
            <a:ext cx="2065480" cy="21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6E5E-9BC6-42F6-BB4D-7B9C9D00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MVP chosen?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C3E2-5177-4092-8032-6066F7EB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98077"/>
            <a:ext cx="10018713" cy="3593123"/>
          </a:xfrm>
        </p:spPr>
        <p:txBody>
          <a:bodyPr/>
          <a:lstStyle/>
          <a:p>
            <a:r>
              <a:rPr lang="en-US" dirty="0"/>
              <a:t>MVP gets rid of most of the MVC problems</a:t>
            </a:r>
          </a:p>
          <a:p>
            <a:r>
              <a:rPr lang="en-US" dirty="0"/>
              <a:t>MVP is similar to MVC so it still has a lot of the benefits</a:t>
            </a:r>
          </a:p>
          <a:p>
            <a:r>
              <a:rPr lang="en-US" dirty="0"/>
              <a:t>MVP still has problems but it was probably the preference of the team making the app</a:t>
            </a:r>
          </a:p>
        </p:txBody>
      </p:sp>
    </p:spTree>
    <p:extLst>
      <p:ext uri="{BB962C8B-B14F-4D97-AF65-F5344CB8AC3E}">
        <p14:creationId xmlns:p14="http://schemas.microsoft.com/office/powerpoint/2010/main" val="124256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1A64B-C7A0-4C13-B30B-DF65DBD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AB497-74AC-4070-822F-E408B413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866900"/>
            <a:ext cx="10018713" cy="1116446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Why does MVP (Model View Presenter) work as good architecture for VLC android?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C823C-DBC2-45DF-97E5-973F2B7A7B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81" y="3070182"/>
            <a:ext cx="8601944" cy="2814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53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D27122A-D637-4DD8-BFB0-E352D915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32" y="284748"/>
            <a:ext cx="10018713" cy="1752599"/>
          </a:xfrm>
        </p:spPr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F7DAA-43F5-450D-8363-10DEAE3BD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2" y="1441724"/>
            <a:ext cx="7260346" cy="51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4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967300-0C51-4C14-B413-8761B156F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" r="7015"/>
          <a:stretch/>
        </p:blipFill>
        <p:spPr>
          <a:xfrm>
            <a:off x="1852863" y="433137"/>
            <a:ext cx="9794839" cy="6580425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5D34778-15D2-4017-8ED6-0C112EE2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92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</p:spTree>
    <p:extLst>
      <p:ext uri="{BB962C8B-B14F-4D97-AF65-F5344CB8AC3E}">
        <p14:creationId xmlns:p14="http://schemas.microsoft.com/office/powerpoint/2010/main" val="384926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611C-3BA5-44B3-A2A4-E3ED81FA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495" y="1515739"/>
            <a:ext cx="10018713" cy="3124201"/>
          </a:xfrm>
        </p:spPr>
        <p:txBody>
          <a:bodyPr/>
          <a:lstStyle/>
          <a:p>
            <a:r>
              <a:rPr lang="en-GB" dirty="0"/>
              <a:t>The model consists of two parts. Local Database and Androids SQLite API service. </a:t>
            </a:r>
          </a:p>
          <a:p>
            <a:endParaRPr lang="en-GB" dirty="0"/>
          </a:p>
          <a:p>
            <a:r>
              <a:rPr lang="en-GB" dirty="0"/>
              <a:t>This architecture style is mainly used for UI applications such as VLC android</a:t>
            </a:r>
            <a:endParaRPr lang="en-N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A7871-E350-401E-B466-7F993EDB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32" y="284748"/>
            <a:ext cx="10018713" cy="1752599"/>
          </a:xfrm>
        </p:spPr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</p:spTree>
    <p:extLst>
      <p:ext uri="{BB962C8B-B14F-4D97-AF65-F5344CB8AC3E}">
        <p14:creationId xmlns:p14="http://schemas.microsoft.com/office/powerpoint/2010/main" val="248894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1712-F40C-43DA-B8CC-2BC1A4DB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553" y="1866899"/>
            <a:ext cx="10018713" cy="3124201"/>
          </a:xfrm>
        </p:spPr>
        <p:txBody>
          <a:bodyPr/>
          <a:lstStyle/>
          <a:p>
            <a:r>
              <a:rPr lang="en-NZ" dirty="0"/>
              <a:t>The view uses androids ‘Layout’ service.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r>
              <a:rPr lang="en-NZ" dirty="0"/>
              <a:t>This uses Androids XML vocabulary to quickly design UI layouts.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D1A833-F2B4-4F5B-92D4-1712A4255F58}"/>
              </a:ext>
            </a:extLst>
          </p:cNvPr>
          <p:cNvSpPr txBox="1">
            <a:spLocks/>
          </p:cNvSpPr>
          <p:nvPr/>
        </p:nvSpPr>
        <p:spPr>
          <a:xfrm>
            <a:off x="1780132" y="28474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</p:spTree>
    <p:extLst>
      <p:ext uri="{BB962C8B-B14F-4D97-AF65-F5344CB8AC3E}">
        <p14:creationId xmlns:p14="http://schemas.microsoft.com/office/powerpoint/2010/main" val="251247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CF6F-89DF-4B01-92B2-A022E24E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Negatives of MVP architecture structuring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9359-3215-418F-B407-CDC70336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0515"/>
            <a:ext cx="10018713" cy="4451685"/>
          </a:xfrm>
        </p:spPr>
        <p:txBody>
          <a:bodyPr/>
          <a:lstStyle/>
          <a:p>
            <a:r>
              <a:rPr lang="en-NZ" dirty="0"/>
              <a:t>Requires more time and effort and structuring of code.</a:t>
            </a:r>
          </a:p>
          <a:p>
            <a:endParaRPr lang="en-NZ" dirty="0"/>
          </a:p>
          <a:p>
            <a:r>
              <a:rPr lang="en-NZ" dirty="0"/>
              <a:t>It can become very complicated as the presenter is the main chunk of the program and contains most of the logic.</a:t>
            </a:r>
          </a:p>
          <a:p>
            <a:endParaRPr lang="en-NZ" dirty="0"/>
          </a:p>
          <a:p>
            <a:r>
              <a:rPr lang="en-NZ" dirty="0"/>
              <a:t>The aim of MVP is to simplify but it can do the opposite.</a:t>
            </a:r>
          </a:p>
        </p:txBody>
      </p:sp>
    </p:spTree>
    <p:extLst>
      <p:ext uri="{BB962C8B-B14F-4D97-AF65-F5344CB8AC3E}">
        <p14:creationId xmlns:p14="http://schemas.microsoft.com/office/powerpoint/2010/main" val="112548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F521-5A6A-4B5D-A4C9-81D019BF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Quality Aspects of VLC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23B9-F99C-4E33-A80D-4DE686BD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en-NZ" dirty="0"/>
              <a:t>Testability</a:t>
            </a:r>
          </a:p>
          <a:p>
            <a:endParaRPr lang="en-NZ" dirty="0"/>
          </a:p>
          <a:p>
            <a:r>
              <a:rPr lang="en-NZ" dirty="0"/>
              <a:t>100 million downloads on google play; 7 years of different devices</a:t>
            </a:r>
          </a:p>
        </p:txBody>
      </p:sp>
    </p:spTree>
    <p:extLst>
      <p:ext uri="{BB962C8B-B14F-4D97-AF65-F5344CB8AC3E}">
        <p14:creationId xmlns:p14="http://schemas.microsoft.com/office/powerpoint/2010/main" val="42589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D350-A63E-4DAF-907D-D5152B00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Quality Aspects of VLC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0865-32F8-406D-9DCB-A6F0B4A0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943" y="876298"/>
            <a:ext cx="10018713" cy="3124201"/>
          </a:xfrm>
        </p:spPr>
        <p:txBody>
          <a:bodyPr/>
          <a:lstStyle/>
          <a:p>
            <a:r>
              <a:rPr lang="en-NZ" dirty="0"/>
              <a:t>Portability – the result of open source</a:t>
            </a:r>
          </a:p>
        </p:txBody>
      </p:sp>
      <p:pic>
        <p:nvPicPr>
          <p:cNvPr id="4" name="Picture 3" descr="https://lh3.googleusercontent.com/oxnZ_ODu2n0vwjGZA-d3iU3pAcYGOmEWJWeukuXfGWvYeWAFzHVg4T39RO2dznv7kY2hEvDM0KuRFXJ-HU_js5y8aILqQlZpSsYqyD7vgjuHKI5d2tXEJniIfwGKDuzd8MkRocBp">
            <a:extLst>
              <a:ext uri="{FF2B5EF4-FFF2-40B4-BE49-F238E27FC236}">
                <a16:creationId xmlns:a16="http://schemas.microsoft.com/office/drawing/2014/main" id="{4C20AD53-15F9-40DE-BADE-B3FEB57360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0" y="2879558"/>
            <a:ext cx="9131593" cy="3292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7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E81AF-7973-4EAD-96FC-809AA2EE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Metrics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4887D-0CC8-4071-97BC-1BDAC90B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Lines of Code (LOC)</a:t>
            </a:r>
          </a:p>
          <a:p>
            <a:r>
              <a:rPr lang="en-US" dirty="0"/>
              <a:t>Number of Children (NOC)</a:t>
            </a:r>
          </a:p>
          <a:p>
            <a:r>
              <a:rPr lang="en-US" dirty="0"/>
              <a:t>Weighted Method Count  (WMC)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8FD79-64A8-4961-9903-4886AD0F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49" y="2411165"/>
            <a:ext cx="4381702" cy="38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FCBE-6537-4BE7-A0C7-42C75C5A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96" y="0"/>
            <a:ext cx="10018713" cy="1820008"/>
          </a:xfrm>
        </p:spPr>
        <p:txBody>
          <a:bodyPr/>
          <a:lstStyle/>
          <a:p>
            <a:r>
              <a:rPr lang="en-US" dirty="0"/>
              <a:t>What is VLC?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ACC2D-6B75-41D2-A299-527C6A5D8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27" y="1466848"/>
            <a:ext cx="4061177" cy="253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72F4A-49AF-43D5-84AB-7F479DBAC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3" y="1466848"/>
            <a:ext cx="2528888" cy="4495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4F48C1-4F78-4732-9767-1DB5553F3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26" y="4256877"/>
            <a:ext cx="4061177" cy="22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E3DB6-4069-4C3B-B43E-563EF844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Coupling Between Objects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420C8E-5180-4E7F-86FA-33F8FAE76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96" y="1949967"/>
            <a:ext cx="6657487" cy="4792242"/>
          </a:xfrm>
        </p:spPr>
      </p:pic>
    </p:spTree>
    <p:extLst>
      <p:ext uri="{BB962C8B-B14F-4D97-AF65-F5344CB8AC3E}">
        <p14:creationId xmlns:p14="http://schemas.microsoft.com/office/powerpoint/2010/main" val="372505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92AB-5BE8-4762-A5B9-C9D37EE5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80892"/>
          </a:xfrm>
        </p:spPr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5384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1A64B-C7A0-4C13-B30B-DF65DBD0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5956"/>
            <a:ext cx="10018712" cy="5996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050D2-F700-4CBC-9102-7E9C63A3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7" y="715617"/>
            <a:ext cx="9448800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1A64B-C7A0-4C13-B30B-DF65DBD0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Class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enovo\Downloads\class 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103" y="953588"/>
            <a:ext cx="10715897" cy="5421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45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class diagram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3511" y="274320"/>
            <a:ext cx="9642878" cy="6048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Downloads\class diagram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7361" y="248194"/>
            <a:ext cx="10454640" cy="6170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novo\Downloads\class diagram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5738" y="729524"/>
            <a:ext cx="1018902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3EE-BE4C-40A9-807B-FE2E8252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2462"/>
            <a:ext cx="10018713" cy="692426"/>
          </a:xfrm>
        </p:spPr>
        <p:txBody>
          <a:bodyPr>
            <a:normAutofit fontScale="90000"/>
          </a:bodyPr>
          <a:lstStyle/>
          <a:p>
            <a:r>
              <a:rPr lang="en-NZ" dirty="0"/>
              <a:t>Components and Connectors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30C4F-EC87-4D23-BA75-30DF667B8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2" y="834888"/>
            <a:ext cx="5121626" cy="58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0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E53-B3CA-4D78-8D37-2B2A77E4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7F2D-58CA-4C76-82E4-8F5029D8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98077"/>
            <a:ext cx="10018713" cy="3593123"/>
          </a:xfrm>
        </p:spPr>
        <p:txBody>
          <a:bodyPr/>
          <a:lstStyle/>
          <a:p>
            <a:r>
              <a:rPr lang="en-US" dirty="0"/>
              <a:t>MVC has many issues when it is applied to Android</a:t>
            </a:r>
          </a:p>
          <a:p>
            <a:r>
              <a:rPr lang="en-US" dirty="0"/>
              <a:t>Too tightly tied with Android API’s</a:t>
            </a:r>
          </a:p>
          <a:p>
            <a:r>
              <a:rPr lang="en-US" dirty="0"/>
              <a:t>Controller is tightly coupled with View in MVC</a:t>
            </a:r>
          </a:p>
          <a:p>
            <a:r>
              <a:rPr lang="en-US" dirty="0"/>
              <a:t>We chose MVP (Model-View-Presenter) as architectural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6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</TotalTime>
  <Words>265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Corbel</vt:lpstr>
      <vt:lpstr>Leelawadee</vt:lpstr>
      <vt:lpstr>Leelawadee UI</vt:lpstr>
      <vt:lpstr>Parallax</vt:lpstr>
      <vt:lpstr>VLC Android Medialibrary</vt:lpstr>
      <vt:lpstr>What is VLC?</vt:lpstr>
      <vt:lpstr>Use Case Diagram</vt:lpstr>
      <vt:lpstr>Class diagram</vt:lpstr>
      <vt:lpstr>PowerPoint Presentation</vt:lpstr>
      <vt:lpstr>PowerPoint Presentation</vt:lpstr>
      <vt:lpstr>PowerPoint Presentation</vt:lpstr>
      <vt:lpstr>Components and Connectors</vt:lpstr>
      <vt:lpstr>Architectural Pattern</vt:lpstr>
      <vt:lpstr>Why was MVP chosen?</vt:lpstr>
      <vt:lpstr>MVP Architecture for VLC Android</vt:lpstr>
      <vt:lpstr>MVP Architecture for VLC Android</vt:lpstr>
      <vt:lpstr>MVP Architecture for VLC Android</vt:lpstr>
      <vt:lpstr>MVP Architecture for VLC Android</vt:lpstr>
      <vt:lpstr>PowerPoint Presentation</vt:lpstr>
      <vt:lpstr>Negatives of MVP architecture structuring </vt:lpstr>
      <vt:lpstr>Quality Aspects of VLC android</vt:lpstr>
      <vt:lpstr>Quality Aspects of VLC android</vt:lpstr>
      <vt:lpstr>Software Metrics </vt:lpstr>
      <vt:lpstr>Coupling Between Objects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– what you want to call class slide</dc:title>
  <dc:creator>Michael Singh</dc:creator>
  <cp:lastModifiedBy>Michael Singh</cp:lastModifiedBy>
  <cp:revision>8</cp:revision>
  <dcterms:created xsi:type="dcterms:W3CDTF">2018-08-23T00:32:16Z</dcterms:created>
  <dcterms:modified xsi:type="dcterms:W3CDTF">2018-08-25T12:24:51Z</dcterms:modified>
</cp:coreProperties>
</file>