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287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841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76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1407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2010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0314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563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7077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548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650A389-79BF-4570-A91F-133D649CE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045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25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58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215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76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416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048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658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650BE1-AB9E-41D0-88A1-2E8FE9D2BB0D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50A389-79BF-4570-A91F-133D649CE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681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FB1A64B-C7A0-4C13-B30B-DF65DBD0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Class diagram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Lenovo\Downloads\class diagram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103" y="953588"/>
            <a:ext cx="10715897" cy="54210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3561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Lenovo\Downloads\class diagram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3511" y="274320"/>
            <a:ext cx="9642878" cy="60481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Lenovo\Downloads\class diagram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7361" y="248194"/>
            <a:ext cx="10454640" cy="61703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Lenovo\Downloads\class diagram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5738" y="729524"/>
            <a:ext cx="10189028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</TotalTime>
  <Words>2</Words>
  <Application>Microsoft Office PowerPoint</Application>
  <PresentationFormat>Custom</PresentationFormat>
  <Paragraphs>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Parallax</vt:lpstr>
      <vt:lpstr>Class diagram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 – what you want to call class slide</dc:title>
  <dc:creator>Michael Singh</dc:creator>
  <cp:lastModifiedBy>Lenovo</cp:lastModifiedBy>
  <cp:revision>3</cp:revision>
  <dcterms:created xsi:type="dcterms:W3CDTF">2018-08-23T00:32:16Z</dcterms:created>
  <dcterms:modified xsi:type="dcterms:W3CDTF">2018-08-24T10:22:42Z</dcterms:modified>
</cp:coreProperties>
</file>