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528C-1D7B-4FFD-AADC-42097498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25" y="-963966"/>
            <a:ext cx="11091949" cy="3503966"/>
          </a:xfrm>
        </p:spPr>
        <p:txBody>
          <a:bodyPr/>
          <a:lstStyle/>
          <a:p>
            <a:r>
              <a:rPr lang="en-NZ" dirty="0"/>
              <a:t>NHS Connecting for Health</a:t>
            </a:r>
            <a:br>
              <a:rPr lang="en-NZ" dirty="0"/>
            </a:br>
            <a:r>
              <a:rPr lang="en-NZ" dirty="0"/>
              <a:t>		IT software failure</a:t>
            </a:r>
          </a:p>
        </p:txBody>
      </p:sp>
      <p:pic>
        <p:nvPicPr>
          <p:cNvPr id="1028" name="Picture 4" descr="Image result for NHS connecting for health">
            <a:extLst>
              <a:ext uri="{FF2B5EF4-FFF2-40B4-BE49-F238E27FC236}">
                <a16:creationId xmlns:a16="http://schemas.microsoft.com/office/drawing/2014/main" id="{F059BB0B-056C-4EDC-96AD-3DF6BAD77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9" b="37150"/>
          <a:stretch/>
        </p:blipFill>
        <p:spPr bwMode="auto">
          <a:xfrm>
            <a:off x="3525041" y="2820299"/>
            <a:ext cx="4532313" cy="12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C55070-4706-4F63-96EE-F4A0F0D32905}"/>
              </a:ext>
            </a:extLst>
          </p:cNvPr>
          <p:cNvSpPr txBox="1">
            <a:spLocks/>
          </p:cNvSpPr>
          <p:nvPr/>
        </p:nvSpPr>
        <p:spPr>
          <a:xfrm>
            <a:off x="1097280" y="4651692"/>
            <a:ext cx="10058400" cy="121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tx1"/>
                </a:solidFill>
                <a:latin typeface="+mn-lt"/>
              </a:rPr>
              <a:t>Group: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Michael SINGH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LOUIS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DEGuito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Brayden Roberts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Demin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chen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amar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prajapati</a:t>
            </a:r>
            <a:endParaRPr lang="en-NZ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9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NHS (National Health Service) National Programme for IT’s goal was to move NHS in to one single electronic care record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NHS Connecting for Health’s goal was to deliver this program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4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Final estimated cost was to be around 20 billion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Systems were being deployed but key components were said to be 4 years behind schedule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In 2011 it was announced that it will be scrapped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6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Overall it was a massive failure because it wasn’t able to do what was required, cost a lot and had multiple delays</a:t>
            </a:r>
          </a:p>
          <a:p>
            <a:pPr marL="201168" lvl="1" indent="0">
              <a:buNone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Most of it was discontinued but some parts were continued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66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England was separated into 5 parts called “cluster”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Each cluster has a LSP (Local Service Provider).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They did this to prevent getting committed to one provider that might not deliver</a:t>
            </a:r>
          </a:p>
          <a:p>
            <a:pPr marL="201168" lvl="1" indent="0">
              <a:buNone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2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Computer sciences corporation was responsible for North and Midlands and Eastern Clusters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BT Health London was responsible for the London cluster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Accenture had responsibility over North East and East/East Midlands clusters – Eventually withdrew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Fujitsu was responsible for the Southern cluster – Eventually withdrew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05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204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NHS Connecting for Health   IT software failure</vt:lpstr>
      <vt:lpstr>History</vt:lpstr>
      <vt:lpstr>History</vt:lpstr>
      <vt:lpstr>History</vt:lpstr>
      <vt:lpstr>Developers</vt:lpstr>
      <vt:lpstr>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Connecting for Health   IT software failure</dc:title>
  <dc:creator>Brayden Roberts</dc:creator>
  <cp:lastModifiedBy>Michael Singh</cp:lastModifiedBy>
  <cp:revision>8</cp:revision>
  <dcterms:created xsi:type="dcterms:W3CDTF">2018-09-01T01:05:19Z</dcterms:created>
  <dcterms:modified xsi:type="dcterms:W3CDTF">2018-09-01T05:23:21Z</dcterms:modified>
</cp:coreProperties>
</file>