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34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9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31AD-2422-418A-BB6B-5C2FF029F3D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D9D0-8A69-4655-ACE4-F00B3843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7560" y="242054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Battleship UML Diagram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43526" y="706728"/>
            <a:ext cx="2684097" cy="2202843"/>
            <a:chOff x="895349" y="1524000"/>
            <a:chExt cx="2990851" cy="2592092"/>
          </a:xfrm>
        </p:grpSpPr>
        <p:sp>
          <p:nvSpPr>
            <p:cNvPr id="6" name="Rectangle 5"/>
            <p:cNvSpPr/>
            <p:nvPr/>
          </p:nvSpPr>
          <p:spPr>
            <a:xfrm>
              <a:off x="914400" y="1524000"/>
              <a:ext cx="2971800" cy="2259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2500" y="1610460"/>
              <a:ext cx="2042160" cy="39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WelcomeMenu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914400" y="2045732"/>
              <a:ext cx="297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14400" y="2203128"/>
              <a:ext cx="2286000" cy="90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100" dirty="0" smtClean="0"/>
                <a:t>panel:  JPanel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100" dirty="0" smtClean="0"/>
                <a:t>Title: JLabel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100" dirty="0" err="1" smtClean="0"/>
                <a:t>playGameButton</a:t>
              </a:r>
              <a:r>
                <a:rPr lang="en-US" sz="1100" dirty="0" smtClean="0"/>
                <a:t>: </a:t>
              </a:r>
              <a:r>
                <a:rPr lang="en-US" sz="1100" dirty="0" err="1" smtClean="0"/>
                <a:t>Jbutton</a:t>
              </a:r>
              <a:endParaRPr lang="en-US" sz="1100" dirty="0" smtClean="0"/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100" dirty="0" err="1" smtClean="0"/>
                <a:t>helpButton</a:t>
              </a:r>
              <a:r>
                <a:rPr lang="en-US" sz="1100" dirty="0" smtClean="0"/>
                <a:t>: </a:t>
              </a:r>
              <a:r>
                <a:rPr lang="en-US" sz="1100" dirty="0" err="1" smtClean="0"/>
                <a:t>JButton</a:t>
              </a:r>
              <a:endParaRPr lang="en-US" sz="11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14400" y="3124200"/>
              <a:ext cx="297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95349" y="3251023"/>
              <a:ext cx="2400301" cy="86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WelcomeMenu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ActionPerformed</a:t>
              </a:r>
              <a:r>
                <a:rPr lang="en-US" sz="1050" dirty="0" smtClean="0"/>
                <a:t>(</a:t>
              </a:r>
              <a:r>
                <a:rPr lang="en-US" sz="1050" dirty="0" err="1" smtClean="0"/>
                <a:t>ActionEvent</a:t>
              </a:r>
              <a:r>
                <a:rPr lang="en-US" sz="1050" dirty="0" smtClean="0"/>
                <a:t> e)</a:t>
              </a:r>
            </a:p>
            <a:p>
              <a:pPr marL="171450" indent="-171450">
                <a:buFont typeface="Calibri" pitchFamily="34" charset="0"/>
                <a:buChar char="+"/>
              </a:pPr>
              <a:endParaRPr lang="en-US" sz="1050" dirty="0" smtClean="0"/>
            </a:p>
            <a:p>
              <a:pPr marL="171450" indent="-171450">
                <a:buFont typeface="Calibri" pitchFamily="34" charset="0"/>
                <a:buChar char="+"/>
              </a:pPr>
              <a:endParaRPr lang="en-US" sz="105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6200" y="2648901"/>
            <a:ext cx="2308860" cy="3055081"/>
            <a:chOff x="5442585" y="951033"/>
            <a:chExt cx="2308860" cy="3055081"/>
          </a:xfrm>
        </p:grpSpPr>
        <p:sp>
          <p:nvSpPr>
            <p:cNvPr id="17" name="Rectangle 16"/>
            <p:cNvSpPr/>
            <p:nvPr/>
          </p:nvSpPr>
          <p:spPr>
            <a:xfrm>
              <a:off x="5442585" y="951033"/>
              <a:ext cx="2226017" cy="30550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8801" y="1027037"/>
              <a:ext cx="132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Battleship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442585" y="1472765"/>
              <a:ext cx="2226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65445" y="1553357"/>
              <a:ext cx="2286000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playerOneWindow</a:t>
              </a:r>
              <a:r>
                <a:rPr lang="en-US" sz="1050" dirty="0" smtClean="0"/>
                <a:t>: JFrame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playerTwoWindow</a:t>
              </a:r>
              <a:r>
                <a:rPr lang="en-US" sz="1050" dirty="0" smtClean="0"/>
                <a:t>: JFrame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playerOnePanel</a:t>
              </a:r>
              <a:r>
                <a:rPr lang="en-US" sz="1050" dirty="0" smtClean="0"/>
                <a:t>: JPanel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playerTwoPanel</a:t>
              </a:r>
              <a:r>
                <a:rPr lang="en-US" sz="1050" dirty="0" smtClean="0"/>
                <a:t>: JPanel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playerOneGrid</a:t>
              </a:r>
              <a:r>
                <a:rPr lang="en-US" sz="1050" dirty="0" smtClean="0"/>
                <a:t>: </a:t>
              </a:r>
              <a:r>
                <a:rPr lang="en-US" sz="1050" dirty="0" err="1" smtClean="0"/>
                <a:t>OceanGrid</a:t>
              </a:r>
              <a:endParaRPr lang="en-US" sz="1050" dirty="0" smtClean="0"/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playerTwoGrid</a:t>
              </a:r>
              <a:r>
                <a:rPr lang="en-US" sz="1050" dirty="0" smtClean="0"/>
                <a:t>: </a:t>
              </a:r>
              <a:r>
                <a:rPr lang="en-US" sz="1050" dirty="0" err="1" smtClean="0"/>
                <a:t>OceanGrid</a:t>
              </a:r>
              <a:endParaRPr lang="en-US" sz="1050" dirty="0" smtClean="0"/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lastSelectedCoordinate</a:t>
              </a:r>
              <a:r>
                <a:rPr lang="en-US" sz="1050" dirty="0" smtClean="0"/>
                <a:t>: </a:t>
              </a:r>
              <a:r>
                <a:rPr lang="en-US" sz="1050" dirty="0" err="1" smtClean="0"/>
                <a:t>Coord</a:t>
              </a:r>
              <a:endParaRPr lang="en-US" sz="105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442585" y="2869608"/>
              <a:ext cx="2226017" cy="9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458802" y="2931515"/>
              <a:ext cx="220980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smtClean="0"/>
                <a:t>Battleship()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gameOver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setupGame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/>
                <a:t>t</a:t>
              </a:r>
              <a:r>
                <a:rPr lang="en-US" sz="1050" dirty="0" smtClean="0"/>
                <a:t>urn(</a:t>
              </a:r>
              <a:r>
                <a:rPr lang="en-US" sz="1050" dirty="0" err="1" smtClean="0"/>
                <a:t>int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i</a:t>
              </a:r>
              <a:r>
                <a:rPr lang="en-US" sz="1050" dirty="0" smtClean="0"/>
                <a:t>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smtClean="0"/>
                <a:t>updateAllGrids(</a:t>
              </a:r>
              <a:r>
                <a:rPr lang="en-US" sz="1050" dirty="0" err="1" smtClean="0"/>
                <a:t>int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i</a:t>
              </a:r>
              <a:r>
                <a:rPr lang="en-US" sz="1050" dirty="0" smtClean="0"/>
                <a:t>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actionPerformed</a:t>
              </a:r>
              <a:r>
                <a:rPr lang="en-US" sz="1050" dirty="0" smtClean="0"/>
                <a:t>(</a:t>
              </a:r>
              <a:r>
                <a:rPr lang="en-US" sz="1050" dirty="0" err="1" smtClean="0"/>
                <a:t>ActionEvent</a:t>
              </a:r>
              <a:r>
                <a:rPr lang="en-US" sz="1050" dirty="0" smtClean="0"/>
                <a:t> e)</a:t>
              </a:r>
              <a:endParaRPr lang="en-US" sz="105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452254" y="4044902"/>
            <a:ext cx="2102826" cy="2537556"/>
            <a:chOff x="281353" y="3856342"/>
            <a:chExt cx="2102826" cy="2537556"/>
          </a:xfrm>
        </p:grpSpPr>
        <p:sp>
          <p:nvSpPr>
            <p:cNvPr id="33" name="Rectangle 32"/>
            <p:cNvSpPr/>
            <p:nvPr/>
          </p:nvSpPr>
          <p:spPr>
            <a:xfrm>
              <a:off x="281353" y="3856342"/>
              <a:ext cx="2102826" cy="2537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1353" y="3906878"/>
              <a:ext cx="183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OceanGrid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81353" y="4301838"/>
              <a:ext cx="21028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81353" y="4409427"/>
              <a:ext cx="2051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100" dirty="0" smtClean="0"/>
                <a:t>Ocean: Location[][]</a:t>
              </a:r>
              <a:endParaRPr lang="en-US" sz="11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281353" y="4759309"/>
              <a:ext cx="2102826" cy="3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1353" y="4837592"/>
              <a:ext cx="1983154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OceanGrid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addShip</a:t>
              </a:r>
              <a:r>
                <a:rPr lang="en-US" sz="1050" dirty="0" smtClean="0"/>
                <a:t>(int choice, Ship </a:t>
              </a:r>
              <a:r>
                <a:rPr lang="en-US" sz="1050" dirty="0" err="1" smtClean="0"/>
                <a:t>ship</a:t>
              </a:r>
              <a:r>
                <a:rPr lang="en-US" sz="1050" dirty="0" smtClean="0"/>
                <a:t>, int x, int y)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/>
                <a:t>a</a:t>
              </a:r>
              <a:r>
                <a:rPr lang="en-US" sz="1050" dirty="0" smtClean="0"/>
                <a:t>ttack(int x, int y)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shipExists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getGrid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getFullButtonGrid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getLimitedButtonGrid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endParaRPr lang="en-US" sz="105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35258" y="716951"/>
            <a:ext cx="1491626" cy="1006849"/>
            <a:chOff x="2699374" y="5311235"/>
            <a:chExt cx="1491626" cy="100684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99374" y="5689652"/>
              <a:ext cx="1491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1"/>
              <a:endCxn id="40" idx="3"/>
            </p:cNvCxnSpPr>
            <p:nvPr/>
          </p:nvCxnSpPr>
          <p:spPr>
            <a:xfrm>
              <a:off x="2699374" y="5779818"/>
              <a:ext cx="1491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699374" y="5311235"/>
              <a:ext cx="1491626" cy="9371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99374" y="5351098"/>
              <a:ext cx="1491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GameRunner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9374" y="5902586"/>
              <a:ext cx="149162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/>
                <a:t>m</a:t>
              </a:r>
              <a:r>
                <a:rPr lang="en-US" sz="1050" dirty="0" smtClean="0"/>
                <a:t>ain(String </a:t>
              </a:r>
              <a:r>
                <a:rPr lang="en-US" sz="1050" dirty="0" err="1" smtClean="0"/>
                <a:t>args</a:t>
              </a:r>
              <a:r>
                <a:rPr lang="en-US" sz="1050" dirty="0" smtClean="0"/>
                <a:t>[])</a:t>
              </a:r>
            </a:p>
            <a:p>
              <a:pPr marL="171450" indent="-171450">
                <a:buFont typeface="Calibri" pitchFamily="34" charset="0"/>
                <a:buChar char="+"/>
              </a:pPr>
              <a:endParaRPr lang="en-US" sz="1050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715775" y="4728792"/>
            <a:ext cx="1712685" cy="1834171"/>
            <a:chOff x="6715775" y="4728792"/>
            <a:chExt cx="1712685" cy="1834171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752060" y="5147532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1" idx="1"/>
              <a:endCxn id="51" idx="3"/>
            </p:cNvCxnSpPr>
            <p:nvPr/>
          </p:nvCxnSpPr>
          <p:spPr>
            <a:xfrm>
              <a:off x="6752060" y="5620021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752060" y="4728792"/>
              <a:ext cx="1676400" cy="1782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65944" y="4772119"/>
              <a:ext cx="1616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Ship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15775" y="5243960"/>
              <a:ext cx="13047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100" dirty="0" smtClean="0"/>
                <a:t>Type: </a:t>
              </a:r>
              <a:r>
                <a:rPr lang="en-US" sz="1100" dirty="0" err="1" smtClean="0"/>
                <a:t>ShipType</a:t>
              </a:r>
              <a:endParaRPr 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26408" y="5662717"/>
              <a:ext cx="139993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smtClean="0"/>
                <a:t>Ship(</a:t>
              </a:r>
              <a:r>
                <a:rPr lang="en-US" sz="1050" dirty="0" err="1" smtClean="0"/>
                <a:t>ShipType</a:t>
              </a:r>
              <a:r>
                <a:rPr lang="en-US" sz="1050" dirty="0" smtClean="0"/>
                <a:t> type)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getShipType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getSize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endParaRPr lang="en-US" sz="105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638114" y="2972042"/>
            <a:ext cx="1487772" cy="1808728"/>
            <a:chOff x="7426376" y="2758748"/>
            <a:chExt cx="1487772" cy="180872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7426376" y="3386098"/>
              <a:ext cx="148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426376" y="2758748"/>
              <a:ext cx="1453689" cy="1584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26376" y="2834652"/>
              <a:ext cx="1358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&lt;&lt;enumeration&gt;&gt; </a:t>
              </a:r>
            </a:p>
            <a:p>
              <a:pPr algn="ctr"/>
              <a:r>
                <a:rPr lang="en-US" sz="1200" dirty="0" err="1" smtClean="0"/>
                <a:t>ShipType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26376" y="3367147"/>
              <a:ext cx="14536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AIRCRAFT_CARRIER</a:t>
              </a:r>
            </a:p>
            <a:p>
              <a:r>
                <a:rPr lang="en-US" sz="1200" dirty="0" smtClean="0"/>
                <a:t>BATTLESHIP</a:t>
              </a:r>
            </a:p>
            <a:p>
              <a:r>
                <a:rPr lang="en-US" sz="1200" dirty="0" smtClean="0"/>
                <a:t>SUBMARINE</a:t>
              </a:r>
            </a:p>
            <a:p>
              <a:r>
                <a:rPr lang="en-US" sz="1200" dirty="0" smtClean="0"/>
                <a:t>DESTROYER</a:t>
              </a:r>
              <a:br>
                <a:rPr lang="en-US" sz="1200" dirty="0" smtClean="0"/>
              </a:br>
              <a:r>
                <a:rPr lang="en-US" sz="1200" dirty="0" smtClean="0"/>
                <a:t>PATROL_BOAT</a:t>
              </a:r>
            </a:p>
            <a:p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41215" y="5033757"/>
            <a:ext cx="1487772" cy="1738460"/>
            <a:chOff x="3078393" y="3117243"/>
            <a:chExt cx="1487772" cy="173846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106968" y="3829791"/>
              <a:ext cx="14591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3078393" y="3117243"/>
              <a:ext cx="1487772" cy="17384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06968" y="3224330"/>
              <a:ext cx="1345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&lt;&lt;enumeration&gt;&gt; </a:t>
              </a:r>
            </a:p>
            <a:p>
              <a:pPr algn="ctr"/>
              <a:r>
                <a:rPr lang="en-US" sz="1200" dirty="0" smtClean="0"/>
                <a:t>Location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06968" y="3829791"/>
              <a:ext cx="13581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WATER</a:t>
              </a:r>
            </a:p>
            <a:p>
              <a:r>
                <a:rPr lang="en-US" sz="1200" dirty="0" smtClean="0"/>
                <a:t>SHIP</a:t>
              </a:r>
            </a:p>
            <a:p>
              <a:r>
                <a:rPr lang="en-US" sz="1200" dirty="0" smtClean="0"/>
                <a:t>ATTACKEDWATER</a:t>
              </a:r>
            </a:p>
            <a:p>
              <a:r>
                <a:rPr lang="en-US" sz="1200" dirty="0" smtClean="0"/>
                <a:t>ATTACKEDSHIP</a:t>
              </a:r>
            </a:p>
            <a:p>
              <a:endParaRPr lang="en-US" sz="12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60485" y="624039"/>
            <a:ext cx="1314450" cy="2199522"/>
            <a:chOff x="4609123" y="1997084"/>
            <a:chExt cx="1314450" cy="2199522"/>
          </a:xfrm>
        </p:grpSpPr>
        <p:sp>
          <p:nvSpPr>
            <p:cNvPr id="102" name="TextBox 101"/>
            <p:cNvSpPr txBox="1"/>
            <p:nvPr/>
          </p:nvSpPr>
          <p:spPr>
            <a:xfrm>
              <a:off x="4617672" y="2574229"/>
              <a:ext cx="1177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100" dirty="0" smtClean="0"/>
                <a:t>x:  int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100" dirty="0" smtClean="0"/>
                <a:t>y: int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17671" y="1997084"/>
              <a:ext cx="1305902" cy="2199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51863" y="2070560"/>
              <a:ext cx="757509" cy="33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Coord</a:t>
              </a:r>
              <a:endParaRPr lang="en-US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617671" y="2440469"/>
              <a:ext cx="1305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1"/>
              <a:endCxn id="99" idx="3"/>
            </p:cNvCxnSpPr>
            <p:nvPr/>
          </p:nvCxnSpPr>
          <p:spPr>
            <a:xfrm>
              <a:off x="4617671" y="3096845"/>
              <a:ext cx="1305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609123" y="3161661"/>
              <a:ext cx="1314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Coord</a:t>
              </a:r>
              <a:r>
                <a:rPr lang="en-US" sz="1050" dirty="0" smtClean="0"/>
                <a:t>(String s)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getX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getY</a:t>
              </a:r>
              <a:r>
                <a:rPr lang="en-US" sz="1050" dirty="0" smtClean="0"/>
                <a:t>()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smtClean="0"/>
                <a:t>Equals(Object o)</a:t>
              </a:r>
            </a:p>
            <a:p>
              <a:pPr marL="171450" indent="-171450">
                <a:buFont typeface="Calibri" pitchFamily="34" charset="0"/>
                <a:buChar char="+"/>
              </a:pPr>
              <a:r>
                <a:rPr lang="en-US" sz="1050" dirty="0" err="1" smtClean="0"/>
                <a:t>inBounds</a:t>
              </a:r>
              <a:r>
                <a:rPr lang="en-US" sz="1050" dirty="0" smtClean="0"/>
                <a:t>()</a:t>
              </a: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1905000" y="1308302"/>
            <a:ext cx="638526" cy="63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1081071" y="1905000"/>
            <a:ext cx="1371183" cy="721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33" idx="0"/>
          </p:cNvCxnSpPr>
          <p:nvPr/>
        </p:nvCxnSpPr>
        <p:spPr>
          <a:xfrm>
            <a:off x="2302217" y="3350936"/>
            <a:ext cx="1201450" cy="69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555080" y="4176441"/>
            <a:ext cx="2160695" cy="55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555080" y="4772119"/>
            <a:ext cx="486135" cy="261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2302217" y="2626807"/>
            <a:ext cx="3858268" cy="38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7010400" y="3580441"/>
            <a:ext cx="579860" cy="1148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141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Plano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Zetune</dc:creator>
  <cp:lastModifiedBy>Michael Zetune</cp:lastModifiedBy>
  <cp:revision>6</cp:revision>
  <dcterms:created xsi:type="dcterms:W3CDTF">2016-05-05T15:00:14Z</dcterms:created>
  <dcterms:modified xsi:type="dcterms:W3CDTF">2016-05-05T15:48:36Z</dcterms:modified>
</cp:coreProperties>
</file>