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8288000" cx="32918400"/>
  <p:notesSz cx="6858000" cy="9144000"/>
  <p:embeddedFontLst>
    <p:embeddedFont>
      <p:font typeface="Libre Franklin"/>
      <p:regular r:id="rId9"/>
      <p:bold r:id="rId10"/>
      <p:italic r:id="rId11"/>
      <p:boldItalic r:id="rId12"/>
    </p:embeddedFont>
    <p:embeddedFont>
      <p:font typeface="Source Serif Pro SemiBold"/>
      <p:regular r:id="rId13"/>
      <p:bold r:id="rId14"/>
      <p:italic r:id="rId15"/>
      <p:boldItalic r:id="rId16"/>
    </p:embeddedFont>
    <p:embeddedFont>
      <p:font typeface="Source Serif Pro"/>
      <p:regular r:id="rId17"/>
      <p:bold r:id="rId18"/>
      <p:italic r:id="rId19"/>
      <p:boldItalic r:id="rId20"/>
    </p:embeddedFont>
    <p:embeddedFont>
      <p:font typeface="Abril Fatface"/>
      <p:regular r:id="rId21"/>
    </p:embeddedFont>
    <p:embeddedFont>
      <p:font typeface="Libre Baskerville"/>
      <p:regular r:id="rId22"/>
      <p:bold r:id="rId23"/>
      <p: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0">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0" orient="horz"/>
        <p:guide pos="10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erifPro-boldItalic.fntdata"/><Relationship Id="rId22" Type="http://schemas.openxmlformats.org/officeDocument/2006/relationships/font" Target="fonts/LibreBaskerville-regular.fntdata"/><Relationship Id="rId21" Type="http://schemas.openxmlformats.org/officeDocument/2006/relationships/font" Target="fonts/AbrilFatface-regular.fntdata"/><Relationship Id="rId24" Type="http://schemas.openxmlformats.org/officeDocument/2006/relationships/font" Target="fonts/LibreBaskerville-italic.fntdata"/><Relationship Id="rId23" Type="http://schemas.openxmlformats.org/officeDocument/2006/relationships/font" Target="fonts/LibreBaskervill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ibreFranklin-regular.fntdata"/><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LibreFranklin-italic.fntdata"/><Relationship Id="rId10" Type="http://schemas.openxmlformats.org/officeDocument/2006/relationships/font" Target="fonts/LibreFranklin-bold.fntdata"/><Relationship Id="rId13" Type="http://schemas.openxmlformats.org/officeDocument/2006/relationships/font" Target="fonts/SourceSerifProSemiBold-regular.fntdata"/><Relationship Id="rId12" Type="http://schemas.openxmlformats.org/officeDocument/2006/relationships/font" Target="fonts/LibreFranklin-boldItalic.fntdata"/><Relationship Id="rId15" Type="http://schemas.openxmlformats.org/officeDocument/2006/relationships/font" Target="fonts/SourceSerifProSemiBold-italic.fntdata"/><Relationship Id="rId14" Type="http://schemas.openxmlformats.org/officeDocument/2006/relationships/font" Target="fonts/SourceSerifProSemiBold-bold.fntdata"/><Relationship Id="rId17" Type="http://schemas.openxmlformats.org/officeDocument/2006/relationships/font" Target="fonts/SourceSerifPro-regular.fntdata"/><Relationship Id="rId16" Type="http://schemas.openxmlformats.org/officeDocument/2006/relationships/font" Target="fonts/SourceSerifProSemiBold-boldItalic.fntdata"/><Relationship Id="rId19" Type="http://schemas.openxmlformats.org/officeDocument/2006/relationships/font" Target="fonts/SourceSerifPro-italic.fntdata"/><Relationship Id="rId18" Type="http://schemas.openxmlformats.org/officeDocument/2006/relationships/font" Target="fonts/SourceSerif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16c4eb70a_3_5: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16c4eb70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f0a501dc_0_0: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2f0a5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2647378"/>
            <a:ext cx="30674100" cy="7298100"/>
          </a:xfrm>
          <a:prstGeom prst="rect">
            <a:avLst/>
          </a:prstGeom>
        </p:spPr>
        <p:txBody>
          <a:bodyPr anchorCtr="0" anchor="b" bIns="327775" lIns="327775" spcFirstLastPara="1" rIns="327775" wrap="square" tIns="327775">
            <a:normAutofit/>
          </a:bodyPr>
          <a:lstStyle>
            <a:lvl1pPr lvl="0" algn="ctr">
              <a:spcBef>
                <a:spcPts val="0"/>
              </a:spcBef>
              <a:spcAft>
                <a:spcPts val="0"/>
              </a:spcAft>
              <a:buSzPts val="18600"/>
              <a:buNone/>
              <a:defRPr sz="18600"/>
            </a:lvl1pPr>
            <a:lvl2pPr lvl="1" algn="ctr">
              <a:spcBef>
                <a:spcPts val="0"/>
              </a:spcBef>
              <a:spcAft>
                <a:spcPts val="0"/>
              </a:spcAft>
              <a:buSzPts val="18600"/>
              <a:buNone/>
              <a:defRPr sz="18600"/>
            </a:lvl2pPr>
            <a:lvl3pPr lvl="2" algn="ctr">
              <a:spcBef>
                <a:spcPts val="0"/>
              </a:spcBef>
              <a:spcAft>
                <a:spcPts val="0"/>
              </a:spcAft>
              <a:buSzPts val="18600"/>
              <a:buNone/>
              <a:defRPr sz="18600"/>
            </a:lvl3pPr>
            <a:lvl4pPr lvl="3" algn="ctr">
              <a:spcBef>
                <a:spcPts val="0"/>
              </a:spcBef>
              <a:spcAft>
                <a:spcPts val="0"/>
              </a:spcAft>
              <a:buSzPts val="18600"/>
              <a:buNone/>
              <a:defRPr sz="18600"/>
            </a:lvl4pPr>
            <a:lvl5pPr lvl="4" algn="ctr">
              <a:spcBef>
                <a:spcPts val="0"/>
              </a:spcBef>
              <a:spcAft>
                <a:spcPts val="0"/>
              </a:spcAft>
              <a:buSzPts val="18600"/>
              <a:buNone/>
              <a:defRPr sz="18600"/>
            </a:lvl5pPr>
            <a:lvl6pPr lvl="5" algn="ctr">
              <a:spcBef>
                <a:spcPts val="0"/>
              </a:spcBef>
              <a:spcAft>
                <a:spcPts val="0"/>
              </a:spcAft>
              <a:buSzPts val="18600"/>
              <a:buNone/>
              <a:defRPr sz="18600"/>
            </a:lvl6pPr>
            <a:lvl7pPr lvl="6" algn="ctr">
              <a:spcBef>
                <a:spcPts val="0"/>
              </a:spcBef>
              <a:spcAft>
                <a:spcPts val="0"/>
              </a:spcAft>
              <a:buSzPts val="18600"/>
              <a:buNone/>
              <a:defRPr sz="18600"/>
            </a:lvl7pPr>
            <a:lvl8pPr lvl="7" algn="ctr">
              <a:spcBef>
                <a:spcPts val="0"/>
              </a:spcBef>
              <a:spcAft>
                <a:spcPts val="0"/>
              </a:spcAft>
              <a:buSzPts val="18600"/>
              <a:buNone/>
              <a:defRPr sz="18600"/>
            </a:lvl8pPr>
            <a:lvl9pPr lvl="8" algn="ctr">
              <a:spcBef>
                <a:spcPts val="0"/>
              </a:spcBef>
              <a:spcAft>
                <a:spcPts val="0"/>
              </a:spcAft>
              <a:buSzPts val="18600"/>
              <a:buNone/>
              <a:defRPr sz="18600"/>
            </a:lvl9pPr>
          </a:lstStyle>
          <a:p/>
        </p:txBody>
      </p:sp>
      <p:sp>
        <p:nvSpPr>
          <p:cNvPr id="11" name="Google Shape;11;p2"/>
          <p:cNvSpPr txBox="1"/>
          <p:nvPr>
            <p:ph idx="1" type="subTitle"/>
          </p:nvPr>
        </p:nvSpPr>
        <p:spPr>
          <a:xfrm>
            <a:off x="1122120" y="10076889"/>
            <a:ext cx="30674100" cy="2818200"/>
          </a:xfrm>
          <a:prstGeom prst="rect">
            <a:avLst/>
          </a:prstGeom>
        </p:spPr>
        <p:txBody>
          <a:bodyPr anchorCtr="0" anchor="t" bIns="327775" lIns="327775" spcFirstLastPara="1" rIns="327775" wrap="square" tIns="327775">
            <a:normAutofit/>
          </a:bodyPr>
          <a:lstStyle>
            <a:lvl1pPr lvl="0" algn="ct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 name="Google Shape;12;p2"/>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3932889"/>
            <a:ext cx="30674100" cy="6981300"/>
          </a:xfrm>
          <a:prstGeom prst="rect">
            <a:avLst/>
          </a:prstGeom>
        </p:spPr>
        <p:txBody>
          <a:bodyPr anchorCtr="0" anchor="b" bIns="327775" lIns="327775" spcFirstLastPara="1" rIns="327775" wrap="square" tIns="327775">
            <a:normAutofit/>
          </a:bodyPr>
          <a:lstStyle>
            <a:lvl1pPr lvl="0" algn="ctr">
              <a:spcBef>
                <a:spcPts val="0"/>
              </a:spcBef>
              <a:spcAft>
                <a:spcPts val="0"/>
              </a:spcAft>
              <a:buSzPts val="43000"/>
              <a:buNone/>
              <a:defRPr sz="43000"/>
            </a:lvl1pPr>
            <a:lvl2pPr lvl="1" algn="ctr">
              <a:spcBef>
                <a:spcPts val="0"/>
              </a:spcBef>
              <a:spcAft>
                <a:spcPts val="0"/>
              </a:spcAft>
              <a:buSzPts val="43000"/>
              <a:buNone/>
              <a:defRPr sz="43000"/>
            </a:lvl2pPr>
            <a:lvl3pPr lvl="2" algn="ctr">
              <a:spcBef>
                <a:spcPts val="0"/>
              </a:spcBef>
              <a:spcAft>
                <a:spcPts val="0"/>
              </a:spcAft>
              <a:buSzPts val="43000"/>
              <a:buNone/>
              <a:defRPr sz="43000"/>
            </a:lvl3pPr>
            <a:lvl4pPr lvl="3" algn="ctr">
              <a:spcBef>
                <a:spcPts val="0"/>
              </a:spcBef>
              <a:spcAft>
                <a:spcPts val="0"/>
              </a:spcAft>
              <a:buSzPts val="43000"/>
              <a:buNone/>
              <a:defRPr sz="43000"/>
            </a:lvl4pPr>
            <a:lvl5pPr lvl="4" algn="ctr">
              <a:spcBef>
                <a:spcPts val="0"/>
              </a:spcBef>
              <a:spcAft>
                <a:spcPts val="0"/>
              </a:spcAft>
              <a:buSzPts val="43000"/>
              <a:buNone/>
              <a:defRPr sz="43000"/>
            </a:lvl5pPr>
            <a:lvl6pPr lvl="5" algn="ctr">
              <a:spcBef>
                <a:spcPts val="0"/>
              </a:spcBef>
              <a:spcAft>
                <a:spcPts val="0"/>
              </a:spcAft>
              <a:buSzPts val="43000"/>
              <a:buNone/>
              <a:defRPr sz="43000"/>
            </a:lvl6pPr>
            <a:lvl7pPr lvl="6" algn="ctr">
              <a:spcBef>
                <a:spcPts val="0"/>
              </a:spcBef>
              <a:spcAft>
                <a:spcPts val="0"/>
              </a:spcAft>
              <a:buSzPts val="43000"/>
              <a:buNone/>
              <a:defRPr sz="43000"/>
            </a:lvl7pPr>
            <a:lvl8pPr lvl="7" algn="ctr">
              <a:spcBef>
                <a:spcPts val="0"/>
              </a:spcBef>
              <a:spcAft>
                <a:spcPts val="0"/>
              </a:spcAft>
              <a:buSzPts val="43000"/>
              <a:buNone/>
              <a:defRPr sz="43000"/>
            </a:lvl8pPr>
            <a:lvl9pPr lvl="8" algn="ctr">
              <a:spcBef>
                <a:spcPts val="0"/>
              </a:spcBef>
              <a:spcAft>
                <a:spcPts val="0"/>
              </a:spcAft>
              <a:buSzPts val="43000"/>
              <a:buNone/>
              <a:defRPr sz="43000"/>
            </a:lvl9pPr>
          </a:lstStyle>
          <a:p>
            <a:r>
              <a:t>xx%</a:t>
            </a:r>
          </a:p>
        </p:txBody>
      </p:sp>
      <p:sp>
        <p:nvSpPr>
          <p:cNvPr id="46" name="Google Shape;46;p11"/>
          <p:cNvSpPr txBox="1"/>
          <p:nvPr>
            <p:ph idx="1" type="body"/>
          </p:nvPr>
        </p:nvSpPr>
        <p:spPr>
          <a:xfrm>
            <a:off x="1122120" y="11207911"/>
            <a:ext cx="30674100" cy="4625100"/>
          </a:xfrm>
          <a:prstGeom prst="rect">
            <a:avLst/>
          </a:prstGeom>
        </p:spPr>
        <p:txBody>
          <a:bodyPr anchorCtr="0" anchor="t" bIns="327775" lIns="327775" spcFirstLastPara="1" rIns="327775" wrap="square" tIns="327775">
            <a:normAutofit/>
          </a:bodyPr>
          <a:lstStyle>
            <a:lvl1pPr indent="-641350" lvl="0" marL="457200" algn="ctr">
              <a:spcBef>
                <a:spcPts val="0"/>
              </a:spcBef>
              <a:spcAft>
                <a:spcPts val="0"/>
              </a:spcAft>
              <a:buSzPts val="6500"/>
              <a:buChar char="●"/>
              <a:defRPr/>
            </a:lvl1pPr>
            <a:lvl2pPr indent="-546100" lvl="1" marL="914400" algn="ctr">
              <a:spcBef>
                <a:spcPts val="0"/>
              </a:spcBef>
              <a:spcAft>
                <a:spcPts val="0"/>
              </a:spcAft>
              <a:buSzPts val="5000"/>
              <a:buChar char="○"/>
              <a:defRPr/>
            </a:lvl2pPr>
            <a:lvl3pPr indent="-546100" lvl="2" marL="1371600" algn="ctr">
              <a:spcBef>
                <a:spcPts val="0"/>
              </a:spcBef>
              <a:spcAft>
                <a:spcPts val="0"/>
              </a:spcAft>
              <a:buSzPts val="5000"/>
              <a:buChar char="■"/>
              <a:defRPr/>
            </a:lvl3pPr>
            <a:lvl4pPr indent="-546100" lvl="3" marL="1828800" algn="ctr">
              <a:spcBef>
                <a:spcPts val="0"/>
              </a:spcBef>
              <a:spcAft>
                <a:spcPts val="0"/>
              </a:spcAft>
              <a:buSzPts val="5000"/>
              <a:buChar char="●"/>
              <a:defRPr/>
            </a:lvl4pPr>
            <a:lvl5pPr indent="-546100" lvl="4" marL="2286000" algn="ctr">
              <a:spcBef>
                <a:spcPts val="0"/>
              </a:spcBef>
              <a:spcAft>
                <a:spcPts val="0"/>
              </a:spcAft>
              <a:buSzPts val="5000"/>
              <a:buChar char="○"/>
              <a:defRPr/>
            </a:lvl5pPr>
            <a:lvl6pPr indent="-546100" lvl="5" marL="2743200" algn="ctr">
              <a:spcBef>
                <a:spcPts val="0"/>
              </a:spcBef>
              <a:spcAft>
                <a:spcPts val="0"/>
              </a:spcAft>
              <a:buSzPts val="5000"/>
              <a:buChar char="■"/>
              <a:defRPr/>
            </a:lvl6pPr>
            <a:lvl7pPr indent="-546100" lvl="6" marL="3200400" algn="ctr">
              <a:spcBef>
                <a:spcPts val="0"/>
              </a:spcBef>
              <a:spcAft>
                <a:spcPts val="0"/>
              </a:spcAft>
              <a:buSzPts val="5000"/>
              <a:buChar char="●"/>
              <a:defRPr/>
            </a:lvl7pPr>
            <a:lvl8pPr indent="-546100" lvl="7" marL="3657600" algn="ctr">
              <a:spcBef>
                <a:spcPts val="0"/>
              </a:spcBef>
              <a:spcAft>
                <a:spcPts val="0"/>
              </a:spcAft>
              <a:buSzPts val="5000"/>
              <a:buChar char="○"/>
              <a:defRPr/>
            </a:lvl8pPr>
            <a:lvl9pPr indent="-546100" lvl="8" marL="4114800" algn="ctr">
              <a:spcBef>
                <a:spcPts val="0"/>
              </a:spcBef>
              <a:spcAft>
                <a:spcPts val="0"/>
              </a:spcAft>
              <a:buSzPts val="5000"/>
              <a:buChar char="■"/>
              <a:defRPr/>
            </a:lvl9pPr>
          </a:lstStyle>
          <a:p/>
        </p:txBody>
      </p:sp>
      <p:sp>
        <p:nvSpPr>
          <p:cNvPr id="47" name="Google Shape;47;p11"/>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7647467"/>
            <a:ext cx="30674100" cy="2993100"/>
          </a:xfrm>
          <a:prstGeom prst="rect">
            <a:avLst/>
          </a:prstGeom>
        </p:spPr>
        <p:txBody>
          <a:bodyPr anchorCtr="0" anchor="ctr" bIns="327775" lIns="327775" spcFirstLastPara="1" rIns="327775" wrap="square" tIns="327775">
            <a:normAutofit/>
          </a:bodyPr>
          <a:lstStyle>
            <a:lvl1pPr lvl="0" algn="ctr">
              <a:spcBef>
                <a:spcPts val="0"/>
              </a:spcBef>
              <a:spcAft>
                <a:spcPts val="0"/>
              </a:spcAft>
              <a:buSzPts val="12900"/>
              <a:buNone/>
              <a:defRPr sz="12900"/>
            </a:lvl1pPr>
            <a:lvl2pPr lvl="1" algn="ctr">
              <a:spcBef>
                <a:spcPts val="0"/>
              </a:spcBef>
              <a:spcAft>
                <a:spcPts val="0"/>
              </a:spcAft>
              <a:buSzPts val="12900"/>
              <a:buNone/>
              <a:defRPr sz="12900"/>
            </a:lvl2pPr>
            <a:lvl3pPr lvl="2" algn="ctr">
              <a:spcBef>
                <a:spcPts val="0"/>
              </a:spcBef>
              <a:spcAft>
                <a:spcPts val="0"/>
              </a:spcAft>
              <a:buSzPts val="12900"/>
              <a:buNone/>
              <a:defRPr sz="12900"/>
            </a:lvl3pPr>
            <a:lvl4pPr lvl="3" algn="ctr">
              <a:spcBef>
                <a:spcPts val="0"/>
              </a:spcBef>
              <a:spcAft>
                <a:spcPts val="0"/>
              </a:spcAft>
              <a:buSzPts val="12900"/>
              <a:buNone/>
              <a:defRPr sz="12900"/>
            </a:lvl4pPr>
            <a:lvl5pPr lvl="4" algn="ctr">
              <a:spcBef>
                <a:spcPts val="0"/>
              </a:spcBef>
              <a:spcAft>
                <a:spcPts val="0"/>
              </a:spcAft>
              <a:buSzPts val="12900"/>
              <a:buNone/>
              <a:defRPr sz="12900"/>
            </a:lvl5pPr>
            <a:lvl6pPr lvl="5" algn="ctr">
              <a:spcBef>
                <a:spcPts val="0"/>
              </a:spcBef>
              <a:spcAft>
                <a:spcPts val="0"/>
              </a:spcAft>
              <a:buSzPts val="12900"/>
              <a:buNone/>
              <a:defRPr sz="12900"/>
            </a:lvl6pPr>
            <a:lvl7pPr lvl="6" algn="ctr">
              <a:spcBef>
                <a:spcPts val="0"/>
              </a:spcBef>
              <a:spcAft>
                <a:spcPts val="0"/>
              </a:spcAft>
              <a:buSzPts val="12900"/>
              <a:buNone/>
              <a:defRPr sz="12900"/>
            </a:lvl7pPr>
            <a:lvl8pPr lvl="7" algn="ctr">
              <a:spcBef>
                <a:spcPts val="0"/>
              </a:spcBef>
              <a:spcAft>
                <a:spcPts val="0"/>
              </a:spcAft>
              <a:buSzPts val="12900"/>
              <a:buNone/>
              <a:defRPr sz="12900"/>
            </a:lvl8pPr>
            <a:lvl9pPr lvl="8" algn="ctr">
              <a:spcBef>
                <a:spcPts val="0"/>
              </a:spcBef>
              <a:spcAft>
                <a:spcPts val="0"/>
              </a:spcAft>
              <a:buSzPts val="12900"/>
              <a:buNone/>
              <a:defRPr sz="12900"/>
            </a:lvl9pPr>
          </a:lstStyle>
          <a:p/>
        </p:txBody>
      </p:sp>
      <p:sp>
        <p:nvSpPr>
          <p:cNvPr id="15" name="Google Shape;15;p3"/>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582311"/>
            <a:ext cx="30674100" cy="2036400"/>
          </a:xfrm>
          <a:prstGeom prst="rect">
            <a:avLst/>
          </a:prstGeom>
        </p:spPr>
        <p:txBody>
          <a:bodyPr anchorCtr="0" anchor="t" bIns="327775" lIns="327775" spcFirstLastPara="1" rIns="327775" wrap="square" tIns="327775">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18" name="Google Shape;18;p4"/>
          <p:cNvSpPr txBox="1"/>
          <p:nvPr>
            <p:ph idx="1" type="body"/>
          </p:nvPr>
        </p:nvSpPr>
        <p:spPr>
          <a:xfrm>
            <a:off x="1122120" y="4097689"/>
            <a:ext cx="30674100" cy="12147300"/>
          </a:xfrm>
          <a:prstGeom prst="rect">
            <a:avLst/>
          </a:prstGeom>
        </p:spPr>
        <p:txBody>
          <a:bodyPr anchorCtr="0" anchor="t" bIns="327775" lIns="327775" spcFirstLastPara="1" rIns="327775" wrap="square" tIns="327775">
            <a:normAutofit/>
          </a:bodyPr>
          <a:lstStyle>
            <a:lvl1pPr indent="-641350" lvl="0" marL="457200">
              <a:spcBef>
                <a:spcPts val="0"/>
              </a:spcBef>
              <a:spcAft>
                <a:spcPts val="0"/>
              </a:spcAft>
              <a:buSzPts val="6500"/>
              <a:buChar char="●"/>
              <a:defRPr/>
            </a:lvl1pPr>
            <a:lvl2pPr indent="-546100" lvl="1" marL="914400">
              <a:spcBef>
                <a:spcPts val="0"/>
              </a:spcBef>
              <a:spcAft>
                <a:spcPts val="0"/>
              </a:spcAft>
              <a:buSzPts val="5000"/>
              <a:buChar char="○"/>
              <a:defRPr/>
            </a:lvl2pPr>
            <a:lvl3pPr indent="-546100" lvl="2" marL="1371600">
              <a:spcBef>
                <a:spcPts val="0"/>
              </a:spcBef>
              <a:spcAft>
                <a:spcPts val="0"/>
              </a:spcAft>
              <a:buSzPts val="5000"/>
              <a:buChar char="■"/>
              <a:defRPr/>
            </a:lvl3pPr>
            <a:lvl4pPr indent="-546100" lvl="3" marL="1828800">
              <a:spcBef>
                <a:spcPts val="0"/>
              </a:spcBef>
              <a:spcAft>
                <a:spcPts val="0"/>
              </a:spcAft>
              <a:buSzPts val="5000"/>
              <a:buChar char="●"/>
              <a:defRPr/>
            </a:lvl4pPr>
            <a:lvl5pPr indent="-546100" lvl="4" marL="2286000">
              <a:spcBef>
                <a:spcPts val="0"/>
              </a:spcBef>
              <a:spcAft>
                <a:spcPts val="0"/>
              </a:spcAft>
              <a:buSzPts val="5000"/>
              <a:buChar char="○"/>
              <a:defRPr/>
            </a:lvl5pPr>
            <a:lvl6pPr indent="-546100" lvl="5" marL="2743200">
              <a:spcBef>
                <a:spcPts val="0"/>
              </a:spcBef>
              <a:spcAft>
                <a:spcPts val="0"/>
              </a:spcAft>
              <a:buSzPts val="5000"/>
              <a:buChar char="■"/>
              <a:defRPr/>
            </a:lvl6pPr>
            <a:lvl7pPr indent="-546100" lvl="6" marL="3200400">
              <a:spcBef>
                <a:spcPts val="0"/>
              </a:spcBef>
              <a:spcAft>
                <a:spcPts val="0"/>
              </a:spcAft>
              <a:buSzPts val="5000"/>
              <a:buChar char="●"/>
              <a:defRPr/>
            </a:lvl7pPr>
            <a:lvl8pPr indent="-546100" lvl="7" marL="3657600">
              <a:spcBef>
                <a:spcPts val="0"/>
              </a:spcBef>
              <a:spcAft>
                <a:spcPts val="0"/>
              </a:spcAft>
              <a:buSzPts val="5000"/>
              <a:buChar char="○"/>
              <a:defRPr/>
            </a:lvl8pPr>
            <a:lvl9pPr indent="-546100" lvl="8" marL="4114800">
              <a:spcBef>
                <a:spcPts val="0"/>
              </a:spcBef>
              <a:spcAft>
                <a:spcPts val="0"/>
              </a:spcAft>
              <a:buSzPts val="5000"/>
              <a:buChar char="■"/>
              <a:defRPr/>
            </a:lvl9pPr>
          </a:lstStyle>
          <a:p/>
        </p:txBody>
      </p:sp>
      <p:sp>
        <p:nvSpPr>
          <p:cNvPr id="19" name="Google Shape;19;p4"/>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582311"/>
            <a:ext cx="30674100" cy="2036400"/>
          </a:xfrm>
          <a:prstGeom prst="rect">
            <a:avLst/>
          </a:prstGeom>
        </p:spPr>
        <p:txBody>
          <a:bodyPr anchorCtr="0" anchor="t" bIns="327775" lIns="327775" spcFirstLastPara="1" rIns="327775" wrap="square" tIns="327775">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22" name="Google Shape;22;p5"/>
          <p:cNvSpPr txBox="1"/>
          <p:nvPr>
            <p:ph idx="1" type="body"/>
          </p:nvPr>
        </p:nvSpPr>
        <p:spPr>
          <a:xfrm>
            <a:off x="1122120" y="4097689"/>
            <a:ext cx="14399700" cy="12147300"/>
          </a:xfrm>
          <a:prstGeom prst="rect">
            <a:avLst/>
          </a:prstGeom>
        </p:spPr>
        <p:txBody>
          <a:bodyPr anchorCtr="0" anchor="t" bIns="327775" lIns="327775" spcFirstLastPara="1" rIns="327775" wrap="square" tIns="327775">
            <a:normAutofit/>
          </a:bodyPr>
          <a:lstStyle>
            <a:lvl1pPr indent="-546100" lvl="0" marL="457200">
              <a:spcBef>
                <a:spcPts val="0"/>
              </a:spcBef>
              <a:spcAft>
                <a:spcPts val="0"/>
              </a:spcAft>
              <a:buSzPts val="5000"/>
              <a:buChar char="●"/>
              <a:defRPr sz="5000"/>
            </a:lvl1pPr>
            <a:lvl2pPr indent="-501650" lvl="1" marL="914400">
              <a:spcBef>
                <a:spcPts val="0"/>
              </a:spcBef>
              <a:spcAft>
                <a:spcPts val="0"/>
              </a:spcAft>
              <a:buSzPts val="4300"/>
              <a:buChar char="○"/>
              <a:defRPr sz="4300"/>
            </a:lvl2pPr>
            <a:lvl3pPr indent="-501650" lvl="2" marL="1371600">
              <a:spcBef>
                <a:spcPts val="0"/>
              </a:spcBef>
              <a:spcAft>
                <a:spcPts val="0"/>
              </a:spcAft>
              <a:buSzPts val="4300"/>
              <a:buChar char="■"/>
              <a:defRPr sz="4300"/>
            </a:lvl3pPr>
            <a:lvl4pPr indent="-501650" lvl="3" marL="1828800">
              <a:spcBef>
                <a:spcPts val="0"/>
              </a:spcBef>
              <a:spcAft>
                <a:spcPts val="0"/>
              </a:spcAft>
              <a:buSzPts val="4300"/>
              <a:buChar char="●"/>
              <a:defRPr sz="4300"/>
            </a:lvl4pPr>
            <a:lvl5pPr indent="-501650" lvl="4" marL="2286000">
              <a:spcBef>
                <a:spcPts val="0"/>
              </a:spcBef>
              <a:spcAft>
                <a:spcPts val="0"/>
              </a:spcAft>
              <a:buSzPts val="4300"/>
              <a:buChar char="○"/>
              <a:defRPr sz="4300"/>
            </a:lvl5pPr>
            <a:lvl6pPr indent="-501650" lvl="5" marL="2743200">
              <a:spcBef>
                <a:spcPts val="0"/>
              </a:spcBef>
              <a:spcAft>
                <a:spcPts val="0"/>
              </a:spcAft>
              <a:buSzPts val="4300"/>
              <a:buChar char="■"/>
              <a:defRPr sz="4300"/>
            </a:lvl6pPr>
            <a:lvl7pPr indent="-501650" lvl="6" marL="3200400">
              <a:spcBef>
                <a:spcPts val="0"/>
              </a:spcBef>
              <a:spcAft>
                <a:spcPts val="0"/>
              </a:spcAft>
              <a:buSzPts val="4300"/>
              <a:buChar char="●"/>
              <a:defRPr sz="4300"/>
            </a:lvl7pPr>
            <a:lvl8pPr indent="-501650" lvl="7" marL="365760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23" name="Google Shape;23;p5"/>
          <p:cNvSpPr txBox="1"/>
          <p:nvPr>
            <p:ph idx="2" type="body"/>
          </p:nvPr>
        </p:nvSpPr>
        <p:spPr>
          <a:xfrm>
            <a:off x="17396640" y="4097689"/>
            <a:ext cx="14399700" cy="12147300"/>
          </a:xfrm>
          <a:prstGeom prst="rect">
            <a:avLst/>
          </a:prstGeom>
        </p:spPr>
        <p:txBody>
          <a:bodyPr anchorCtr="0" anchor="t" bIns="327775" lIns="327775" spcFirstLastPara="1" rIns="327775" wrap="square" tIns="327775">
            <a:normAutofit/>
          </a:bodyPr>
          <a:lstStyle>
            <a:lvl1pPr indent="-546100" lvl="0" marL="457200">
              <a:spcBef>
                <a:spcPts val="0"/>
              </a:spcBef>
              <a:spcAft>
                <a:spcPts val="0"/>
              </a:spcAft>
              <a:buSzPts val="5000"/>
              <a:buChar char="●"/>
              <a:defRPr sz="5000"/>
            </a:lvl1pPr>
            <a:lvl2pPr indent="-501650" lvl="1" marL="914400">
              <a:spcBef>
                <a:spcPts val="0"/>
              </a:spcBef>
              <a:spcAft>
                <a:spcPts val="0"/>
              </a:spcAft>
              <a:buSzPts val="4300"/>
              <a:buChar char="○"/>
              <a:defRPr sz="4300"/>
            </a:lvl2pPr>
            <a:lvl3pPr indent="-501650" lvl="2" marL="1371600">
              <a:spcBef>
                <a:spcPts val="0"/>
              </a:spcBef>
              <a:spcAft>
                <a:spcPts val="0"/>
              </a:spcAft>
              <a:buSzPts val="4300"/>
              <a:buChar char="■"/>
              <a:defRPr sz="4300"/>
            </a:lvl3pPr>
            <a:lvl4pPr indent="-501650" lvl="3" marL="1828800">
              <a:spcBef>
                <a:spcPts val="0"/>
              </a:spcBef>
              <a:spcAft>
                <a:spcPts val="0"/>
              </a:spcAft>
              <a:buSzPts val="4300"/>
              <a:buChar char="●"/>
              <a:defRPr sz="4300"/>
            </a:lvl4pPr>
            <a:lvl5pPr indent="-501650" lvl="4" marL="2286000">
              <a:spcBef>
                <a:spcPts val="0"/>
              </a:spcBef>
              <a:spcAft>
                <a:spcPts val="0"/>
              </a:spcAft>
              <a:buSzPts val="4300"/>
              <a:buChar char="○"/>
              <a:defRPr sz="4300"/>
            </a:lvl5pPr>
            <a:lvl6pPr indent="-501650" lvl="5" marL="2743200">
              <a:spcBef>
                <a:spcPts val="0"/>
              </a:spcBef>
              <a:spcAft>
                <a:spcPts val="0"/>
              </a:spcAft>
              <a:buSzPts val="4300"/>
              <a:buChar char="■"/>
              <a:defRPr sz="4300"/>
            </a:lvl6pPr>
            <a:lvl7pPr indent="-501650" lvl="6" marL="3200400">
              <a:spcBef>
                <a:spcPts val="0"/>
              </a:spcBef>
              <a:spcAft>
                <a:spcPts val="0"/>
              </a:spcAft>
              <a:buSzPts val="4300"/>
              <a:buChar char="●"/>
              <a:defRPr sz="4300"/>
            </a:lvl7pPr>
            <a:lvl8pPr indent="-501650" lvl="7" marL="365760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24" name="Google Shape;24;p5"/>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582311"/>
            <a:ext cx="30674100" cy="2036400"/>
          </a:xfrm>
          <a:prstGeom prst="rect">
            <a:avLst/>
          </a:prstGeom>
        </p:spPr>
        <p:txBody>
          <a:bodyPr anchorCtr="0" anchor="t" bIns="327775" lIns="327775" spcFirstLastPara="1" rIns="327775" wrap="square" tIns="327775">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27" name="Google Shape;27;p6"/>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1975467"/>
            <a:ext cx="10108800" cy="2686800"/>
          </a:xfrm>
          <a:prstGeom prst="rect">
            <a:avLst/>
          </a:prstGeom>
        </p:spPr>
        <p:txBody>
          <a:bodyPr anchorCtr="0" anchor="b" bIns="327775" lIns="327775" spcFirstLastPara="1" rIns="327775" wrap="square" tIns="327775">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p:txBody>
      </p:sp>
      <p:sp>
        <p:nvSpPr>
          <p:cNvPr id="30" name="Google Shape;30;p7"/>
          <p:cNvSpPr txBox="1"/>
          <p:nvPr>
            <p:ph idx="1" type="body"/>
          </p:nvPr>
        </p:nvSpPr>
        <p:spPr>
          <a:xfrm>
            <a:off x="1122120" y="4940800"/>
            <a:ext cx="10108800" cy="11304600"/>
          </a:xfrm>
          <a:prstGeom prst="rect">
            <a:avLst/>
          </a:prstGeom>
        </p:spPr>
        <p:txBody>
          <a:bodyPr anchorCtr="0" anchor="t" bIns="327775" lIns="327775" spcFirstLastPara="1" rIns="327775" wrap="square" tIns="327775">
            <a:normAutofit/>
          </a:bodyPr>
          <a:lstStyle>
            <a:lvl1pPr indent="-501650" lvl="0" marL="457200">
              <a:spcBef>
                <a:spcPts val="0"/>
              </a:spcBef>
              <a:spcAft>
                <a:spcPts val="0"/>
              </a:spcAft>
              <a:buSzPts val="4300"/>
              <a:buChar char="●"/>
              <a:defRPr sz="4300"/>
            </a:lvl1pPr>
            <a:lvl2pPr indent="-501650" lvl="1" marL="914400">
              <a:spcBef>
                <a:spcPts val="0"/>
              </a:spcBef>
              <a:spcAft>
                <a:spcPts val="0"/>
              </a:spcAft>
              <a:buSzPts val="4300"/>
              <a:buChar char="○"/>
              <a:defRPr sz="4300"/>
            </a:lvl2pPr>
            <a:lvl3pPr indent="-501650" lvl="2" marL="1371600">
              <a:spcBef>
                <a:spcPts val="0"/>
              </a:spcBef>
              <a:spcAft>
                <a:spcPts val="0"/>
              </a:spcAft>
              <a:buSzPts val="4300"/>
              <a:buChar char="■"/>
              <a:defRPr sz="4300"/>
            </a:lvl3pPr>
            <a:lvl4pPr indent="-501650" lvl="3" marL="1828800">
              <a:spcBef>
                <a:spcPts val="0"/>
              </a:spcBef>
              <a:spcAft>
                <a:spcPts val="0"/>
              </a:spcAft>
              <a:buSzPts val="4300"/>
              <a:buChar char="●"/>
              <a:defRPr sz="4300"/>
            </a:lvl4pPr>
            <a:lvl5pPr indent="-501650" lvl="4" marL="2286000">
              <a:spcBef>
                <a:spcPts val="0"/>
              </a:spcBef>
              <a:spcAft>
                <a:spcPts val="0"/>
              </a:spcAft>
              <a:buSzPts val="4300"/>
              <a:buChar char="○"/>
              <a:defRPr sz="4300"/>
            </a:lvl5pPr>
            <a:lvl6pPr indent="-501650" lvl="5" marL="2743200">
              <a:spcBef>
                <a:spcPts val="0"/>
              </a:spcBef>
              <a:spcAft>
                <a:spcPts val="0"/>
              </a:spcAft>
              <a:buSzPts val="4300"/>
              <a:buChar char="■"/>
              <a:defRPr sz="4300"/>
            </a:lvl6pPr>
            <a:lvl7pPr indent="-501650" lvl="6" marL="3200400">
              <a:spcBef>
                <a:spcPts val="0"/>
              </a:spcBef>
              <a:spcAft>
                <a:spcPts val="0"/>
              </a:spcAft>
              <a:buSzPts val="4300"/>
              <a:buChar char="●"/>
              <a:defRPr sz="4300"/>
            </a:lvl7pPr>
            <a:lvl8pPr indent="-501650" lvl="7" marL="365760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31" name="Google Shape;31;p7"/>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600533"/>
            <a:ext cx="22924200" cy="14545200"/>
          </a:xfrm>
          <a:prstGeom prst="rect">
            <a:avLst/>
          </a:prstGeom>
        </p:spPr>
        <p:txBody>
          <a:bodyPr anchorCtr="0" anchor="ctr" bIns="327775" lIns="327775" spcFirstLastPara="1" rIns="327775" wrap="square" tIns="327775">
            <a:normAutofit/>
          </a:bodyPr>
          <a:lstStyle>
            <a:lvl1pPr lvl="0">
              <a:spcBef>
                <a:spcPts val="0"/>
              </a:spcBef>
              <a:spcAft>
                <a:spcPts val="0"/>
              </a:spcAft>
              <a:buSzPts val="17200"/>
              <a:buNone/>
              <a:defRPr sz="17200"/>
            </a:lvl1pPr>
            <a:lvl2pPr lvl="1">
              <a:spcBef>
                <a:spcPts val="0"/>
              </a:spcBef>
              <a:spcAft>
                <a:spcPts val="0"/>
              </a:spcAft>
              <a:buSzPts val="17200"/>
              <a:buNone/>
              <a:defRPr sz="17200"/>
            </a:lvl2pPr>
            <a:lvl3pPr lvl="2">
              <a:spcBef>
                <a:spcPts val="0"/>
              </a:spcBef>
              <a:spcAft>
                <a:spcPts val="0"/>
              </a:spcAft>
              <a:buSzPts val="17200"/>
              <a:buNone/>
              <a:defRPr sz="17200"/>
            </a:lvl3pPr>
            <a:lvl4pPr lvl="3">
              <a:spcBef>
                <a:spcPts val="0"/>
              </a:spcBef>
              <a:spcAft>
                <a:spcPts val="0"/>
              </a:spcAft>
              <a:buSzPts val="17200"/>
              <a:buNone/>
              <a:defRPr sz="17200"/>
            </a:lvl4pPr>
            <a:lvl5pPr lvl="4">
              <a:spcBef>
                <a:spcPts val="0"/>
              </a:spcBef>
              <a:spcAft>
                <a:spcPts val="0"/>
              </a:spcAft>
              <a:buSzPts val="17200"/>
              <a:buNone/>
              <a:defRPr sz="17200"/>
            </a:lvl5pPr>
            <a:lvl6pPr lvl="5">
              <a:spcBef>
                <a:spcPts val="0"/>
              </a:spcBef>
              <a:spcAft>
                <a:spcPts val="0"/>
              </a:spcAft>
              <a:buSzPts val="17200"/>
              <a:buNone/>
              <a:defRPr sz="17200"/>
            </a:lvl6pPr>
            <a:lvl7pPr lvl="6">
              <a:spcBef>
                <a:spcPts val="0"/>
              </a:spcBef>
              <a:spcAft>
                <a:spcPts val="0"/>
              </a:spcAft>
              <a:buSzPts val="17200"/>
              <a:buNone/>
              <a:defRPr sz="17200"/>
            </a:lvl7pPr>
            <a:lvl8pPr lvl="7">
              <a:spcBef>
                <a:spcPts val="0"/>
              </a:spcBef>
              <a:spcAft>
                <a:spcPts val="0"/>
              </a:spcAft>
              <a:buSzPts val="17200"/>
              <a:buNone/>
              <a:defRPr sz="17200"/>
            </a:lvl8pPr>
            <a:lvl9pPr lvl="8">
              <a:spcBef>
                <a:spcPts val="0"/>
              </a:spcBef>
              <a:spcAft>
                <a:spcPts val="0"/>
              </a:spcAft>
              <a:buSzPts val="17200"/>
              <a:buNone/>
              <a:defRPr sz="17200"/>
            </a:lvl9pPr>
          </a:lstStyle>
          <a:p/>
        </p:txBody>
      </p:sp>
      <p:sp>
        <p:nvSpPr>
          <p:cNvPr id="34" name="Google Shape;34;p8"/>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444"/>
            <a:ext cx="16459200" cy="18288000"/>
          </a:xfrm>
          <a:prstGeom prst="rect">
            <a:avLst/>
          </a:prstGeom>
          <a:solidFill>
            <a:schemeClr val="lt2"/>
          </a:solidFill>
          <a:ln>
            <a:noFill/>
          </a:ln>
        </p:spPr>
        <p:txBody>
          <a:bodyPr anchorCtr="0" anchor="ctr" bIns="327775" lIns="327775" spcFirstLastPara="1" rIns="327775" wrap="square" tIns="3277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4384622"/>
            <a:ext cx="14562600" cy="5270400"/>
          </a:xfrm>
          <a:prstGeom prst="rect">
            <a:avLst/>
          </a:prstGeom>
        </p:spPr>
        <p:txBody>
          <a:bodyPr anchorCtr="0" anchor="b" bIns="327775" lIns="327775" spcFirstLastPara="1" rIns="327775" wrap="square" tIns="327775">
            <a:normAutofit/>
          </a:bodyPr>
          <a:lstStyle>
            <a:lvl1pPr lvl="0" algn="ctr">
              <a:spcBef>
                <a:spcPts val="0"/>
              </a:spcBef>
              <a:spcAft>
                <a:spcPts val="0"/>
              </a:spcAft>
              <a:buSzPts val="15100"/>
              <a:buNone/>
              <a:defRPr sz="15100"/>
            </a:lvl1pPr>
            <a:lvl2pPr lvl="1" algn="ctr">
              <a:spcBef>
                <a:spcPts val="0"/>
              </a:spcBef>
              <a:spcAft>
                <a:spcPts val="0"/>
              </a:spcAft>
              <a:buSzPts val="15100"/>
              <a:buNone/>
              <a:defRPr sz="15100"/>
            </a:lvl2pPr>
            <a:lvl3pPr lvl="2" algn="ctr">
              <a:spcBef>
                <a:spcPts val="0"/>
              </a:spcBef>
              <a:spcAft>
                <a:spcPts val="0"/>
              </a:spcAft>
              <a:buSzPts val="15100"/>
              <a:buNone/>
              <a:defRPr sz="15100"/>
            </a:lvl3pPr>
            <a:lvl4pPr lvl="3" algn="ctr">
              <a:spcBef>
                <a:spcPts val="0"/>
              </a:spcBef>
              <a:spcAft>
                <a:spcPts val="0"/>
              </a:spcAft>
              <a:buSzPts val="15100"/>
              <a:buNone/>
              <a:defRPr sz="15100"/>
            </a:lvl4pPr>
            <a:lvl5pPr lvl="4" algn="ctr">
              <a:spcBef>
                <a:spcPts val="0"/>
              </a:spcBef>
              <a:spcAft>
                <a:spcPts val="0"/>
              </a:spcAft>
              <a:buSzPts val="15100"/>
              <a:buNone/>
              <a:defRPr sz="15100"/>
            </a:lvl5pPr>
            <a:lvl6pPr lvl="5" algn="ctr">
              <a:spcBef>
                <a:spcPts val="0"/>
              </a:spcBef>
              <a:spcAft>
                <a:spcPts val="0"/>
              </a:spcAft>
              <a:buSzPts val="15100"/>
              <a:buNone/>
              <a:defRPr sz="15100"/>
            </a:lvl6pPr>
            <a:lvl7pPr lvl="6" algn="ctr">
              <a:spcBef>
                <a:spcPts val="0"/>
              </a:spcBef>
              <a:spcAft>
                <a:spcPts val="0"/>
              </a:spcAft>
              <a:buSzPts val="15100"/>
              <a:buNone/>
              <a:defRPr sz="15100"/>
            </a:lvl7pPr>
            <a:lvl8pPr lvl="7" algn="ctr">
              <a:spcBef>
                <a:spcPts val="0"/>
              </a:spcBef>
              <a:spcAft>
                <a:spcPts val="0"/>
              </a:spcAft>
              <a:buSzPts val="15100"/>
              <a:buNone/>
              <a:defRPr sz="15100"/>
            </a:lvl8pPr>
            <a:lvl9pPr lvl="8" algn="ctr">
              <a:spcBef>
                <a:spcPts val="0"/>
              </a:spcBef>
              <a:spcAft>
                <a:spcPts val="0"/>
              </a:spcAft>
              <a:buSzPts val="15100"/>
              <a:buNone/>
              <a:defRPr sz="15100"/>
            </a:lvl9pPr>
          </a:lstStyle>
          <a:p/>
        </p:txBody>
      </p:sp>
      <p:sp>
        <p:nvSpPr>
          <p:cNvPr id="38" name="Google Shape;38;p9"/>
          <p:cNvSpPr txBox="1"/>
          <p:nvPr>
            <p:ph idx="1" type="subTitle"/>
          </p:nvPr>
        </p:nvSpPr>
        <p:spPr>
          <a:xfrm>
            <a:off x="955800" y="9966489"/>
            <a:ext cx="14562600" cy="4391400"/>
          </a:xfrm>
          <a:prstGeom prst="rect">
            <a:avLst/>
          </a:prstGeom>
        </p:spPr>
        <p:txBody>
          <a:bodyPr anchorCtr="0" anchor="t" bIns="327775" lIns="327775" spcFirstLastPara="1" rIns="327775" wrap="square" tIns="327775">
            <a:norm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39" name="Google Shape;39;p9"/>
          <p:cNvSpPr txBox="1"/>
          <p:nvPr>
            <p:ph idx="2" type="body"/>
          </p:nvPr>
        </p:nvSpPr>
        <p:spPr>
          <a:xfrm>
            <a:off x="17782200" y="2574489"/>
            <a:ext cx="13813200" cy="13138200"/>
          </a:xfrm>
          <a:prstGeom prst="rect">
            <a:avLst/>
          </a:prstGeom>
        </p:spPr>
        <p:txBody>
          <a:bodyPr anchorCtr="0" anchor="ctr" bIns="327775" lIns="327775" spcFirstLastPara="1" rIns="327775" wrap="square" tIns="327775">
            <a:normAutofit/>
          </a:bodyPr>
          <a:lstStyle>
            <a:lvl1pPr indent="-641350" lvl="0" marL="457200">
              <a:spcBef>
                <a:spcPts val="0"/>
              </a:spcBef>
              <a:spcAft>
                <a:spcPts val="0"/>
              </a:spcAft>
              <a:buSzPts val="6500"/>
              <a:buChar char="●"/>
              <a:defRPr/>
            </a:lvl1pPr>
            <a:lvl2pPr indent="-546100" lvl="1" marL="914400">
              <a:spcBef>
                <a:spcPts val="0"/>
              </a:spcBef>
              <a:spcAft>
                <a:spcPts val="0"/>
              </a:spcAft>
              <a:buSzPts val="5000"/>
              <a:buChar char="○"/>
              <a:defRPr/>
            </a:lvl2pPr>
            <a:lvl3pPr indent="-546100" lvl="2" marL="1371600">
              <a:spcBef>
                <a:spcPts val="0"/>
              </a:spcBef>
              <a:spcAft>
                <a:spcPts val="0"/>
              </a:spcAft>
              <a:buSzPts val="5000"/>
              <a:buChar char="■"/>
              <a:defRPr/>
            </a:lvl3pPr>
            <a:lvl4pPr indent="-546100" lvl="3" marL="1828800">
              <a:spcBef>
                <a:spcPts val="0"/>
              </a:spcBef>
              <a:spcAft>
                <a:spcPts val="0"/>
              </a:spcAft>
              <a:buSzPts val="5000"/>
              <a:buChar char="●"/>
              <a:defRPr/>
            </a:lvl4pPr>
            <a:lvl5pPr indent="-546100" lvl="4" marL="2286000">
              <a:spcBef>
                <a:spcPts val="0"/>
              </a:spcBef>
              <a:spcAft>
                <a:spcPts val="0"/>
              </a:spcAft>
              <a:buSzPts val="5000"/>
              <a:buChar char="○"/>
              <a:defRPr/>
            </a:lvl5pPr>
            <a:lvl6pPr indent="-546100" lvl="5" marL="2743200">
              <a:spcBef>
                <a:spcPts val="0"/>
              </a:spcBef>
              <a:spcAft>
                <a:spcPts val="0"/>
              </a:spcAft>
              <a:buSzPts val="5000"/>
              <a:buChar char="■"/>
              <a:defRPr/>
            </a:lvl6pPr>
            <a:lvl7pPr indent="-546100" lvl="6" marL="3200400">
              <a:spcBef>
                <a:spcPts val="0"/>
              </a:spcBef>
              <a:spcAft>
                <a:spcPts val="0"/>
              </a:spcAft>
              <a:buSzPts val="5000"/>
              <a:buChar char="●"/>
              <a:defRPr/>
            </a:lvl7pPr>
            <a:lvl8pPr indent="-546100" lvl="7" marL="3657600">
              <a:spcBef>
                <a:spcPts val="0"/>
              </a:spcBef>
              <a:spcAft>
                <a:spcPts val="0"/>
              </a:spcAft>
              <a:buSzPts val="5000"/>
              <a:buChar char="○"/>
              <a:defRPr/>
            </a:lvl8pPr>
            <a:lvl9pPr indent="-546100" lvl="8" marL="4114800">
              <a:spcBef>
                <a:spcPts val="0"/>
              </a:spcBef>
              <a:spcAft>
                <a:spcPts val="0"/>
              </a:spcAft>
              <a:buSzPts val="5000"/>
              <a:buChar char="■"/>
              <a:defRPr/>
            </a:lvl9pPr>
          </a:lstStyle>
          <a:p/>
        </p:txBody>
      </p:sp>
      <p:sp>
        <p:nvSpPr>
          <p:cNvPr id="40" name="Google Shape;40;p9"/>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5042044"/>
            <a:ext cx="21595800" cy="2151600"/>
          </a:xfrm>
          <a:prstGeom prst="rect">
            <a:avLst/>
          </a:prstGeom>
        </p:spPr>
        <p:txBody>
          <a:bodyPr anchorCtr="0" anchor="ctr" bIns="327775" lIns="327775" spcFirstLastPara="1" rIns="327775" wrap="square" tIns="327775">
            <a:normAutofit/>
          </a:bodyPr>
          <a:lstStyle>
            <a:lvl1pPr indent="-228600" lvl="0" marL="457200">
              <a:lnSpc>
                <a:spcPct val="100000"/>
              </a:lnSpc>
              <a:spcBef>
                <a:spcPts val="0"/>
              </a:spcBef>
              <a:spcAft>
                <a:spcPts val="0"/>
              </a:spcAft>
              <a:buSzPts val="6500"/>
              <a:buNone/>
              <a:defRPr/>
            </a:lvl1pPr>
          </a:lstStyle>
          <a:p/>
        </p:txBody>
      </p:sp>
      <p:sp>
        <p:nvSpPr>
          <p:cNvPr id="43" name="Google Shape;43;p10"/>
          <p:cNvSpPr txBox="1"/>
          <p:nvPr>
            <p:ph idx="12" type="sldNum"/>
          </p:nvPr>
        </p:nvSpPr>
        <p:spPr>
          <a:xfrm>
            <a:off x="30500848" y="16580326"/>
            <a:ext cx="1975200" cy="1399500"/>
          </a:xfrm>
          <a:prstGeom prst="rect">
            <a:avLst/>
          </a:prstGeom>
        </p:spPr>
        <p:txBody>
          <a:bodyPr anchorCtr="0" anchor="ctr" bIns="327775" lIns="327775" spcFirstLastPara="1" rIns="327775" wrap="square" tIns="3277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582311"/>
            <a:ext cx="30674100" cy="2036400"/>
          </a:xfrm>
          <a:prstGeom prst="rect">
            <a:avLst/>
          </a:prstGeom>
          <a:noFill/>
          <a:ln>
            <a:noFill/>
          </a:ln>
        </p:spPr>
        <p:txBody>
          <a:bodyPr anchorCtr="0" anchor="t" bIns="327775" lIns="327775" spcFirstLastPara="1" rIns="327775" wrap="square" tIns="327775">
            <a:normAutofit/>
          </a:bodyPr>
          <a:lstStyle>
            <a:lvl1pPr lvl="0">
              <a:spcBef>
                <a:spcPts val="0"/>
              </a:spcBef>
              <a:spcAft>
                <a:spcPts val="0"/>
              </a:spcAft>
              <a:buClr>
                <a:schemeClr val="dk1"/>
              </a:buClr>
              <a:buSzPts val="10000"/>
              <a:buNone/>
              <a:defRPr sz="10000">
                <a:solidFill>
                  <a:schemeClr val="dk1"/>
                </a:solidFill>
              </a:defRPr>
            </a:lvl1pPr>
            <a:lvl2pPr lvl="1">
              <a:spcBef>
                <a:spcPts val="0"/>
              </a:spcBef>
              <a:spcAft>
                <a:spcPts val="0"/>
              </a:spcAft>
              <a:buClr>
                <a:schemeClr val="dk1"/>
              </a:buClr>
              <a:buSzPts val="10000"/>
              <a:buNone/>
              <a:defRPr sz="10000">
                <a:solidFill>
                  <a:schemeClr val="dk1"/>
                </a:solidFill>
              </a:defRPr>
            </a:lvl2pPr>
            <a:lvl3pPr lvl="2">
              <a:spcBef>
                <a:spcPts val="0"/>
              </a:spcBef>
              <a:spcAft>
                <a:spcPts val="0"/>
              </a:spcAft>
              <a:buClr>
                <a:schemeClr val="dk1"/>
              </a:buClr>
              <a:buSzPts val="10000"/>
              <a:buNone/>
              <a:defRPr sz="10000">
                <a:solidFill>
                  <a:schemeClr val="dk1"/>
                </a:solidFill>
              </a:defRPr>
            </a:lvl3pPr>
            <a:lvl4pPr lvl="3">
              <a:spcBef>
                <a:spcPts val="0"/>
              </a:spcBef>
              <a:spcAft>
                <a:spcPts val="0"/>
              </a:spcAft>
              <a:buClr>
                <a:schemeClr val="dk1"/>
              </a:buClr>
              <a:buSzPts val="10000"/>
              <a:buNone/>
              <a:defRPr sz="10000">
                <a:solidFill>
                  <a:schemeClr val="dk1"/>
                </a:solidFill>
              </a:defRPr>
            </a:lvl4pPr>
            <a:lvl5pPr lvl="4">
              <a:spcBef>
                <a:spcPts val="0"/>
              </a:spcBef>
              <a:spcAft>
                <a:spcPts val="0"/>
              </a:spcAft>
              <a:buClr>
                <a:schemeClr val="dk1"/>
              </a:buClr>
              <a:buSzPts val="10000"/>
              <a:buNone/>
              <a:defRPr sz="10000">
                <a:solidFill>
                  <a:schemeClr val="dk1"/>
                </a:solidFill>
              </a:defRPr>
            </a:lvl5pPr>
            <a:lvl6pPr lvl="5">
              <a:spcBef>
                <a:spcPts val="0"/>
              </a:spcBef>
              <a:spcAft>
                <a:spcPts val="0"/>
              </a:spcAft>
              <a:buClr>
                <a:schemeClr val="dk1"/>
              </a:buClr>
              <a:buSzPts val="10000"/>
              <a:buNone/>
              <a:defRPr sz="10000">
                <a:solidFill>
                  <a:schemeClr val="dk1"/>
                </a:solidFill>
              </a:defRPr>
            </a:lvl6pPr>
            <a:lvl7pPr lvl="6">
              <a:spcBef>
                <a:spcPts val="0"/>
              </a:spcBef>
              <a:spcAft>
                <a:spcPts val="0"/>
              </a:spcAft>
              <a:buClr>
                <a:schemeClr val="dk1"/>
              </a:buClr>
              <a:buSzPts val="10000"/>
              <a:buNone/>
              <a:defRPr sz="10000">
                <a:solidFill>
                  <a:schemeClr val="dk1"/>
                </a:solidFill>
              </a:defRPr>
            </a:lvl7pPr>
            <a:lvl8pPr lvl="7">
              <a:spcBef>
                <a:spcPts val="0"/>
              </a:spcBef>
              <a:spcAft>
                <a:spcPts val="0"/>
              </a:spcAft>
              <a:buClr>
                <a:schemeClr val="dk1"/>
              </a:buClr>
              <a:buSzPts val="10000"/>
              <a:buNone/>
              <a:defRPr sz="10000">
                <a:solidFill>
                  <a:schemeClr val="dk1"/>
                </a:solidFill>
              </a:defRPr>
            </a:lvl8pPr>
            <a:lvl9pPr lvl="8">
              <a:spcBef>
                <a:spcPts val="0"/>
              </a:spcBef>
              <a:spcAft>
                <a:spcPts val="0"/>
              </a:spcAft>
              <a:buClr>
                <a:schemeClr val="dk1"/>
              </a:buClr>
              <a:buSzPts val="10000"/>
              <a:buNone/>
              <a:defRPr sz="10000">
                <a:solidFill>
                  <a:schemeClr val="dk1"/>
                </a:solidFill>
              </a:defRPr>
            </a:lvl9pPr>
          </a:lstStyle>
          <a:p/>
        </p:txBody>
      </p:sp>
      <p:sp>
        <p:nvSpPr>
          <p:cNvPr id="7" name="Google Shape;7;p1"/>
          <p:cNvSpPr txBox="1"/>
          <p:nvPr>
            <p:ph idx="1" type="body"/>
          </p:nvPr>
        </p:nvSpPr>
        <p:spPr>
          <a:xfrm>
            <a:off x="1122120" y="4097689"/>
            <a:ext cx="30674100" cy="12147300"/>
          </a:xfrm>
          <a:prstGeom prst="rect">
            <a:avLst/>
          </a:prstGeom>
          <a:noFill/>
          <a:ln>
            <a:noFill/>
          </a:ln>
        </p:spPr>
        <p:txBody>
          <a:bodyPr anchorCtr="0" anchor="t" bIns="327775" lIns="327775" spcFirstLastPara="1" rIns="327775" wrap="square" tIns="327775">
            <a:normAutofit/>
          </a:bodyPr>
          <a:lstStyle>
            <a:lvl1pPr indent="-641350" lvl="0" marL="457200">
              <a:lnSpc>
                <a:spcPct val="115000"/>
              </a:lnSpc>
              <a:spcBef>
                <a:spcPts val="0"/>
              </a:spcBef>
              <a:spcAft>
                <a:spcPts val="0"/>
              </a:spcAft>
              <a:buClr>
                <a:schemeClr val="dk2"/>
              </a:buClr>
              <a:buSzPts val="6500"/>
              <a:buChar char="●"/>
              <a:defRPr sz="6500">
                <a:solidFill>
                  <a:schemeClr val="dk2"/>
                </a:solidFill>
              </a:defRPr>
            </a:lvl1pPr>
            <a:lvl2pPr indent="-546100" lvl="1" marL="914400">
              <a:lnSpc>
                <a:spcPct val="115000"/>
              </a:lnSpc>
              <a:spcBef>
                <a:spcPts val="0"/>
              </a:spcBef>
              <a:spcAft>
                <a:spcPts val="0"/>
              </a:spcAft>
              <a:buClr>
                <a:schemeClr val="dk2"/>
              </a:buClr>
              <a:buSzPts val="5000"/>
              <a:buChar char="○"/>
              <a:defRPr sz="5000">
                <a:solidFill>
                  <a:schemeClr val="dk2"/>
                </a:solidFill>
              </a:defRPr>
            </a:lvl2pPr>
            <a:lvl3pPr indent="-546100" lvl="2" marL="1371600">
              <a:lnSpc>
                <a:spcPct val="115000"/>
              </a:lnSpc>
              <a:spcBef>
                <a:spcPts val="0"/>
              </a:spcBef>
              <a:spcAft>
                <a:spcPts val="0"/>
              </a:spcAft>
              <a:buClr>
                <a:schemeClr val="dk2"/>
              </a:buClr>
              <a:buSzPts val="5000"/>
              <a:buChar char="■"/>
              <a:defRPr sz="5000">
                <a:solidFill>
                  <a:schemeClr val="dk2"/>
                </a:solidFill>
              </a:defRPr>
            </a:lvl3pPr>
            <a:lvl4pPr indent="-546100" lvl="3" marL="1828800">
              <a:lnSpc>
                <a:spcPct val="115000"/>
              </a:lnSpc>
              <a:spcBef>
                <a:spcPts val="0"/>
              </a:spcBef>
              <a:spcAft>
                <a:spcPts val="0"/>
              </a:spcAft>
              <a:buClr>
                <a:schemeClr val="dk2"/>
              </a:buClr>
              <a:buSzPts val="5000"/>
              <a:buChar char="●"/>
              <a:defRPr sz="5000">
                <a:solidFill>
                  <a:schemeClr val="dk2"/>
                </a:solidFill>
              </a:defRPr>
            </a:lvl4pPr>
            <a:lvl5pPr indent="-546100" lvl="4" marL="2286000">
              <a:lnSpc>
                <a:spcPct val="115000"/>
              </a:lnSpc>
              <a:spcBef>
                <a:spcPts val="0"/>
              </a:spcBef>
              <a:spcAft>
                <a:spcPts val="0"/>
              </a:spcAft>
              <a:buClr>
                <a:schemeClr val="dk2"/>
              </a:buClr>
              <a:buSzPts val="5000"/>
              <a:buChar char="○"/>
              <a:defRPr sz="5000">
                <a:solidFill>
                  <a:schemeClr val="dk2"/>
                </a:solidFill>
              </a:defRPr>
            </a:lvl5pPr>
            <a:lvl6pPr indent="-546100" lvl="5" marL="2743200">
              <a:lnSpc>
                <a:spcPct val="115000"/>
              </a:lnSpc>
              <a:spcBef>
                <a:spcPts val="0"/>
              </a:spcBef>
              <a:spcAft>
                <a:spcPts val="0"/>
              </a:spcAft>
              <a:buClr>
                <a:schemeClr val="dk2"/>
              </a:buClr>
              <a:buSzPts val="5000"/>
              <a:buChar char="■"/>
              <a:defRPr sz="5000">
                <a:solidFill>
                  <a:schemeClr val="dk2"/>
                </a:solidFill>
              </a:defRPr>
            </a:lvl6pPr>
            <a:lvl7pPr indent="-546100" lvl="6" marL="3200400">
              <a:lnSpc>
                <a:spcPct val="115000"/>
              </a:lnSpc>
              <a:spcBef>
                <a:spcPts val="0"/>
              </a:spcBef>
              <a:spcAft>
                <a:spcPts val="0"/>
              </a:spcAft>
              <a:buClr>
                <a:schemeClr val="dk2"/>
              </a:buClr>
              <a:buSzPts val="5000"/>
              <a:buChar char="●"/>
              <a:defRPr sz="5000">
                <a:solidFill>
                  <a:schemeClr val="dk2"/>
                </a:solidFill>
              </a:defRPr>
            </a:lvl7pPr>
            <a:lvl8pPr indent="-546100" lvl="7" marL="3657600">
              <a:lnSpc>
                <a:spcPct val="115000"/>
              </a:lnSpc>
              <a:spcBef>
                <a:spcPts val="0"/>
              </a:spcBef>
              <a:spcAft>
                <a:spcPts val="0"/>
              </a:spcAft>
              <a:buClr>
                <a:schemeClr val="dk2"/>
              </a:buClr>
              <a:buSzPts val="5000"/>
              <a:buChar char="○"/>
              <a:defRPr sz="5000">
                <a:solidFill>
                  <a:schemeClr val="dk2"/>
                </a:solidFill>
              </a:defRPr>
            </a:lvl8pPr>
            <a:lvl9pPr indent="-546100" lvl="8" marL="4114800">
              <a:lnSpc>
                <a:spcPct val="115000"/>
              </a:lnSpc>
              <a:spcBef>
                <a:spcPts val="0"/>
              </a:spcBef>
              <a:spcAft>
                <a:spcPts val="0"/>
              </a:spcAft>
              <a:buClr>
                <a:schemeClr val="dk2"/>
              </a:buClr>
              <a:buSzPts val="5000"/>
              <a:buChar char="■"/>
              <a:defRPr sz="5000">
                <a:solidFill>
                  <a:schemeClr val="dk2"/>
                </a:solidFill>
              </a:defRPr>
            </a:lvl9pPr>
          </a:lstStyle>
          <a:p/>
        </p:txBody>
      </p:sp>
      <p:sp>
        <p:nvSpPr>
          <p:cNvPr id="8" name="Google Shape;8;p1"/>
          <p:cNvSpPr txBox="1"/>
          <p:nvPr>
            <p:ph idx="12" type="sldNum"/>
          </p:nvPr>
        </p:nvSpPr>
        <p:spPr>
          <a:xfrm>
            <a:off x="30500848" y="16580326"/>
            <a:ext cx="1975200" cy="1399500"/>
          </a:xfrm>
          <a:prstGeom prst="rect">
            <a:avLst/>
          </a:prstGeom>
          <a:noFill/>
          <a:ln>
            <a:noFill/>
          </a:ln>
        </p:spPr>
        <p:txBody>
          <a:bodyPr anchorCtr="0" anchor="ctr" bIns="327775" lIns="327775" spcFirstLastPara="1" rIns="327775" wrap="square" tIns="327775">
            <a:normAutofit/>
          </a:bodyPr>
          <a:lstStyle>
            <a:lvl1pPr lvl="0" algn="r">
              <a:buNone/>
              <a:defRPr sz="3600">
                <a:solidFill>
                  <a:schemeClr val="dk2"/>
                </a:solidFill>
              </a:defRPr>
            </a:lvl1pPr>
            <a:lvl2pPr lvl="1" algn="r">
              <a:buNone/>
              <a:defRPr sz="3600">
                <a:solidFill>
                  <a:schemeClr val="dk2"/>
                </a:solidFill>
              </a:defRPr>
            </a:lvl2pPr>
            <a:lvl3pPr lvl="2" algn="r">
              <a:buNone/>
              <a:defRPr sz="3600">
                <a:solidFill>
                  <a:schemeClr val="dk2"/>
                </a:solidFill>
              </a:defRPr>
            </a:lvl3pPr>
            <a:lvl4pPr lvl="3" algn="r">
              <a:buNone/>
              <a:defRPr sz="3600">
                <a:solidFill>
                  <a:schemeClr val="dk2"/>
                </a:solidFill>
              </a:defRPr>
            </a:lvl4pPr>
            <a:lvl5pPr lvl="4" algn="r">
              <a:buNone/>
              <a:defRPr sz="3600">
                <a:solidFill>
                  <a:schemeClr val="dk2"/>
                </a:solidFill>
              </a:defRPr>
            </a:lvl5pPr>
            <a:lvl6pPr lvl="5" algn="r">
              <a:buNone/>
              <a:defRPr sz="3600">
                <a:solidFill>
                  <a:schemeClr val="dk2"/>
                </a:solidFill>
              </a:defRPr>
            </a:lvl6pPr>
            <a:lvl7pPr lvl="6" algn="r">
              <a:buNone/>
              <a:defRPr sz="3600">
                <a:solidFill>
                  <a:schemeClr val="dk2"/>
                </a:solidFill>
              </a:defRPr>
            </a:lvl7pPr>
            <a:lvl8pPr lvl="7" algn="r">
              <a:buNone/>
              <a:defRPr sz="3600">
                <a:solidFill>
                  <a:schemeClr val="dk2"/>
                </a:solidFill>
              </a:defRPr>
            </a:lvl8pPr>
            <a:lvl9pPr lvl="8" algn="r">
              <a:buNone/>
              <a:defRPr sz="3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jpg"/><Relationship Id="rId7" Type="http://schemas.openxmlformats.org/officeDocument/2006/relationships/image" Target="../media/image3.jp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2.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F2"/>
        </a:solidFill>
      </p:bgPr>
    </p:bg>
    <p:spTree>
      <p:nvGrpSpPr>
        <p:cNvPr id="53" name="Shape 53"/>
        <p:cNvGrpSpPr/>
        <p:nvPr/>
      </p:nvGrpSpPr>
      <p:grpSpPr>
        <a:xfrm>
          <a:off x="0" y="0"/>
          <a:ext cx="0" cy="0"/>
          <a:chOff x="0" y="0"/>
          <a:chExt cx="0" cy="0"/>
        </a:xfrm>
      </p:grpSpPr>
      <p:sp>
        <p:nvSpPr>
          <p:cNvPr id="54" name="Google Shape;54;p13"/>
          <p:cNvSpPr/>
          <p:nvPr/>
        </p:nvSpPr>
        <p:spPr>
          <a:xfrm>
            <a:off x="297750" y="152400"/>
            <a:ext cx="32322900" cy="2128200"/>
          </a:xfrm>
          <a:prstGeom prst="roundRect">
            <a:avLst>
              <a:gd fmla="val 9501" name="adj"/>
            </a:avLst>
          </a:prstGeom>
          <a:solidFill>
            <a:srgbClr val="DA5552">
              <a:alpha val="798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4992350" y="8979050"/>
            <a:ext cx="7572600" cy="8993100"/>
          </a:xfrm>
          <a:prstGeom prst="roundRect">
            <a:avLst>
              <a:gd fmla="val 4310" name="adj"/>
            </a:avLst>
          </a:prstGeom>
          <a:solidFill>
            <a:srgbClr val="E4B1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5048050" y="2547625"/>
            <a:ext cx="7572600" cy="6164400"/>
          </a:xfrm>
          <a:prstGeom prst="roundRect">
            <a:avLst>
              <a:gd fmla="val 4310" name="adj"/>
            </a:avLst>
          </a:prstGeom>
          <a:solidFill>
            <a:srgbClr val="E4B1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97750" y="10299350"/>
            <a:ext cx="7572600" cy="7672800"/>
          </a:xfrm>
          <a:prstGeom prst="roundRect">
            <a:avLst>
              <a:gd fmla="val 4310" name="adj"/>
            </a:avLst>
          </a:prstGeom>
          <a:solidFill>
            <a:srgbClr val="E4B1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97750" y="2590075"/>
            <a:ext cx="7572600" cy="7312500"/>
          </a:xfrm>
          <a:prstGeom prst="roundRect">
            <a:avLst>
              <a:gd fmla="val 4310" name="adj"/>
            </a:avLst>
          </a:prstGeom>
          <a:solidFill>
            <a:srgbClr val="E396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subTitle"/>
          </p:nvPr>
        </p:nvSpPr>
        <p:spPr>
          <a:xfrm>
            <a:off x="297750" y="2560513"/>
            <a:ext cx="7572600" cy="7458900"/>
          </a:xfrm>
          <a:prstGeom prst="rect">
            <a:avLst/>
          </a:prstGeom>
          <a:noFill/>
          <a:ln>
            <a:noFill/>
          </a:ln>
        </p:spPr>
        <p:txBody>
          <a:bodyPr anchorCtr="0" anchor="t" bIns="327775" lIns="327775" spcFirstLastPara="1" rIns="327775" wrap="square" tIns="327775">
            <a:normAutofit lnSpcReduction="20000"/>
          </a:bodyPr>
          <a:lstStyle/>
          <a:p>
            <a:pPr indent="0" lvl="0" marL="0" rtl="0" algn="ctr">
              <a:lnSpc>
                <a:spcPct val="100000"/>
              </a:lnSpc>
              <a:spcBef>
                <a:spcPts val="0"/>
              </a:spcBef>
              <a:spcAft>
                <a:spcPts val="0"/>
              </a:spcAft>
              <a:buNone/>
            </a:pPr>
            <a:r>
              <a:rPr b="1" lang="en" sz="4600">
                <a:solidFill>
                  <a:srgbClr val="761212"/>
                </a:solidFill>
                <a:latin typeface="Abril Fatface"/>
                <a:ea typeface="Abril Fatface"/>
                <a:cs typeface="Abril Fatface"/>
                <a:sym typeface="Abril Fatface"/>
              </a:rPr>
              <a:t>BACKGROUND</a:t>
            </a:r>
            <a:endParaRPr b="1" sz="4600">
              <a:solidFill>
                <a:srgbClr val="761212"/>
              </a:solidFill>
              <a:latin typeface="Abril Fatface"/>
              <a:ea typeface="Abril Fatface"/>
              <a:cs typeface="Abril Fatface"/>
              <a:sym typeface="Abril Fatface"/>
            </a:endParaRPr>
          </a:p>
          <a:p>
            <a:pPr indent="0" lvl="0" marL="0" rtl="0" algn="ctr">
              <a:spcBef>
                <a:spcPts val="0"/>
              </a:spcBef>
              <a:spcAft>
                <a:spcPts val="0"/>
              </a:spcAft>
              <a:buNone/>
            </a:pPr>
            <a:r>
              <a:t/>
            </a:r>
            <a:endParaRPr sz="34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3400">
                <a:solidFill>
                  <a:srgbClr val="761212"/>
                </a:solidFill>
                <a:latin typeface="Libre Franklin"/>
                <a:ea typeface="Libre Franklin"/>
                <a:cs typeface="Libre Franklin"/>
                <a:sym typeface="Libre Franklin"/>
              </a:rPr>
              <a:t>Motivation:</a:t>
            </a:r>
            <a:r>
              <a:rPr lang="en" sz="3400">
                <a:solidFill>
                  <a:srgbClr val="FFFFFF"/>
                </a:solidFill>
                <a:latin typeface="Libre Franklin"/>
                <a:ea typeface="Libre Franklin"/>
                <a:cs typeface="Libre Franklin"/>
                <a:sym typeface="Libre Franklin"/>
              </a:rPr>
              <a:t> </a:t>
            </a:r>
            <a:r>
              <a:rPr lang="en" sz="3400">
                <a:latin typeface="Libre Franklin"/>
                <a:ea typeface="Libre Franklin"/>
                <a:cs typeface="Libre Franklin"/>
                <a:sym typeface="Libre Franklin"/>
              </a:rPr>
              <a:t>Due to the diversity in culture among humans, the way anger is displayed varies in these different cultures. </a:t>
            </a:r>
            <a:endParaRPr sz="34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sz="3400">
              <a:solidFill>
                <a:srgbClr val="FFFFFF"/>
              </a:solidFill>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3400">
                <a:solidFill>
                  <a:srgbClr val="761212"/>
                </a:solidFill>
                <a:latin typeface="Libre Franklin"/>
                <a:ea typeface="Libre Franklin"/>
                <a:cs typeface="Libre Franklin"/>
                <a:sym typeface="Libre Franklin"/>
              </a:rPr>
              <a:t>Purpose:</a:t>
            </a:r>
            <a:r>
              <a:rPr lang="en" sz="3400">
                <a:solidFill>
                  <a:schemeClr val="lt2"/>
                </a:solidFill>
                <a:latin typeface="Libre Franklin"/>
                <a:ea typeface="Libre Franklin"/>
                <a:cs typeface="Libre Franklin"/>
                <a:sym typeface="Libre Franklin"/>
              </a:rPr>
              <a:t> </a:t>
            </a:r>
            <a:r>
              <a:rPr lang="en" sz="3400">
                <a:latin typeface="Libre Franklin"/>
                <a:ea typeface="Libre Franklin"/>
                <a:cs typeface="Libre Franklin"/>
                <a:sym typeface="Libre Franklin"/>
              </a:rPr>
              <a:t>Use machine learning algorithms to create a model that accurately differentiates different levels of anger using social signals. </a:t>
            </a:r>
            <a:endParaRPr sz="34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sz="3400">
              <a:solidFill>
                <a:schemeClr val="lt2"/>
              </a:solidFill>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3400">
                <a:solidFill>
                  <a:srgbClr val="761212"/>
                </a:solidFill>
                <a:latin typeface="Libre Franklin"/>
                <a:ea typeface="Libre Franklin"/>
                <a:cs typeface="Libre Franklin"/>
                <a:sym typeface="Libre Franklin"/>
              </a:rPr>
              <a:t>Objective:</a:t>
            </a:r>
            <a:r>
              <a:rPr lang="en" sz="3400">
                <a:solidFill>
                  <a:schemeClr val="lt2"/>
                </a:solidFill>
                <a:latin typeface="Libre Franklin"/>
                <a:ea typeface="Libre Franklin"/>
                <a:cs typeface="Libre Franklin"/>
                <a:sym typeface="Libre Franklin"/>
              </a:rPr>
              <a:t> </a:t>
            </a:r>
            <a:r>
              <a:rPr lang="en" sz="3400">
                <a:latin typeface="Libre Franklin"/>
                <a:ea typeface="Libre Franklin"/>
                <a:cs typeface="Libre Franklin"/>
                <a:sym typeface="Libre Franklin"/>
              </a:rPr>
              <a:t>Provide a non-biased method of identifying different levels of anger regardless of culture.</a:t>
            </a:r>
            <a:endParaRPr sz="3400">
              <a:latin typeface="Libre Franklin"/>
              <a:ea typeface="Libre Franklin"/>
              <a:cs typeface="Libre Franklin"/>
              <a:sym typeface="Libre Franklin"/>
            </a:endParaRPr>
          </a:p>
        </p:txBody>
      </p:sp>
      <p:sp>
        <p:nvSpPr>
          <p:cNvPr id="60" name="Google Shape;60;p13"/>
          <p:cNvSpPr txBox="1"/>
          <p:nvPr>
            <p:ph type="ctrTitle"/>
          </p:nvPr>
        </p:nvSpPr>
        <p:spPr>
          <a:xfrm>
            <a:off x="1673850" y="152400"/>
            <a:ext cx="29570700" cy="2128200"/>
          </a:xfrm>
          <a:prstGeom prst="rect">
            <a:avLst/>
          </a:prstGeom>
          <a:noFill/>
        </p:spPr>
        <p:txBody>
          <a:bodyPr anchorCtr="0" anchor="b" bIns="327775" lIns="327775" spcFirstLastPara="1" rIns="327775" wrap="square" tIns="327775">
            <a:noAutofit/>
          </a:bodyPr>
          <a:lstStyle/>
          <a:p>
            <a:pPr indent="0" lvl="0" marL="0" rtl="0" algn="ctr">
              <a:spcBef>
                <a:spcPts val="0"/>
              </a:spcBef>
              <a:spcAft>
                <a:spcPts val="0"/>
              </a:spcAft>
              <a:buSzPts val="990"/>
              <a:buNone/>
            </a:pPr>
            <a:r>
              <a:rPr b="1" lang="en" sz="8200">
                <a:solidFill>
                  <a:schemeClr val="lt2"/>
                </a:solidFill>
                <a:latin typeface="Libre Baskerville"/>
                <a:ea typeface="Libre Baskerville"/>
                <a:cs typeface="Libre Baskerville"/>
                <a:sym typeface="Libre Baskerville"/>
              </a:rPr>
              <a:t>IDENTIFYING DIFFERENT FACES OF ANGER</a:t>
            </a:r>
            <a:endParaRPr b="1" sz="4000">
              <a:solidFill>
                <a:schemeClr val="lt2"/>
              </a:solidFill>
              <a:latin typeface="Libre Baskerville"/>
              <a:ea typeface="Libre Baskerville"/>
              <a:cs typeface="Libre Baskerville"/>
              <a:sym typeface="Libre Baskerville"/>
            </a:endParaRPr>
          </a:p>
        </p:txBody>
      </p:sp>
      <p:sp>
        <p:nvSpPr>
          <p:cNvPr id="61" name="Google Shape;61;p13"/>
          <p:cNvSpPr txBox="1"/>
          <p:nvPr>
            <p:ph idx="1" type="subTitle"/>
          </p:nvPr>
        </p:nvSpPr>
        <p:spPr>
          <a:xfrm>
            <a:off x="297750" y="10299350"/>
            <a:ext cx="7572600" cy="7458900"/>
          </a:xfrm>
          <a:prstGeom prst="rect">
            <a:avLst/>
          </a:prstGeom>
          <a:noFill/>
        </p:spPr>
        <p:txBody>
          <a:bodyPr anchorCtr="0" anchor="t" bIns="327775" lIns="327775" spcFirstLastPara="1" rIns="327775" wrap="square" tIns="327775">
            <a:normAutofit lnSpcReduction="10000"/>
          </a:bodyPr>
          <a:lstStyle/>
          <a:p>
            <a:pPr indent="0" lvl="0" marL="0" rtl="0" algn="ctr">
              <a:lnSpc>
                <a:spcPct val="100000"/>
              </a:lnSpc>
              <a:spcBef>
                <a:spcPts val="0"/>
              </a:spcBef>
              <a:spcAft>
                <a:spcPts val="0"/>
              </a:spcAft>
              <a:buClr>
                <a:schemeClr val="dk1"/>
              </a:buClr>
              <a:buSzPts val="1100"/>
              <a:buFont typeface="Arial"/>
              <a:buNone/>
            </a:pPr>
            <a:r>
              <a:rPr b="1" lang="en" sz="4600">
                <a:solidFill>
                  <a:srgbClr val="761212"/>
                </a:solidFill>
                <a:latin typeface="Abril Fatface"/>
                <a:ea typeface="Abril Fatface"/>
                <a:cs typeface="Abril Fatface"/>
                <a:sym typeface="Abril Fatface"/>
              </a:rPr>
              <a:t>DATASET</a:t>
            </a:r>
            <a:endParaRPr b="1" sz="4600">
              <a:solidFill>
                <a:srgbClr val="761212"/>
              </a:solidFill>
              <a:latin typeface="Abril Fatface"/>
              <a:ea typeface="Abril Fatface"/>
              <a:cs typeface="Abril Fatface"/>
              <a:sym typeface="Abril Fatface"/>
            </a:endParaRPr>
          </a:p>
          <a:p>
            <a:pPr indent="0" lvl="0" marL="0" rtl="0" algn="ctr">
              <a:spcBef>
                <a:spcPts val="0"/>
              </a:spcBef>
              <a:spcAft>
                <a:spcPts val="0"/>
              </a:spcAft>
              <a:buClr>
                <a:schemeClr val="dk1"/>
              </a:buClr>
              <a:buSzPts val="1100"/>
              <a:buFont typeface="Arial"/>
              <a:buNone/>
            </a:pPr>
            <a:r>
              <a:t/>
            </a:r>
            <a:endParaRPr sz="34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3400">
                <a:solidFill>
                  <a:srgbClr val="666666"/>
                </a:solidFill>
                <a:latin typeface="Libre Franklin"/>
                <a:ea typeface="Libre Franklin"/>
                <a:cs typeface="Libre Franklin"/>
                <a:sym typeface="Libre Franklin"/>
              </a:rPr>
              <a:t>We created the dataset by taking screenshots of people varying types of anger from various places on the internet and pre existing datasets. </a:t>
            </a:r>
            <a:endParaRPr sz="3400">
              <a:solidFill>
                <a:srgbClr val="666666"/>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3400">
              <a:solidFill>
                <a:srgbClr val="666666"/>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 sz="3400">
                <a:solidFill>
                  <a:srgbClr val="666666"/>
                </a:solidFill>
                <a:latin typeface="Libre Franklin"/>
                <a:ea typeface="Libre Franklin"/>
                <a:cs typeface="Libre Franklin"/>
                <a:sym typeface="Libre Franklin"/>
              </a:rPr>
              <a:t>The dataset was annotated subjectively through free annotation and objectively through running the images we collected through OpenFace to obtain the action unit data.</a:t>
            </a:r>
            <a:endParaRPr sz="3400">
              <a:solidFill>
                <a:srgbClr val="666666"/>
              </a:solidFill>
              <a:latin typeface="Libre Franklin"/>
              <a:ea typeface="Libre Franklin"/>
              <a:cs typeface="Libre Franklin"/>
              <a:sym typeface="Libre Franklin"/>
            </a:endParaRPr>
          </a:p>
        </p:txBody>
      </p:sp>
      <p:pic>
        <p:nvPicPr>
          <p:cNvPr id="62" name="Google Shape;62;p13"/>
          <p:cNvPicPr preferRelativeResize="0"/>
          <p:nvPr/>
        </p:nvPicPr>
        <p:blipFill>
          <a:blip r:embed="rId3">
            <a:alphaModFix/>
          </a:blip>
          <a:stretch>
            <a:fillRect/>
          </a:stretch>
        </p:blipFill>
        <p:spPr>
          <a:xfrm>
            <a:off x="8393050" y="8680050"/>
            <a:ext cx="7916850" cy="5731450"/>
          </a:xfrm>
          <a:prstGeom prst="rect">
            <a:avLst/>
          </a:prstGeom>
          <a:noFill/>
          <a:ln>
            <a:noFill/>
          </a:ln>
        </p:spPr>
      </p:pic>
      <p:grpSp>
        <p:nvGrpSpPr>
          <p:cNvPr id="63" name="Google Shape;63;p13"/>
          <p:cNvGrpSpPr/>
          <p:nvPr/>
        </p:nvGrpSpPr>
        <p:grpSpPr>
          <a:xfrm>
            <a:off x="8551554" y="2547613"/>
            <a:ext cx="16021996" cy="5847075"/>
            <a:chOff x="8848942" y="12038775"/>
            <a:chExt cx="16021996" cy="5847075"/>
          </a:xfrm>
        </p:grpSpPr>
        <p:sp>
          <p:nvSpPr>
            <p:cNvPr id="64" name="Google Shape;64;p13"/>
            <p:cNvSpPr txBox="1"/>
            <p:nvPr/>
          </p:nvSpPr>
          <p:spPr>
            <a:xfrm>
              <a:off x="21233138" y="17185675"/>
              <a:ext cx="3637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ibre Franklin"/>
                  <a:ea typeface="Libre Franklin"/>
                  <a:cs typeface="Libre Franklin"/>
                  <a:sym typeface="Libre Franklin"/>
                </a:rPr>
                <a:t>Subtle Anger </a:t>
              </a:r>
              <a:r>
                <a:rPr lang="en" sz="2300">
                  <a:latin typeface="Libre Franklin"/>
                  <a:ea typeface="Libre Franklin"/>
                  <a:cs typeface="Libre Franklin"/>
                  <a:sym typeface="Libre Franklin"/>
                </a:rPr>
                <a:t>[4]</a:t>
              </a:r>
              <a:endParaRPr sz="2300">
                <a:latin typeface="Libre Franklin"/>
                <a:ea typeface="Libre Franklin"/>
                <a:cs typeface="Libre Franklin"/>
                <a:sym typeface="Libre Franklin"/>
              </a:endParaRPr>
            </a:p>
          </p:txBody>
        </p:sp>
        <p:grpSp>
          <p:nvGrpSpPr>
            <p:cNvPr id="65" name="Google Shape;65;p13"/>
            <p:cNvGrpSpPr/>
            <p:nvPr/>
          </p:nvGrpSpPr>
          <p:grpSpPr>
            <a:xfrm>
              <a:off x="19578769" y="14544770"/>
              <a:ext cx="1599494" cy="1818710"/>
              <a:chOff x="19361919" y="14544770"/>
              <a:chExt cx="1599494" cy="1818710"/>
            </a:xfrm>
          </p:grpSpPr>
          <p:pic>
            <p:nvPicPr>
              <p:cNvPr id="66" name="Google Shape;66;p13"/>
              <p:cNvPicPr preferRelativeResize="0"/>
              <p:nvPr/>
            </p:nvPicPr>
            <p:blipFill>
              <a:blip r:embed="rId4">
                <a:alphaModFix/>
              </a:blip>
              <a:stretch>
                <a:fillRect/>
              </a:stretch>
            </p:blipFill>
            <p:spPr>
              <a:xfrm>
                <a:off x="19460943" y="15709820"/>
                <a:ext cx="1401453" cy="653660"/>
              </a:xfrm>
              <a:prstGeom prst="rect">
                <a:avLst/>
              </a:prstGeom>
              <a:noFill/>
              <a:ln>
                <a:noFill/>
              </a:ln>
            </p:spPr>
          </p:pic>
          <p:pic>
            <p:nvPicPr>
              <p:cNvPr id="67" name="Google Shape;67;p13"/>
              <p:cNvPicPr preferRelativeResize="0"/>
              <p:nvPr/>
            </p:nvPicPr>
            <p:blipFill>
              <a:blip r:embed="rId5">
                <a:alphaModFix/>
              </a:blip>
              <a:stretch>
                <a:fillRect/>
              </a:stretch>
            </p:blipFill>
            <p:spPr>
              <a:xfrm>
                <a:off x="19361919" y="14544770"/>
                <a:ext cx="1599494" cy="1199616"/>
              </a:xfrm>
              <a:prstGeom prst="rect">
                <a:avLst/>
              </a:prstGeom>
              <a:noFill/>
              <a:ln>
                <a:noFill/>
              </a:ln>
            </p:spPr>
          </p:pic>
        </p:grpSp>
        <p:sp>
          <p:nvSpPr>
            <p:cNvPr id="68" name="Google Shape;68;p13"/>
            <p:cNvSpPr txBox="1"/>
            <p:nvPr/>
          </p:nvSpPr>
          <p:spPr>
            <a:xfrm>
              <a:off x="18238613" y="12834913"/>
              <a:ext cx="4279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latin typeface="Abril Fatface"/>
                  <a:ea typeface="Abril Fatface"/>
                  <a:cs typeface="Abril Fatface"/>
                  <a:sym typeface="Abril Fatface"/>
                </a:rPr>
                <a:t>NATURALISTIC</a:t>
              </a:r>
              <a:endParaRPr b="1" sz="3500">
                <a:latin typeface="Abril Fatface"/>
                <a:ea typeface="Abril Fatface"/>
                <a:cs typeface="Abril Fatface"/>
                <a:sym typeface="Abril Fatface"/>
              </a:endParaRPr>
            </a:p>
          </p:txBody>
        </p:sp>
        <p:sp>
          <p:nvSpPr>
            <p:cNvPr id="69" name="Google Shape;69;p13"/>
            <p:cNvSpPr txBox="1"/>
            <p:nvPr/>
          </p:nvSpPr>
          <p:spPr>
            <a:xfrm>
              <a:off x="12195525" y="12038775"/>
              <a:ext cx="9328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761212"/>
                  </a:solidFill>
                  <a:latin typeface="Abril Fatface"/>
                  <a:ea typeface="Abril Fatface"/>
                  <a:cs typeface="Abril Fatface"/>
                  <a:sym typeface="Abril Fatface"/>
                </a:rPr>
                <a:t>CLASSIFICATION</a:t>
              </a:r>
              <a:endParaRPr b="1" sz="4700">
                <a:solidFill>
                  <a:srgbClr val="761212"/>
                </a:solidFill>
                <a:latin typeface="Abril Fatface"/>
                <a:ea typeface="Abril Fatface"/>
                <a:cs typeface="Abril Fatface"/>
                <a:sym typeface="Abril Fatface"/>
              </a:endParaRPr>
            </a:p>
          </p:txBody>
        </p:sp>
        <p:sp>
          <p:nvSpPr>
            <p:cNvPr id="70" name="Google Shape;70;p13"/>
            <p:cNvSpPr txBox="1"/>
            <p:nvPr/>
          </p:nvSpPr>
          <p:spPr>
            <a:xfrm>
              <a:off x="10109800" y="12837900"/>
              <a:ext cx="52824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latin typeface="Abril Fatface"/>
                  <a:ea typeface="Abril Fatface"/>
                  <a:cs typeface="Abril Fatface"/>
                  <a:sym typeface="Abril Fatface"/>
                </a:rPr>
                <a:t>ACTED</a:t>
              </a:r>
              <a:endParaRPr b="1" sz="3500">
                <a:latin typeface="Abril Fatface"/>
                <a:ea typeface="Abril Fatface"/>
                <a:cs typeface="Abril Fatface"/>
                <a:sym typeface="Abril Fatface"/>
              </a:endParaRPr>
            </a:p>
          </p:txBody>
        </p:sp>
        <p:sp>
          <p:nvSpPr>
            <p:cNvPr id="71" name="Google Shape;71;p13"/>
            <p:cNvSpPr txBox="1"/>
            <p:nvPr/>
          </p:nvSpPr>
          <p:spPr>
            <a:xfrm>
              <a:off x="13015263" y="17254638"/>
              <a:ext cx="3637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latin typeface="Libre Franklin"/>
                  <a:ea typeface="Libre Franklin"/>
                  <a:cs typeface="Libre Franklin"/>
                  <a:sym typeface="Libre Franklin"/>
                </a:rPr>
                <a:t>Subtle Anger </a:t>
              </a:r>
              <a:r>
                <a:rPr lang="en" sz="2300">
                  <a:latin typeface="Libre Franklin"/>
                  <a:ea typeface="Libre Franklin"/>
                  <a:cs typeface="Libre Franklin"/>
                  <a:sym typeface="Libre Franklin"/>
                </a:rPr>
                <a:t>[2]</a:t>
              </a:r>
              <a:endParaRPr sz="2300">
                <a:latin typeface="Libre Franklin"/>
                <a:ea typeface="Libre Franklin"/>
                <a:cs typeface="Libre Franklin"/>
                <a:sym typeface="Libre Franklin"/>
              </a:endParaRPr>
            </a:p>
          </p:txBody>
        </p:sp>
        <p:sp>
          <p:nvSpPr>
            <p:cNvPr id="72" name="Google Shape;72;p13"/>
            <p:cNvSpPr txBox="1"/>
            <p:nvPr/>
          </p:nvSpPr>
          <p:spPr>
            <a:xfrm>
              <a:off x="8848942" y="17254650"/>
              <a:ext cx="3637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latin typeface="Libre Franklin"/>
                  <a:ea typeface="Libre Franklin"/>
                  <a:cs typeface="Libre Franklin"/>
                  <a:sym typeface="Libre Franklin"/>
                </a:rPr>
                <a:t>Loud Anger </a:t>
              </a:r>
              <a:r>
                <a:rPr lang="en" sz="2300">
                  <a:latin typeface="Libre Franklin"/>
                  <a:ea typeface="Libre Franklin"/>
                  <a:cs typeface="Libre Franklin"/>
                  <a:sym typeface="Libre Franklin"/>
                </a:rPr>
                <a:t>[1]</a:t>
              </a:r>
              <a:endParaRPr sz="2300">
                <a:latin typeface="Libre Franklin"/>
                <a:ea typeface="Libre Franklin"/>
                <a:cs typeface="Libre Franklin"/>
                <a:sym typeface="Libre Franklin"/>
              </a:endParaRPr>
            </a:p>
          </p:txBody>
        </p:sp>
        <p:grpSp>
          <p:nvGrpSpPr>
            <p:cNvPr id="73" name="Google Shape;73;p13"/>
            <p:cNvGrpSpPr/>
            <p:nvPr/>
          </p:nvGrpSpPr>
          <p:grpSpPr>
            <a:xfrm>
              <a:off x="11951249" y="14742382"/>
              <a:ext cx="1599494" cy="1818710"/>
              <a:chOff x="19948112" y="14544407"/>
              <a:chExt cx="1599494" cy="1818710"/>
            </a:xfrm>
          </p:grpSpPr>
          <p:pic>
            <p:nvPicPr>
              <p:cNvPr id="74" name="Google Shape;74;p13"/>
              <p:cNvPicPr preferRelativeResize="0"/>
              <p:nvPr/>
            </p:nvPicPr>
            <p:blipFill>
              <a:blip r:embed="rId4">
                <a:alphaModFix/>
              </a:blip>
              <a:stretch>
                <a:fillRect/>
              </a:stretch>
            </p:blipFill>
            <p:spPr>
              <a:xfrm>
                <a:off x="20047136" y="15709457"/>
                <a:ext cx="1401453" cy="653660"/>
              </a:xfrm>
              <a:prstGeom prst="rect">
                <a:avLst/>
              </a:prstGeom>
              <a:noFill/>
              <a:ln>
                <a:noFill/>
              </a:ln>
            </p:spPr>
          </p:pic>
          <p:pic>
            <p:nvPicPr>
              <p:cNvPr id="75" name="Google Shape;75;p13"/>
              <p:cNvPicPr preferRelativeResize="0"/>
              <p:nvPr/>
            </p:nvPicPr>
            <p:blipFill>
              <a:blip r:embed="rId5">
                <a:alphaModFix/>
              </a:blip>
              <a:stretch>
                <a:fillRect/>
              </a:stretch>
            </p:blipFill>
            <p:spPr>
              <a:xfrm>
                <a:off x="19948112" y="14544407"/>
                <a:ext cx="1599494" cy="1199616"/>
              </a:xfrm>
              <a:prstGeom prst="rect">
                <a:avLst/>
              </a:prstGeom>
              <a:noFill/>
              <a:ln>
                <a:noFill/>
              </a:ln>
            </p:spPr>
          </p:pic>
        </p:grpSp>
        <p:pic>
          <p:nvPicPr>
            <p:cNvPr id="76" name="Google Shape;76;p13"/>
            <p:cNvPicPr preferRelativeResize="0"/>
            <p:nvPr/>
          </p:nvPicPr>
          <p:blipFill>
            <a:blip r:embed="rId6">
              <a:alphaModFix/>
            </a:blip>
            <a:stretch>
              <a:fillRect/>
            </a:stretch>
          </p:blipFill>
          <p:spPr>
            <a:xfrm>
              <a:off x="9454463" y="13870810"/>
              <a:ext cx="2426746" cy="3211580"/>
            </a:xfrm>
            <a:prstGeom prst="rect">
              <a:avLst/>
            </a:prstGeom>
            <a:noFill/>
            <a:ln>
              <a:noFill/>
            </a:ln>
          </p:spPr>
        </p:pic>
        <p:pic>
          <p:nvPicPr>
            <p:cNvPr id="77" name="Google Shape;77;p13"/>
            <p:cNvPicPr preferRelativeResize="0"/>
            <p:nvPr/>
          </p:nvPicPr>
          <p:blipFill>
            <a:blip r:embed="rId7">
              <a:alphaModFix/>
            </a:blip>
            <a:stretch>
              <a:fillRect/>
            </a:stretch>
          </p:blipFill>
          <p:spPr>
            <a:xfrm>
              <a:off x="13620787" y="14316284"/>
              <a:ext cx="2426746" cy="2426743"/>
            </a:xfrm>
            <a:prstGeom prst="rect">
              <a:avLst/>
            </a:prstGeom>
            <a:noFill/>
            <a:ln>
              <a:noFill/>
            </a:ln>
          </p:spPr>
        </p:pic>
        <p:pic>
          <p:nvPicPr>
            <p:cNvPr id="78" name="Google Shape;78;p13"/>
            <p:cNvPicPr preferRelativeResize="0"/>
            <p:nvPr/>
          </p:nvPicPr>
          <p:blipFill>
            <a:blip r:embed="rId8">
              <a:alphaModFix/>
            </a:blip>
            <a:stretch>
              <a:fillRect/>
            </a:stretch>
          </p:blipFill>
          <p:spPr>
            <a:xfrm>
              <a:off x="16872772" y="13626625"/>
              <a:ext cx="2662680" cy="3587371"/>
            </a:xfrm>
            <a:prstGeom prst="rect">
              <a:avLst/>
            </a:prstGeom>
            <a:noFill/>
            <a:ln>
              <a:noFill/>
            </a:ln>
          </p:spPr>
        </p:pic>
        <p:pic>
          <p:nvPicPr>
            <p:cNvPr id="79" name="Google Shape;79;p13"/>
            <p:cNvPicPr preferRelativeResize="0"/>
            <p:nvPr/>
          </p:nvPicPr>
          <p:blipFill>
            <a:blip r:embed="rId9">
              <a:alphaModFix/>
            </a:blip>
            <a:stretch>
              <a:fillRect/>
            </a:stretch>
          </p:blipFill>
          <p:spPr>
            <a:xfrm>
              <a:off x="21233146" y="14021561"/>
              <a:ext cx="2662679" cy="2797495"/>
            </a:xfrm>
            <a:prstGeom prst="rect">
              <a:avLst/>
            </a:prstGeom>
            <a:noFill/>
            <a:ln>
              <a:noFill/>
            </a:ln>
          </p:spPr>
        </p:pic>
      </p:grpSp>
      <p:sp>
        <p:nvSpPr>
          <p:cNvPr id="80" name="Google Shape;80;p13"/>
          <p:cNvSpPr txBox="1"/>
          <p:nvPr/>
        </p:nvSpPr>
        <p:spPr>
          <a:xfrm>
            <a:off x="9284800" y="14320250"/>
            <a:ext cx="7025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Libre Franklin"/>
                <a:ea typeface="Libre Franklin"/>
                <a:cs typeface="Libre Franklin"/>
                <a:sym typeface="Libre Franklin"/>
              </a:rPr>
              <a:t>(1)</a:t>
            </a:r>
            <a:r>
              <a:rPr lang="en" sz="2500">
                <a:latin typeface="Libre Franklin"/>
                <a:ea typeface="Libre Franklin"/>
                <a:cs typeface="Libre Franklin"/>
                <a:sym typeface="Libre Franklin"/>
              </a:rPr>
              <a:t> Principal Component Analysis of acted and naturalistic data</a:t>
            </a:r>
            <a:endParaRPr sz="2500">
              <a:latin typeface="Libre Franklin"/>
              <a:ea typeface="Libre Franklin"/>
              <a:cs typeface="Libre Franklin"/>
              <a:sym typeface="Libre Franklin"/>
            </a:endParaRPr>
          </a:p>
        </p:txBody>
      </p:sp>
      <p:sp>
        <p:nvSpPr>
          <p:cNvPr id="81" name="Google Shape;81;p13"/>
          <p:cNvSpPr txBox="1"/>
          <p:nvPr/>
        </p:nvSpPr>
        <p:spPr>
          <a:xfrm>
            <a:off x="16905075" y="14320250"/>
            <a:ext cx="7025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Libre Franklin"/>
                <a:ea typeface="Libre Franklin"/>
                <a:cs typeface="Libre Franklin"/>
                <a:sym typeface="Libre Franklin"/>
              </a:rPr>
              <a:t>(2)</a:t>
            </a:r>
            <a:r>
              <a:rPr b="1" lang="en" sz="2500">
                <a:latin typeface="Libre Franklin"/>
                <a:ea typeface="Libre Franklin"/>
                <a:cs typeface="Libre Franklin"/>
                <a:sym typeface="Libre Franklin"/>
              </a:rPr>
              <a:t> </a:t>
            </a:r>
            <a:r>
              <a:rPr lang="en" sz="2500">
                <a:latin typeface="Libre Franklin"/>
                <a:ea typeface="Libre Franklin"/>
                <a:cs typeface="Libre Franklin"/>
                <a:sym typeface="Libre Franklin"/>
              </a:rPr>
              <a:t>K-Means clustering of acted and naturalistic data</a:t>
            </a:r>
            <a:endParaRPr sz="2500">
              <a:latin typeface="Libre Franklin"/>
              <a:ea typeface="Libre Franklin"/>
              <a:cs typeface="Libre Franklin"/>
              <a:sym typeface="Libre Franklin"/>
            </a:endParaRPr>
          </a:p>
        </p:txBody>
      </p:sp>
      <p:sp>
        <p:nvSpPr>
          <p:cNvPr id="82" name="Google Shape;82;p13"/>
          <p:cNvSpPr txBox="1"/>
          <p:nvPr>
            <p:ph idx="1" type="subTitle"/>
          </p:nvPr>
        </p:nvSpPr>
        <p:spPr>
          <a:xfrm>
            <a:off x="25048050" y="8979050"/>
            <a:ext cx="7572600" cy="9118500"/>
          </a:xfrm>
          <a:prstGeom prst="rect">
            <a:avLst/>
          </a:prstGeom>
          <a:noFill/>
        </p:spPr>
        <p:txBody>
          <a:bodyPr anchorCtr="0" anchor="t" bIns="327775" lIns="327775" spcFirstLastPara="1" rIns="327775" wrap="square" tIns="327775">
            <a:normAutofit fontScale="32500" lnSpcReduction="20000"/>
          </a:bodyPr>
          <a:lstStyle/>
          <a:p>
            <a:pPr indent="0" lvl="0" marL="0" rtl="0" algn="ctr">
              <a:lnSpc>
                <a:spcPct val="100000"/>
              </a:lnSpc>
              <a:spcBef>
                <a:spcPts val="0"/>
              </a:spcBef>
              <a:spcAft>
                <a:spcPts val="0"/>
              </a:spcAft>
              <a:buClr>
                <a:schemeClr val="dk1"/>
              </a:buClr>
              <a:buSzPts val="358"/>
              <a:buFont typeface="Arial"/>
              <a:buNone/>
            </a:pPr>
            <a:r>
              <a:rPr b="1" lang="en" sz="14150">
                <a:solidFill>
                  <a:srgbClr val="761212"/>
                </a:solidFill>
                <a:latin typeface="Abril Fatface"/>
                <a:ea typeface="Abril Fatface"/>
                <a:cs typeface="Abril Fatface"/>
                <a:sym typeface="Abril Fatface"/>
              </a:rPr>
              <a:t>DISCUSSION</a:t>
            </a:r>
            <a:endParaRPr b="1" sz="14150">
              <a:solidFill>
                <a:srgbClr val="761212"/>
              </a:solidFill>
              <a:latin typeface="Abril Fatface"/>
              <a:ea typeface="Abril Fatface"/>
              <a:cs typeface="Abril Fatface"/>
              <a:sym typeface="Abril Fatface"/>
            </a:endParaRPr>
          </a:p>
          <a:p>
            <a:pPr indent="0" lvl="0" marL="0" rtl="0" algn="ctr">
              <a:spcBef>
                <a:spcPts val="1000"/>
              </a:spcBef>
              <a:spcAft>
                <a:spcPts val="0"/>
              </a:spcAft>
              <a:buClr>
                <a:schemeClr val="dk1"/>
              </a:buClr>
              <a:buSzPts val="358"/>
              <a:buFont typeface="Arial"/>
              <a:buNone/>
            </a:pPr>
            <a:r>
              <a:t/>
            </a:r>
            <a:endParaRPr sz="9723">
              <a:latin typeface="Abril Fatface"/>
              <a:ea typeface="Abril Fatface"/>
              <a:cs typeface="Abril Fatface"/>
              <a:sym typeface="Abril Fatface"/>
            </a:endParaRPr>
          </a:p>
          <a:p>
            <a:pPr indent="-429260" lvl="0" marL="457200" rtl="0" algn="l">
              <a:spcBef>
                <a:spcPts val="0"/>
              </a:spcBef>
              <a:spcAft>
                <a:spcPts val="0"/>
              </a:spcAft>
              <a:buClr>
                <a:srgbClr val="761212"/>
              </a:buClr>
              <a:buSzPct val="100000"/>
              <a:buFont typeface="Libre Franklin"/>
              <a:buChar char="●"/>
            </a:pPr>
            <a:r>
              <a:rPr lang="en" sz="9723">
                <a:solidFill>
                  <a:srgbClr val="761212"/>
                </a:solidFill>
                <a:latin typeface="Libre Franklin"/>
                <a:ea typeface="Libre Franklin"/>
                <a:cs typeface="Libre Franklin"/>
                <a:sym typeface="Libre Franklin"/>
              </a:rPr>
              <a:t>Observation 1:</a:t>
            </a:r>
            <a:r>
              <a:rPr lang="en" sz="9723">
                <a:solidFill>
                  <a:srgbClr val="761212"/>
                </a:solidFill>
                <a:latin typeface="Libre Franklin"/>
                <a:ea typeface="Libre Franklin"/>
                <a:cs typeface="Libre Franklin"/>
                <a:sym typeface="Libre Franklin"/>
              </a:rPr>
              <a:t> </a:t>
            </a:r>
            <a:r>
              <a:rPr lang="en" sz="9723">
                <a:solidFill>
                  <a:srgbClr val="666666"/>
                </a:solidFill>
                <a:latin typeface="Libre Franklin"/>
                <a:ea typeface="Libre Franklin"/>
                <a:cs typeface="Libre Franklin"/>
                <a:sym typeface="Libre Franklin"/>
              </a:rPr>
              <a:t>Our silhouette score is low due to the fact that we have used a small dataset to compute our results.</a:t>
            </a:r>
            <a:endParaRPr sz="9723">
              <a:solidFill>
                <a:srgbClr val="666666"/>
              </a:solidFill>
              <a:latin typeface="Libre Franklin"/>
              <a:ea typeface="Libre Franklin"/>
              <a:cs typeface="Libre Franklin"/>
              <a:sym typeface="Libre Franklin"/>
            </a:endParaRPr>
          </a:p>
          <a:p>
            <a:pPr indent="-429260" lvl="0" marL="457200" rtl="0" algn="l">
              <a:spcBef>
                <a:spcPts val="0"/>
              </a:spcBef>
              <a:spcAft>
                <a:spcPts val="0"/>
              </a:spcAft>
              <a:buClr>
                <a:srgbClr val="761212"/>
              </a:buClr>
              <a:buSzPct val="100000"/>
              <a:buFont typeface="Libre Franklin"/>
              <a:buChar char="●"/>
            </a:pPr>
            <a:r>
              <a:rPr lang="en" sz="9723">
                <a:solidFill>
                  <a:srgbClr val="761212"/>
                </a:solidFill>
                <a:latin typeface="Libre Franklin"/>
                <a:ea typeface="Libre Franklin"/>
                <a:cs typeface="Libre Franklin"/>
                <a:sym typeface="Libre Franklin"/>
              </a:rPr>
              <a:t>Observation 2:</a:t>
            </a:r>
            <a:r>
              <a:rPr lang="en" sz="9723">
                <a:solidFill>
                  <a:srgbClr val="666666"/>
                </a:solidFill>
                <a:latin typeface="Libre Franklin"/>
                <a:ea typeface="Libre Franklin"/>
                <a:cs typeface="Libre Franklin"/>
                <a:sym typeface="Libre Franklin"/>
              </a:rPr>
              <a:t>  Our low explained variances for the components explained by the result of using all the action units given by OpenFace as input for PCA. </a:t>
            </a:r>
            <a:endParaRPr sz="9723">
              <a:solidFill>
                <a:srgbClr val="666666"/>
              </a:solidFill>
              <a:latin typeface="Libre Franklin"/>
              <a:ea typeface="Libre Franklin"/>
              <a:cs typeface="Libre Franklin"/>
              <a:sym typeface="Libre Franklin"/>
            </a:endParaRPr>
          </a:p>
          <a:p>
            <a:pPr indent="-429260" lvl="0" marL="457200" rtl="0" algn="l">
              <a:spcBef>
                <a:spcPts val="0"/>
              </a:spcBef>
              <a:spcAft>
                <a:spcPts val="0"/>
              </a:spcAft>
              <a:buClr>
                <a:srgbClr val="761212"/>
              </a:buClr>
              <a:buSzPct val="100000"/>
              <a:buFont typeface="Libre Franklin"/>
              <a:buChar char="●"/>
            </a:pPr>
            <a:r>
              <a:rPr lang="en" sz="9723">
                <a:solidFill>
                  <a:srgbClr val="761212"/>
                </a:solidFill>
                <a:latin typeface="Libre Franklin"/>
                <a:ea typeface="Libre Franklin"/>
                <a:cs typeface="Libre Franklin"/>
                <a:sym typeface="Libre Franklin"/>
              </a:rPr>
              <a:t>Future Objective: </a:t>
            </a:r>
            <a:endParaRPr sz="9723">
              <a:solidFill>
                <a:srgbClr val="761212"/>
              </a:solidFill>
              <a:latin typeface="Libre Franklin"/>
              <a:ea typeface="Libre Franklin"/>
              <a:cs typeface="Libre Franklin"/>
              <a:sym typeface="Libre Franklin"/>
            </a:endParaRPr>
          </a:p>
          <a:p>
            <a:pPr indent="-429260" lvl="1" marL="914400" rtl="0" algn="l">
              <a:spcBef>
                <a:spcPts val="0"/>
              </a:spcBef>
              <a:spcAft>
                <a:spcPts val="0"/>
              </a:spcAft>
              <a:buSzPct val="100000"/>
              <a:buFont typeface="Libre Franklin"/>
              <a:buChar char="○"/>
            </a:pPr>
            <a:r>
              <a:rPr lang="en" sz="9723">
                <a:solidFill>
                  <a:srgbClr val="761212"/>
                </a:solidFill>
                <a:latin typeface="Libre Franklin"/>
                <a:ea typeface="Libre Franklin"/>
                <a:cs typeface="Libre Franklin"/>
                <a:sym typeface="Libre Franklin"/>
              </a:rPr>
              <a:t>Maximize</a:t>
            </a:r>
            <a:r>
              <a:rPr lang="en" sz="9723">
                <a:solidFill>
                  <a:srgbClr val="666666"/>
                </a:solidFill>
                <a:latin typeface="Libre Franklin"/>
                <a:ea typeface="Libre Franklin"/>
                <a:cs typeface="Libre Franklin"/>
                <a:sym typeface="Libre Franklin"/>
              </a:rPr>
              <a:t> </a:t>
            </a:r>
            <a:r>
              <a:rPr lang="en" sz="9723">
                <a:solidFill>
                  <a:srgbClr val="666666"/>
                </a:solidFill>
                <a:latin typeface="Libre Franklin"/>
                <a:ea typeface="Libre Franklin"/>
                <a:cs typeface="Libre Franklin"/>
                <a:sym typeface="Libre Franklin"/>
              </a:rPr>
              <a:t>silhouette</a:t>
            </a:r>
            <a:r>
              <a:rPr lang="en" sz="9723">
                <a:solidFill>
                  <a:srgbClr val="666666"/>
                </a:solidFill>
                <a:latin typeface="Libre Franklin"/>
                <a:ea typeface="Libre Franklin"/>
                <a:cs typeface="Libre Franklin"/>
                <a:sym typeface="Libre Franklin"/>
              </a:rPr>
              <a:t> score by </a:t>
            </a:r>
            <a:r>
              <a:rPr lang="en" sz="9723">
                <a:solidFill>
                  <a:srgbClr val="666666"/>
                </a:solidFill>
                <a:latin typeface="Libre Franklin"/>
                <a:ea typeface="Libre Franklin"/>
                <a:cs typeface="Libre Franklin"/>
                <a:sym typeface="Libre Franklin"/>
              </a:rPr>
              <a:t>gathering more images consisting of diverse representation of anger</a:t>
            </a:r>
            <a:endParaRPr sz="9723">
              <a:solidFill>
                <a:srgbClr val="666666"/>
              </a:solidFill>
              <a:latin typeface="Libre Franklin"/>
              <a:ea typeface="Libre Franklin"/>
              <a:cs typeface="Libre Franklin"/>
              <a:sym typeface="Libre Franklin"/>
            </a:endParaRPr>
          </a:p>
          <a:p>
            <a:pPr indent="-429260" lvl="1" marL="914400" rtl="0" algn="l">
              <a:spcBef>
                <a:spcPts val="0"/>
              </a:spcBef>
              <a:spcAft>
                <a:spcPts val="0"/>
              </a:spcAft>
              <a:buSzPct val="100000"/>
              <a:buFont typeface="Libre Franklin"/>
              <a:buChar char="○"/>
            </a:pPr>
            <a:r>
              <a:rPr lang="en" sz="9723">
                <a:solidFill>
                  <a:srgbClr val="761212"/>
                </a:solidFill>
                <a:latin typeface="Libre Franklin"/>
                <a:ea typeface="Libre Franklin"/>
                <a:cs typeface="Libre Franklin"/>
                <a:sym typeface="Libre Franklin"/>
              </a:rPr>
              <a:t>Maximize</a:t>
            </a:r>
            <a:r>
              <a:rPr lang="en" sz="9723">
                <a:solidFill>
                  <a:srgbClr val="666666"/>
                </a:solidFill>
                <a:latin typeface="Libre Franklin"/>
                <a:ea typeface="Libre Franklin"/>
                <a:cs typeface="Libre Franklin"/>
                <a:sym typeface="Libre Franklin"/>
              </a:rPr>
              <a:t>  explained variances by o</a:t>
            </a:r>
            <a:r>
              <a:rPr lang="en" sz="9723">
                <a:solidFill>
                  <a:srgbClr val="666666"/>
                </a:solidFill>
                <a:latin typeface="Libre Franklin"/>
                <a:ea typeface="Libre Franklin"/>
                <a:cs typeface="Libre Franklin"/>
                <a:sym typeface="Libre Franklin"/>
              </a:rPr>
              <a:t>ptimizing the combination of different action units </a:t>
            </a:r>
            <a:endParaRPr sz="9723">
              <a:solidFill>
                <a:srgbClr val="666666"/>
              </a:solidFill>
              <a:latin typeface="Libre Franklin"/>
              <a:ea typeface="Libre Franklin"/>
              <a:cs typeface="Libre Franklin"/>
              <a:sym typeface="Libre Franklin"/>
            </a:endParaRPr>
          </a:p>
          <a:p>
            <a:pPr indent="-429260" lvl="1" marL="914400" rtl="0" algn="l">
              <a:spcBef>
                <a:spcPts val="0"/>
              </a:spcBef>
              <a:spcAft>
                <a:spcPts val="0"/>
              </a:spcAft>
              <a:buSzPct val="100000"/>
              <a:buFont typeface="Libre Franklin"/>
              <a:buChar char="○"/>
            </a:pPr>
            <a:r>
              <a:rPr lang="en" sz="9723">
                <a:solidFill>
                  <a:srgbClr val="761212"/>
                </a:solidFill>
                <a:latin typeface="Libre Franklin"/>
                <a:ea typeface="Libre Franklin"/>
                <a:cs typeface="Libre Franklin"/>
                <a:sym typeface="Libre Franklin"/>
              </a:rPr>
              <a:t>Find</a:t>
            </a:r>
            <a:r>
              <a:rPr lang="en" sz="9723">
                <a:solidFill>
                  <a:srgbClr val="666666"/>
                </a:solidFill>
                <a:latin typeface="Libre Franklin"/>
                <a:ea typeface="Libre Franklin"/>
                <a:cs typeface="Libre Franklin"/>
                <a:sym typeface="Libre Franklin"/>
              </a:rPr>
              <a:t> more clusters in order to obtain more levels of anger. </a:t>
            </a:r>
            <a:endParaRPr sz="9723">
              <a:solidFill>
                <a:srgbClr val="666666"/>
              </a:solidFill>
              <a:latin typeface="Libre Franklin"/>
              <a:ea typeface="Libre Franklin"/>
              <a:cs typeface="Libre Franklin"/>
              <a:sym typeface="Libre Franklin"/>
            </a:endParaRPr>
          </a:p>
        </p:txBody>
      </p:sp>
      <p:sp>
        <p:nvSpPr>
          <p:cNvPr id="83" name="Google Shape;83;p13"/>
          <p:cNvSpPr txBox="1"/>
          <p:nvPr>
            <p:ph idx="1" type="subTitle"/>
          </p:nvPr>
        </p:nvSpPr>
        <p:spPr>
          <a:xfrm>
            <a:off x="8142500" y="15060025"/>
            <a:ext cx="11432700" cy="2912100"/>
          </a:xfrm>
          <a:prstGeom prst="rect">
            <a:avLst/>
          </a:prstGeom>
          <a:noFill/>
        </p:spPr>
        <p:txBody>
          <a:bodyPr anchorCtr="0" anchor="t" bIns="327775" lIns="327775" spcFirstLastPara="1" rIns="327775" wrap="square" tIns="327775">
            <a:noAutofit/>
          </a:bodyPr>
          <a:lstStyle/>
          <a:p>
            <a:pPr indent="0" lvl="0" marL="0" rtl="0" algn="ctr">
              <a:lnSpc>
                <a:spcPct val="80000"/>
              </a:lnSpc>
              <a:spcBef>
                <a:spcPts val="0"/>
              </a:spcBef>
              <a:spcAft>
                <a:spcPts val="0"/>
              </a:spcAft>
              <a:buClr>
                <a:schemeClr val="dk1"/>
              </a:buClr>
              <a:buSzPts val="275"/>
              <a:buFont typeface="Arial"/>
              <a:buNone/>
            </a:pPr>
            <a:r>
              <a:rPr b="1" lang="en" sz="4600">
                <a:solidFill>
                  <a:srgbClr val="761212"/>
                </a:solidFill>
                <a:latin typeface="Abril Fatface"/>
                <a:ea typeface="Abril Fatface"/>
                <a:cs typeface="Abril Fatface"/>
                <a:sym typeface="Abril Fatface"/>
              </a:rPr>
              <a:t>RESULTS</a:t>
            </a:r>
            <a:endParaRPr b="1" sz="4600">
              <a:solidFill>
                <a:srgbClr val="761212"/>
              </a:solidFill>
              <a:latin typeface="Abril Fatface"/>
              <a:ea typeface="Abril Fatface"/>
              <a:cs typeface="Abril Fatface"/>
              <a:sym typeface="Abril Fatface"/>
            </a:endParaRPr>
          </a:p>
          <a:p>
            <a:pPr indent="0" lvl="0" marL="0" rtl="0" algn="l">
              <a:lnSpc>
                <a:spcPct val="80000"/>
              </a:lnSpc>
              <a:spcBef>
                <a:spcPts val="1000"/>
              </a:spcBef>
              <a:spcAft>
                <a:spcPts val="0"/>
              </a:spcAft>
              <a:buClr>
                <a:schemeClr val="dk1"/>
              </a:buClr>
              <a:buSzPts val="275"/>
              <a:buFont typeface="Arial"/>
              <a:buNone/>
            </a:pPr>
            <a:r>
              <a:rPr lang="en" sz="3000">
                <a:latin typeface="Libre Franklin"/>
                <a:ea typeface="Libre Franklin"/>
                <a:cs typeface="Libre Franklin"/>
                <a:sym typeface="Libre Franklin"/>
              </a:rPr>
              <a:t>Explained variance for Components 1 and 2  = (0.160, 0.097)</a:t>
            </a:r>
            <a:endParaRPr sz="3000">
              <a:latin typeface="Libre Franklin"/>
              <a:ea typeface="Libre Franklin"/>
              <a:cs typeface="Libre Franklin"/>
              <a:sym typeface="Libre Franklin"/>
            </a:endParaRPr>
          </a:p>
          <a:p>
            <a:pPr indent="0" lvl="0" marL="0" rtl="0" algn="l">
              <a:lnSpc>
                <a:spcPct val="80000"/>
              </a:lnSpc>
              <a:spcBef>
                <a:spcPts val="0"/>
              </a:spcBef>
              <a:spcAft>
                <a:spcPts val="0"/>
              </a:spcAft>
              <a:buClr>
                <a:schemeClr val="dk1"/>
              </a:buClr>
              <a:buSzPts val="275"/>
              <a:buFont typeface="Arial"/>
              <a:buNone/>
            </a:pPr>
            <a:r>
              <a:rPr lang="en" sz="3000">
                <a:latin typeface="Libre Franklin"/>
                <a:ea typeface="Libre Franklin"/>
                <a:cs typeface="Libre Franklin"/>
                <a:sym typeface="Libre Franklin"/>
              </a:rPr>
              <a:t>Optimal value of K clusters = 2</a:t>
            </a:r>
            <a:endParaRPr sz="3000">
              <a:latin typeface="Libre Franklin"/>
              <a:ea typeface="Libre Franklin"/>
              <a:cs typeface="Libre Franklin"/>
              <a:sym typeface="Libre Franklin"/>
            </a:endParaRPr>
          </a:p>
          <a:p>
            <a:pPr indent="0" lvl="0" marL="0" rtl="0" algn="l">
              <a:lnSpc>
                <a:spcPct val="80000"/>
              </a:lnSpc>
              <a:spcBef>
                <a:spcPts val="0"/>
              </a:spcBef>
              <a:spcAft>
                <a:spcPts val="0"/>
              </a:spcAft>
              <a:buClr>
                <a:schemeClr val="dk1"/>
              </a:buClr>
              <a:buSzPts val="275"/>
              <a:buFont typeface="Arial"/>
              <a:buNone/>
            </a:pPr>
            <a:r>
              <a:rPr lang="en" sz="3000">
                <a:latin typeface="Libre Franklin"/>
                <a:ea typeface="Libre Franklin"/>
                <a:cs typeface="Libre Franklin"/>
                <a:sym typeface="Libre Franklin"/>
              </a:rPr>
              <a:t>Optimal Silhouette Score = 0.417</a:t>
            </a:r>
            <a:endParaRPr sz="3000">
              <a:latin typeface="Libre Franklin"/>
              <a:ea typeface="Libre Franklin"/>
              <a:cs typeface="Libre Franklin"/>
              <a:sym typeface="Libre Franklin"/>
            </a:endParaRPr>
          </a:p>
          <a:p>
            <a:pPr indent="0" lvl="0" marL="0" rtl="0" algn="l">
              <a:lnSpc>
                <a:spcPct val="80000"/>
              </a:lnSpc>
              <a:spcBef>
                <a:spcPts val="0"/>
              </a:spcBef>
              <a:spcAft>
                <a:spcPts val="0"/>
              </a:spcAft>
              <a:buClr>
                <a:schemeClr val="dk1"/>
              </a:buClr>
              <a:buSzPts val="275"/>
              <a:buFont typeface="Arial"/>
              <a:buNone/>
            </a:pPr>
            <a:r>
              <a:rPr lang="en" sz="3000">
                <a:latin typeface="Libre Franklin"/>
                <a:ea typeface="Libre Franklin"/>
                <a:cs typeface="Libre Franklin"/>
                <a:sym typeface="Libre Franklin"/>
              </a:rPr>
              <a:t>Cluster 1 (Left) = Subtle Anger</a:t>
            </a:r>
            <a:endParaRPr sz="3000">
              <a:latin typeface="Libre Franklin"/>
              <a:ea typeface="Libre Franklin"/>
              <a:cs typeface="Libre Franklin"/>
              <a:sym typeface="Libre Franklin"/>
            </a:endParaRPr>
          </a:p>
          <a:p>
            <a:pPr indent="0" lvl="0" marL="0" rtl="0" algn="l">
              <a:lnSpc>
                <a:spcPct val="80000"/>
              </a:lnSpc>
              <a:spcBef>
                <a:spcPts val="0"/>
              </a:spcBef>
              <a:spcAft>
                <a:spcPts val="0"/>
              </a:spcAft>
              <a:buClr>
                <a:schemeClr val="dk1"/>
              </a:buClr>
              <a:buSzPts val="275"/>
              <a:buFont typeface="Arial"/>
              <a:buNone/>
            </a:pPr>
            <a:r>
              <a:rPr lang="en" sz="3000">
                <a:latin typeface="Libre Franklin"/>
                <a:ea typeface="Libre Franklin"/>
                <a:cs typeface="Libre Franklin"/>
                <a:sym typeface="Libre Franklin"/>
              </a:rPr>
              <a:t>Cluster 2 (Right) = Loud Anger</a:t>
            </a:r>
            <a:endParaRPr sz="3000">
              <a:latin typeface="Libre Franklin"/>
              <a:ea typeface="Libre Franklin"/>
              <a:cs typeface="Libre Franklin"/>
              <a:sym typeface="Libre Franklin"/>
            </a:endParaRPr>
          </a:p>
          <a:p>
            <a:pPr indent="0" lvl="0" marL="0" rtl="0" algn="ctr">
              <a:lnSpc>
                <a:spcPct val="80000"/>
              </a:lnSpc>
              <a:spcBef>
                <a:spcPts val="0"/>
              </a:spcBef>
              <a:spcAft>
                <a:spcPts val="0"/>
              </a:spcAft>
              <a:buClr>
                <a:schemeClr val="dk1"/>
              </a:buClr>
              <a:buSzPts val="275"/>
              <a:buFont typeface="Arial"/>
              <a:buNone/>
            </a:pPr>
            <a:r>
              <a:t/>
            </a:r>
            <a:endParaRPr sz="2350">
              <a:latin typeface="Libre Franklin"/>
              <a:ea typeface="Libre Franklin"/>
              <a:cs typeface="Libre Franklin"/>
              <a:sym typeface="Libre Franklin"/>
            </a:endParaRPr>
          </a:p>
          <a:p>
            <a:pPr indent="0" lvl="0" marL="0" rtl="0" algn="ctr">
              <a:lnSpc>
                <a:spcPct val="80000"/>
              </a:lnSpc>
              <a:spcBef>
                <a:spcPts val="0"/>
              </a:spcBef>
              <a:spcAft>
                <a:spcPts val="0"/>
              </a:spcAft>
              <a:buClr>
                <a:schemeClr val="dk1"/>
              </a:buClr>
              <a:buSzPts val="275"/>
              <a:buFont typeface="Arial"/>
              <a:buNone/>
            </a:pPr>
            <a:r>
              <a:t/>
            </a:r>
            <a:endParaRPr sz="1000">
              <a:latin typeface="Merriweather"/>
              <a:ea typeface="Merriweather"/>
              <a:cs typeface="Merriweather"/>
              <a:sym typeface="Merriweather"/>
            </a:endParaRPr>
          </a:p>
          <a:p>
            <a:pPr indent="0" lvl="0" marL="0" rtl="0" algn="ctr">
              <a:lnSpc>
                <a:spcPct val="80000"/>
              </a:lnSpc>
              <a:spcBef>
                <a:spcPts val="0"/>
              </a:spcBef>
              <a:spcAft>
                <a:spcPts val="0"/>
              </a:spcAft>
              <a:buClr>
                <a:schemeClr val="dk1"/>
              </a:buClr>
              <a:buSzPts val="275"/>
              <a:buFont typeface="Arial"/>
              <a:buNone/>
            </a:pPr>
            <a:r>
              <a:t/>
            </a:r>
            <a:endParaRPr sz="900"/>
          </a:p>
        </p:txBody>
      </p:sp>
      <p:sp>
        <p:nvSpPr>
          <p:cNvPr id="84" name="Google Shape;84;p13"/>
          <p:cNvSpPr txBox="1"/>
          <p:nvPr>
            <p:ph idx="1" type="subTitle"/>
          </p:nvPr>
        </p:nvSpPr>
        <p:spPr>
          <a:xfrm>
            <a:off x="25048050" y="2590076"/>
            <a:ext cx="7608000" cy="6164400"/>
          </a:xfrm>
          <a:prstGeom prst="rect">
            <a:avLst/>
          </a:prstGeom>
          <a:noFill/>
        </p:spPr>
        <p:txBody>
          <a:bodyPr anchorCtr="0" anchor="t" bIns="327775" lIns="327775" spcFirstLastPara="1" rIns="327775" wrap="square" tIns="327775">
            <a:normAutofit lnSpcReduction="20000"/>
          </a:bodyPr>
          <a:lstStyle/>
          <a:p>
            <a:pPr indent="0" lvl="0" marL="0" rtl="0" algn="ctr">
              <a:lnSpc>
                <a:spcPct val="115000"/>
              </a:lnSpc>
              <a:spcBef>
                <a:spcPts val="0"/>
              </a:spcBef>
              <a:spcAft>
                <a:spcPts val="0"/>
              </a:spcAft>
              <a:buClr>
                <a:schemeClr val="dk1"/>
              </a:buClr>
              <a:buSzPts val="1100"/>
              <a:buFont typeface="Arial"/>
              <a:buNone/>
            </a:pPr>
            <a:r>
              <a:rPr b="1" lang="en" sz="4600">
                <a:solidFill>
                  <a:srgbClr val="761212"/>
                </a:solidFill>
                <a:latin typeface="Abril Fatface"/>
                <a:ea typeface="Abril Fatface"/>
                <a:cs typeface="Abril Fatface"/>
                <a:sym typeface="Abril Fatface"/>
              </a:rPr>
              <a:t>METHOD</a:t>
            </a:r>
            <a:endParaRPr b="1" sz="4600">
              <a:solidFill>
                <a:srgbClr val="761212"/>
              </a:solidFill>
              <a:latin typeface="Abril Fatface"/>
              <a:ea typeface="Abril Fatface"/>
              <a:cs typeface="Abril Fatface"/>
              <a:sym typeface="Abril Fatface"/>
            </a:endParaRPr>
          </a:p>
          <a:p>
            <a:pPr indent="0" lvl="0" marL="0" rtl="0" algn="ctr">
              <a:spcBef>
                <a:spcPts val="0"/>
              </a:spcBef>
              <a:spcAft>
                <a:spcPts val="0"/>
              </a:spcAft>
              <a:buClr>
                <a:schemeClr val="dk1"/>
              </a:buClr>
              <a:buSzPts val="1100"/>
              <a:buFont typeface="Arial"/>
              <a:buNone/>
            </a:pPr>
            <a:r>
              <a:t/>
            </a:r>
            <a:endParaRPr sz="3400">
              <a:latin typeface="Merriweather"/>
              <a:ea typeface="Merriweather"/>
              <a:cs typeface="Merriweather"/>
              <a:sym typeface="Merriweather"/>
            </a:endParaRPr>
          </a:p>
          <a:p>
            <a:pPr indent="-444500" lvl="0" marL="457200" rtl="0" algn="l">
              <a:spcBef>
                <a:spcPts val="0"/>
              </a:spcBef>
              <a:spcAft>
                <a:spcPts val="0"/>
              </a:spcAft>
              <a:buClr>
                <a:srgbClr val="761212"/>
              </a:buClr>
              <a:buSzPts val="3400"/>
              <a:buFont typeface="Libre Franklin"/>
              <a:buChar char="●"/>
            </a:pPr>
            <a:r>
              <a:rPr lang="en" sz="3400">
                <a:solidFill>
                  <a:srgbClr val="666666"/>
                </a:solidFill>
                <a:latin typeface="Libre Franklin"/>
                <a:ea typeface="Libre Franklin"/>
                <a:cs typeface="Libre Franklin"/>
                <a:sym typeface="Libre Franklin"/>
              </a:rPr>
              <a:t>Principal component analysis (1) was done to reduce the number of dimensionality by taking in multiple action units as input. </a:t>
            </a:r>
            <a:endParaRPr sz="3400">
              <a:solidFill>
                <a:srgbClr val="666666"/>
              </a:solidFill>
              <a:latin typeface="Libre Franklin"/>
              <a:ea typeface="Libre Franklin"/>
              <a:cs typeface="Libre Franklin"/>
              <a:sym typeface="Libre Franklin"/>
            </a:endParaRPr>
          </a:p>
          <a:p>
            <a:pPr indent="-444500" lvl="0" marL="457200" rtl="0" algn="l">
              <a:spcBef>
                <a:spcPts val="0"/>
              </a:spcBef>
              <a:spcAft>
                <a:spcPts val="0"/>
              </a:spcAft>
              <a:buClr>
                <a:srgbClr val="761212"/>
              </a:buClr>
              <a:buSzPts val="3400"/>
              <a:buFont typeface="Libre Franklin"/>
              <a:buChar char="●"/>
            </a:pPr>
            <a:r>
              <a:rPr lang="en" sz="3400">
                <a:solidFill>
                  <a:srgbClr val="666666"/>
                </a:solidFill>
                <a:latin typeface="Libre Franklin"/>
                <a:ea typeface="Libre Franklin"/>
                <a:cs typeface="Libre Franklin"/>
                <a:sym typeface="Libre Franklin"/>
              </a:rPr>
              <a:t>K-Means clustering model (2) was used to determine the type of anger. </a:t>
            </a:r>
            <a:endParaRPr sz="3400">
              <a:solidFill>
                <a:srgbClr val="666666"/>
              </a:solidFill>
              <a:latin typeface="Libre Franklin"/>
              <a:ea typeface="Libre Franklin"/>
              <a:cs typeface="Libre Franklin"/>
              <a:sym typeface="Libre Franklin"/>
            </a:endParaRPr>
          </a:p>
          <a:p>
            <a:pPr indent="-444500" lvl="0" marL="457200" rtl="0" algn="l">
              <a:spcBef>
                <a:spcPts val="0"/>
              </a:spcBef>
              <a:spcAft>
                <a:spcPts val="0"/>
              </a:spcAft>
              <a:buClr>
                <a:srgbClr val="761212"/>
              </a:buClr>
              <a:buSzPts val="3400"/>
              <a:buFont typeface="Libre Franklin"/>
              <a:buChar char="●"/>
            </a:pPr>
            <a:r>
              <a:rPr lang="en" sz="3400">
                <a:solidFill>
                  <a:srgbClr val="666666"/>
                </a:solidFill>
                <a:latin typeface="Libre Franklin"/>
                <a:ea typeface="Libre Franklin"/>
                <a:cs typeface="Libre Franklin"/>
                <a:sym typeface="Libre Franklin"/>
              </a:rPr>
              <a:t>5 fold cross validation will be used to evaluate the efficacy of the model.</a:t>
            </a:r>
            <a:endParaRPr sz="3400">
              <a:solidFill>
                <a:srgbClr val="666666"/>
              </a:solidFill>
              <a:latin typeface="Libre Franklin"/>
              <a:ea typeface="Libre Franklin"/>
              <a:cs typeface="Libre Franklin"/>
              <a:sym typeface="Libre Franklin"/>
            </a:endParaRPr>
          </a:p>
        </p:txBody>
      </p:sp>
      <p:sp>
        <p:nvSpPr>
          <p:cNvPr id="85" name="Google Shape;85;p13"/>
          <p:cNvSpPr txBox="1"/>
          <p:nvPr/>
        </p:nvSpPr>
        <p:spPr>
          <a:xfrm>
            <a:off x="19262650" y="15274550"/>
            <a:ext cx="57297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u="sng">
                <a:latin typeface="Libre Franklin"/>
                <a:ea typeface="Libre Franklin"/>
                <a:cs typeface="Libre Franklin"/>
                <a:sym typeface="Libre Franklin"/>
              </a:rPr>
              <a:t>References</a:t>
            </a:r>
            <a:endParaRPr sz="2900" u="sng">
              <a:latin typeface="Libre Franklin"/>
              <a:ea typeface="Libre Franklin"/>
              <a:cs typeface="Libre Franklin"/>
              <a:sym typeface="Libre Franklin"/>
            </a:endParaRPr>
          </a:p>
          <a:p>
            <a:pPr indent="-349250" lvl="0" marL="457200" rtl="0" algn="l">
              <a:spcBef>
                <a:spcPts val="0"/>
              </a:spcBef>
              <a:spcAft>
                <a:spcPts val="0"/>
              </a:spcAft>
              <a:buSzPts val="1900"/>
              <a:buFont typeface="Libre Franklin"/>
              <a:buAutoNum type="arabicPeriod"/>
            </a:pPr>
            <a:r>
              <a:rPr lang="en" sz="1900" u="sng">
                <a:latin typeface="Libre Franklin"/>
                <a:ea typeface="Libre Franklin"/>
                <a:cs typeface="Libre Franklin"/>
                <a:sym typeface="Libre Franklin"/>
              </a:rPr>
              <a:t>https://www.cbtandcounsellingkent.co.uk/ho</a:t>
            </a:r>
            <a:r>
              <a:rPr lang="en" sz="1900" u="sng">
                <a:latin typeface="Libre Franklin"/>
                <a:ea typeface="Libre Franklin"/>
                <a:cs typeface="Libre Franklin"/>
                <a:sym typeface="Libre Franklin"/>
              </a:rPr>
              <a:t>w-emotionally-intelligent-people-express-anger-frustration/</a:t>
            </a:r>
            <a:endParaRPr sz="1900" u="sng">
              <a:latin typeface="Libre Franklin"/>
              <a:ea typeface="Libre Franklin"/>
              <a:cs typeface="Libre Franklin"/>
              <a:sym typeface="Libre Franklin"/>
            </a:endParaRPr>
          </a:p>
          <a:p>
            <a:pPr indent="-349250" lvl="0" marL="457200" rtl="0" algn="l">
              <a:spcBef>
                <a:spcPts val="0"/>
              </a:spcBef>
              <a:spcAft>
                <a:spcPts val="0"/>
              </a:spcAft>
              <a:buSzPts val="1900"/>
              <a:buFont typeface="Libre Franklin"/>
              <a:buAutoNum type="arabicPeriod"/>
            </a:pPr>
            <a:r>
              <a:rPr lang="en" sz="1900" u="sng">
                <a:latin typeface="Libre Franklin"/>
                <a:ea typeface="Libre Franklin"/>
                <a:cs typeface="Libre Franklin"/>
                <a:sym typeface="Libre Franklin"/>
              </a:rPr>
              <a:t>https://www.imdb.com/name/nm0454701/</a:t>
            </a:r>
            <a:endParaRPr sz="1900" u="sng">
              <a:latin typeface="Libre Franklin"/>
              <a:ea typeface="Libre Franklin"/>
              <a:cs typeface="Libre Franklin"/>
              <a:sym typeface="Libre Franklin"/>
            </a:endParaRPr>
          </a:p>
          <a:p>
            <a:pPr indent="-349250" lvl="0" marL="457200" rtl="0" algn="l">
              <a:spcBef>
                <a:spcPts val="0"/>
              </a:spcBef>
              <a:spcAft>
                <a:spcPts val="0"/>
              </a:spcAft>
              <a:buSzPts val="1900"/>
              <a:buFont typeface="Libre Franklin"/>
              <a:buAutoNum type="arabicPeriod"/>
            </a:pPr>
            <a:r>
              <a:rPr lang="en" sz="1900" u="sng">
                <a:latin typeface="Libre Franklin"/>
                <a:ea typeface="Libre Franklin"/>
                <a:cs typeface="Libre Franklin"/>
                <a:sym typeface="Libre Franklin"/>
              </a:rPr>
              <a:t>https://www.youtube.com/shorts/7jIy1-zkmkI</a:t>
            </a:r>
            <a:endParaRPr sz="1900" u="sng">
              <a:latin typeface="Libre Franklin"/>
              <a:ea typeface="Libre Franklin"/>
              <a:cs typeface="Libre Franklin"/>
              <a:sym typeface="Libre Franklin"/>
            </a:endParaRPr>
          </a:p>
          <a:p>
            <a:pPr indent="-349250" lvl="0" marL="457200" rtl="0" algn="l">
              <a:spcBef>
                <a:spcPts val="0"/>
              </a:spcBef>
              <a:spcAft>
                <a:spcPts val="0"/>
              </a:spcAft>
              <a:buSzPts val="1900"/>
              <a:buFont typeface="Libre Franklin"/>
              <a:buAutoNum type="arabicPeriod"/>
            </a:pPr>
            <a:r>
              <a:rPr lang="en" sz="1900" u="sng">
                <a:latin typeface="Libre Franklin"/>
                <a:ea typeface="Libre Franklin"/>
                <a:cs typeface="Libre Franklin"/>
                <a:sym typeface="Libre Franklin"/>
              </a:rPr>
              <a:t>https://www.youtube.com/watch?v=8xsotflQGP4</a:t>
            </a:r>
            <a:endParaRPr sz="1900" u="sng">
              <a:latin typeface="Libre Franklin"/>
              <a:ea typeface="Libre Franklin"/>
              <a:cs typeface="Libre Franklin"/>
              <a:sym typeface="Libre Franklin"/>
            </a:endParaRPr>
          </a:p>
          <a:p>
            <a:pPr indent="0" lvl="0" marL="0" rtl="0" algn="l">
              <a:spcBef>
                <a:spcPts val="0"/>
              </a:spcBef>
              <a:spcAft>
                <a:spcPts val="0"/>
              </a:spcAft>
              <a:buNone/>
            </a:pPr>
            <a:r>
              <a:rPr lang="en" sz="1800"/>
              <a:t> </a:t>
            </a:r>
            <a:endParaRPr sz="6000"/>
          </a:p>
        </p:txBody>
      </p:sp>
      <p:sp>
        <p:nvSpPr>
          <p:cNvPr id="86" name="Google Shape;86;p13"/>
          <p:cNvSpPr txBox="1"/>
          <p:nvPr/>
        </p:nvSpPr>
        <p:spPr>
          <a:xfrm>
            <a:off x="16645401" y="7783213"/>
            <a:ext cx="2929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latin typeface="Libre Franklin"/>
                <a:ea typeface="Libre Franklin"/>
                <a:cs typeface="Libre Franklin"/>
                <a:sym typeface="Libre Franklin"/>
              </a:rPr>
              <a:t>Loud Anger </a:t>
            </a:r>
            <a:r>
              <a:rPr lang="en" sz="2300">
                <a:latin typeface="Libre Franklin"/>
                <a:ea typeface="Libre Franklin"/>
                <a:cs typeface="Libre Franklin"/>
                <a:sym typeface="Libre Franklin"/>
              </a:rPr>
              <a:t>[3]</a:t>
            </a:r>
            <a:endParaRPr sz="2300">
              <a:latin typeface="Libre Franklin"/>
              <a:ea typeface="Libre Franklin"/>
              <a:cs typeface="Libre Franklin"/>
              <a:sym typeface="Libre Franklin"/>
            </a:endParaRPr>
          </a:p>
        </p:txBody>
      </p:sp>
      <p:pic>
        <p:nvPicPr>
          <p:cNvPr id="87" name="Google Shape;87;p13"/>
          <p:cNvPicPr preferRelativeResize="0"/>
          <p:nvPr/>
        </p:nvPicPr>
        <p:blipFill>
          <a:blip r:embed="rId10">
            <a:alphaModFix/>
          </a:blip>
          <a:stretch>
            <a:fillRect/>
          </a:stretch>
        </p:blipFill>
        <p:spPr>
          <a:xfrm>
            <a:off x="16459200" y="8692325"/>
            <a:ext cx="7916850" cy="5731470"/>
          </a:xfrm>
          <a:prstGeom prst="rect">
            <a:avLst/>
          </a:prstGeom>
          <a:noFill/>
          <a:ln>
            <a:noFill/>
          </a:ln>
        </p:spPr>
      </p:pic>
      <p:sp>
        <p:nvSpPr>
          <p:cNvPr id="88" name="Google Shape;88;p13"/>
          <p:cNvSpPr txBox="1"/>
          <p:nvPr/>
        </p:nvSpPr>
        <p:spPr>
          <a:xfrm>
            <a:off x="502000" y="2731988"/>
            <a:ext cx="1246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4000">
                <a:solidFill>
                  <a:srgbClr val="761212"/>
                </a:solidFill>
                <a:latin typeface="Libre Baskerville"/>
                <a:ea typeface="Libre Baskerville"/>
                <a:cs typeface="Libre Baskerville"/>
                <a:sym typeface="Libre Baskerville"/>
              </a:rPr>
              <a:t>&gt;:O  </a:t>
            </a:r>
            <a:endParaRPr>
              <a:solidFill>
                <a:srgbClr val="761212"/>
              </a:solidFill>
            </a:endParaRPr>
          </a:p>
        </p:txBody>
      </p:sp>
      <p:sp>
        <p:nvSpPr>
          <p:cNvPr id="89" name="Google Shape;89;p13"/>
          <p:cNvSpPr txBox="1"/>
          <p:nvPr/>
        </p:nvSpPr>
        <p:spPr>
          <a:xfrm>
            <a:off x="620875" y="10501488"/>
            <a:ext cx="1246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761212"/>
                </a:solidFill>
                <a:latin typeface="Libre Baskerville"/>
                <a:ea typeface="Libre Baskerville"/>
                <a:cs typeface="Libre Baskerville"/>
                <a:sym typeface="Libre Baskerville"/>
              </a:rPr>
              <a:t>&gt;:/</a:t>
            </a:r>
            <a:endParaRPr b="1">
              <a:solidFill>
                <a:srgbClr val="761212"/>
              </a:solidFill>
            </a:endParaRPr>
          </a:p>
        </p:txBody>
      </p:sp>
      <p:sp>
        <p:nvSpPr>
          <p:cNvPr id="90" name="Google Shape;90;p13"/>
          <p:cNvSpPr txBox="1"/>
          <p:nvPr/>
        </p:nvSpPr>
        <p:spPr>
          <a:xfrm>
            <a:off x="25197400" y="9143988"/>
            <a:ext cx="1246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761212"/>
                </a:solidFill>
                <a:latin typeface="Libre Baskerville"/>
                <a:ea typeface="Libre Baskerville"/>
                <a:cs typeface="Libre Baskerville"/>
                <a:sym typeface="Libre Baskerville"/>
              </a:rPr>
              <a:t>&gt;:(</a:t>
            </a:r>
            <a:endParaRPr>
              <a:solidFill>
                <a:srgbClr val="761212"/>
              </a:solidFill>
            </a:endParaRPr>
          </a:p>
        </p:txBody>
      </p:sp>
      <p:sp>
        <p:nvSpPr>
          <p:cNvPr id="91" name="Google Shape;91;p13"/>
          <p:cNvSpPr txBox="1"/>
          <p:nvPr/>
        </p:nvSpPr>
        <p:spPr>
          <a:xfrm>
            <a:off x="25254750" y="2731988"/>
            <a:ext cx="1246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761212"/>
                </a:solidFill>
                <a:latin typeface="Libre Baskerville"/>
                <a:ea typeface="Libre Baskerville"/>
                <a:cs typeface="Libre Baskerville"/>
                <a:sym typeface="Libre Baskerville"/>
              </a:rPr>
              <a:t>:/</a:t>
            </a:r>
            <a:endParaRPr>
              <a:solidFill>
                <a:srgbClr val="76121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1122120" y="1582311"/>
            <a:ext cx="30674100" cy="2036400"/>
          </a:xfrm>
          <a:prstGeom prst="rect">
            <a:avLst/>
          </a:prstGeom>
        </p:spPr>
        <p:txBody>
          <a:bodyPr anchorCtr="0" anchor="t" bIns="327775" lIns="327775" spcFirstLastPara="1" rIns="327775" wrap="square" tIns="327775">
            <a:normAutofit fontScale="90000"/>
          </a:bodyPr>
          <a:lstStyle/>
          <a:p>
            <a:pPr indent="0" lvl="0" marL="0" rtl="0" algn="l">
              <a:spcBef>
                <a:spcPts val="0"/>
              </a:spcBef>
              <a:spcAft>
                <a:spcPts val="0"/>
              </a:spcAft>
              <a:buNone/>
            </a:pPr>
            <a:r>
              <a:rPr lang="en"/>
              <a:t>What to include:</a:t>
            </a:r>
            <a:endParaRPr/>
          </a:p>
        </p:txBody>
      </p:sp>
      <p:sp>
        <p:nvSpPr>
          <p:cNvPr id="97" name="Google Shape;97;p14"/>
          <p:cNvSpPr txBox="1"/>
          <p:nvPr>
            <p:ph idx="1" type="body"/>
          </p:nvPr>
        </p:nvSpPr>
        <p:spPr>
          <a:xfrm>
            <a:off x="1122120" y="4097689"/>
            <a:ext cx="30674100" cy="12147300"/>
          </a:xfrm>
          <a:prstGeom prst="rect">
            <a:avLst/>
          </a:prstGeom>
        </p:spPr>
        <p:txBody>
          <a:bodyPr anchorCtr="0" anchor="t" bIns="327775" lIns="327775" spcFirstLastPara="1" rIns="327775" wrap="square" tIns="327775">
            <a:normAutofit fontScale="92500" lnSpcReduction="20000"/>
          </a:bodyPr>
          <a:lstStyle/>
          <a:p>
            <a:pPr indent="-610393" lvl="0" marL="457200" rtl="0" algn="l">
              <a:spcBef>
                <a:spcPts val="0"/>
              </a:spcBef>
              <a:spcAft>
                <a:spcPts val="0"/>
              </a:spcAft>
              <a:buSzPct val="100000"/>
              <a:buChar char="-"/>
            </a:pPr>
            <a:r>
              <a:rPr b="1" lang="en"/>
              <a:t>Goal of project clearly conveyed</a:t>
            </a:r>
            <a:endParaRPr b="1"/>
          </a:p>
          <a:p>
            <a:pPr indent="-610393" lvl="0" marL="457200" rtl="0" algn="l">
              <a:spcBef>
                <a:spcPts val="0"/>
              </a:spcBef>
              <a:spcAft>
                <a:spcPts val="0"/>
              </a:spcAft>
              <a:buSzPct val="100000"/>
              <a:buChar char="-"/>
            </a:pPr>
            <a:r>
              <a:rPr b="1" lang="en"/>
              <a:t>Analysis of collected dataset</a:t>
            </a:r>
            <a:r>
              <a:rPr lang="en"/>
              <a:t>, Describe collection method. Include interesting findings. Figures or examples of data collected/annotated in this project.</a:t>
            </a:r>
            <a:endParaRPr/>
          </a:p>
          <a:p>
            <a:pPr indent="-610393" lvl="0" marL="457200" rtl="0" algn="l">
              <a:spcBef>
                <a:spcPts val="0"/>
              </a:spcBef>
              <a:spcAft>
                <a:spcPts val="0"/>
              </a:spcAft>
              <a:buSzPct val="100000"/>
              <a:buChar char="-"/>
            </a:pPr>
            <a:r>
              <a:rPr b="1" lang="en"/>
              <a:t>Method</a:t>
            </a:r>
            <a:r>
              <a:rPr lang="en"/>
              <a:t>, Clearly describe approach</a:t>
            </a:r>
            <a:endParaRPr/>
          </a:p>
          <a:p>
            <a:pPr indent="-610393" lvl="0" marL="457200" rtl="0" algn="l">
              <a:spcBef>
                <a:spcPts val="0"/>
              </a:spcBef>
              <a:spcAft>
                <a:spcPts val="0"/>
              </a:spcAft>
              <a:buSzPct val="100000"/>
              <a:buChar char="-"/>
            </a:pPr>
            <a:r>
              <a:rPr b="1" lang="en"/>
              <a:t>Results</a:t>
            </a:r>
            <a:r>
              <a:rPr lang="en"/>
              <a:t>, Initial results, in a format that effectively conveys result, e.g. graph, figure</a:t>
            </a:r>
            <a:endParaRPr/>
          </a:p>
          <a:p>
            <a:pPr indent="-610393" lvl="0" marL="457200" rtl="0" algn="l">
              <a:spcBef>
                <a:spcPts val="0"/>
              </a:spcBef>
              <a:spcAft>
                <a:spcPts val="0"/>
              </a:spcAft>
              <a:buSzPct val="100000"/>
              <a:buChar char="-"/>
            </a:pPr>
            <a:r>
              <a:rPr b="1" lang="en"/>
              <a:t>Figures and visualization</a:t>
            </a:r>
            <a:r>
              <a:rPr lang="en"/>
              <a:t>, Overall impact of figures and visual information presented. </a:t>
            </a:r>
            <a:endParaRPr/>
          </a:p>
          <a:p>
            <a:pPr indent="-522287" lvl="1" marL="914400" rtl="0" algn="l">
              <a:spcBef>
                <a:spcPts val="0"/>
              </a:spcBef>
              <a:spcAft>
                <a:spcPts val="0"/>
              </a:spcAft>
              <a:buSzPct val="100000"/>
              <a:buChar char="-"/>
            </a:pPr>
            <a:r>
              <a:rPr lang="en"/>
              <a:t>Easy to link figures to any related text. </a:t>
            </a:r>
            <a:endParaRPr/>
          </a:p>
          <a:p>
            <a:pPr indent="-522287" lvl="1" marL="914400" rtl="0" algn="l">
              <a:spcBef>
                <a:spcPts val="0"/>
              </a:spcBef>
              <a:spcAft>
                <a:spcPts val="0"/>
              </a:spcAft>
              <a:buSzPct val="100000"/>
              <a:buChar char="-"/>
            </a:pPr>
            <a:r>
              <a:rPr lang="en"/>
              <a:t>Captions.</a:t>
            </a:r>
            <a:endParaRPr/>
          </a:p>
          <a:p>
            <a:pPr indent="-610393" lvl="0" marL="457200" rtl="0" algn="l">
              <a:spcBef>
                <a:spcPts val="0"/>
              </a:spcBef>
              <a:spcAft>
                <a:spcPts val="0"/>
              </a:spcAft>
              <a:buSzPct val="100000"/>
              <a:buChar char="-"/>
            </a:pPr>
            <a:r>
              <a:rPr b="1" lang="en"/>
              <a:t>Overall style</a:t>
            </a:r>
            <a:endParaRPr b="1"/>
          </a:p>
          <a:p>
            <a:pPr indent="-522287" lvl="1" marL="914400" rtl="0" algn="l">
              <a:spcBef>
                <a:spcPts val="0"/>
              </a:spcBef>
              <a:spcAft>
                <a:spcPts val="0"/>
              </a:spcAft>
              <a:buSzPct val="100000"/>
              <a:buChar char="-"/>
            </a:pPr>
            <a:r>
              <a:rPr lang="en"/>
              <a:t>Catchy title.</a:t>
            </a:r>
            <a:endParaRPr/>
          </a:p>
          <a:p>
            <a:pPr indent="-522287" lvl="1" marL="914400" rtl="0" algn="l">
              <a:spcBef>
                <a:spcPts val="0"/>
              </a:spcBef>
              <a:spcAft>
                <a:spcPts val="0"/>
              </a:spcAft>
              <a:buSzPct val="100000"/>
              <a:buChar char="-"/>
            </a:pPr>
            <a:r>
              <a:rPr lang="en"/>
              <a:t>Effective layout and headings.</a:t>
            </a:r>
            <a:endParaRPr/>
          </a:p>
          <a:p>
            <a:pPr indent="-522287" lvl="1" marL="914400" rtl="0" algn="l">
              <a:spcBef>
                <a:spcPts val="0"/>
              </a:spcBef>
              <a:spcAft>
                <a:spcPts val="0"/>
              </a:spcAft>
              <a:buSzPct val="100000"/>
              <a:buChar char="-"/>
            </a:pPr>
            <a:r>
              <a:rPr lang="en"/>
              <a:t>No big walls of text.</a:t>
            </a:r>
            <a:endParaRPr/>
          </a:p>
          <a:p>
            <a:pPr indent="-522287" lvl="1" marL="914400" rtl="0" algn="l">
              <a:spcBef>
                <a:spcPts val="0"/>
              </a:spcBef>
              <a:spcAft>
                <a:spcPts val="0"/>
              </a:spcAft>
              <a:buSzPct val="100000"/>
              <a:buChar char="-"/>
            </a:pPr>
            <a:r>
              <a:rPr lang="en"/>
              <a:t>Font and font size is readable.</a:t>
            </a:r>
            <a:endParaRPr/>
          </a:p>
          <a:p>
            <a:pPr indent="-522287" lvl="1" marL="914400" rtl="0" algn="l">
              <a:spcBef>
                <a:spcPts val="0"/>
              </a:spcBef>
              <a:spcAft>
                <a:spcPts val="0"/>
              </a:spcAft>
              <a:buSzPct val="100000"/>
              <a:buChar char="-"/>
            </a:pPr>
            <a:r>
              <a:rPr lang="en"/>
              <a:t>Consistent color scheme.</a:t>
            </a:r>
            <a:endParaRPr/>
          </a:p>
          <a:p>
            <a:pPr indent="-522287" lvl="1" marL="914400" rtl="0" algn="l">
              <a:spcBef>
                <a:spcPts val="0"/>
              </a:spcBef>
              <a:spcAft>
                <a:spcPts val="0"/>
              </a:spcAft>
              <a:buSzPct val="100000"/>
              <a:buChar char="-"/>
            </a:pPr>
            <a:r>
              <a:rPr lang="en"/>
              <a:t>References and citations.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15"/>
          <p:cNvSpPr txBox="1"/>
          <p:nvPr>
            <p:ph type="ctrTitle"/>
          </p:nvPr>
        </p:nvSpPr>
        <p:spPr>
          <a:xfrm>
            <a:off x="297750" y="152400"/>
            <a:ext cx="32322900" cy="2128200"/>
          </a:xfrm>
          <a:prstGeom prst="rect">
            <a:avLst/>
          </a:prstGeom>
          <a:solidFill>
            <a:srgbClr val="F4CCCC"/>
          </a:solidFill>
        </p:spPr>
        <p:txBody>
          <a:bodyPr anchorCtr="0" anchor="b" bIns="327775" lIns="327775" spcFirstLastPara="1" rIns="327775" wrap="square" tIns="327775">
            <a:noAutofit/>
          </a:bodyPr>
          <a:lstStyle/>
          <a:p>
            <a:pPr indent="0" lvl="0" marL="0" rtl="0" algn="ctr">
              <a:spcBef>
                <a:spcPts val="0"/>
              </a:spcBef>
              <a:spcAft>
                <a:spcPts val="0"/>
              </a:spcAft>
              <a:buSzPts val="990"/>
              <a:buNone/>
            </a:pPr>
            <a:r>
              <a:rPr lang="en" sz="9600">
                <a:latin typeface="Source Serif Pro SemiBold"/>
                <a:ea typeface="Source Serif Pro SemiBold"/>
                <a:cs typeface="Source Serif Pro SemiBold"/>
                <a:sym typeface="Source Serif Pro SemiBold"/>
              </a:rPr>
              <a:t>IDENTIFYING ANGER BASED ON SOCIAL SIGNALS</a:t>
            </a:r>
            <a:endParaRPr sz="9600">
              <a:latin typeface="Source Serif Pro SemiBold"/>
              <a:ea typeface="Source Serif Pro SemiBold"/>
              <a:cs typeface="Source Serif Pro SemiBold"/>
              <a:sym typeface="Source Serif Pro SemiBold"/>
            </a:endParaRPr>
          </a:p>
        </p:txBody>
      </p:sp>
      <p:sp>
        <p:nvSpPr>
          <p:cNvPr id="103" name="Google Shape;103;p15"/>
          <p:cNvSpPr txBox="1"/>
          <p:nvPr>
            <p:ph idx="1" type="subTitle"/>
          </p:nvPr>
        </p:nvSpPr>
        <p:spPr>
          <a:xfrm>
            <a:off x="297750" y="2560513"/>
            <a:ext cx="7572600" cy="7458900"/>
          </a:xfrm>
          <a:prstGeom prst="rect">
            <a:avLst/>
          </a:prstGeom>
          <a:gradFill>
            <a:gsLst>
              <a:gs pos="0">
                <a:srgbClr val="F5D0D0"/>
              </a:gs>
              <a:gs pos="68000">
                <a:srgbClr val="E79C9C"/>
              </a:gs>
              <a:gs pos="100000">
                <a:srgbClr val="E08282"/>
              </a:gs>
              <a:gs pos="100000">
                <a:srgbClr val="D96868"/>
              </a:gs>
            </a:gsLst>
            <a:lin ang="5400012" scaled="0"/>
          </a:gradFill>
        </p:spPr>
        <p:txBody>
          <a:bodyPr anchorCtr="0" anchor="t" bIns="327775" lIns="327775" spcFirstLastPara="1" rIns="327775" wrap="square" tIns="327775">
            <a:normAutofit lnSpcReduction="10000"/>
          </a:bodyPr>
          <a:lstStyle/>
          <a:p>
            <a:pPr indent="0" lvl="0" marL="0" rtl="0" algn="ctr">
              <a:lnSpc>
                <a:spcPct val="100000"/>
              </a:lnSpc>
              <a:spcBef>
                <a:spcPts val="0"/>
              </a:spcBef>
              <a:spcAft>
                <a:spcPts val="0"/>
              </a:spcAft>
              <a:buNone/>
            </a:pPr>
            <a:r>
              <a:rPr lang="en" sz="4600" u="sng">
                <a:solidFill>
                  <a:srgbClr val="434343"/>
                </a:solidFill>
                <a:latin typeface="Source Serif Pro SemiBold"/>
                <a:ea typeface="Source Serif Pro SemiBold"/>
                <a:cs typeface="Source Serif Pro SemiBold"/>
                <a:sym typeface="Source Serif Pro SemiBold"/>
              </a:rPr>
              <a:t>MOTIVATION</a:t>
            </a:r>
            <a:endParaRPr sz="4600" u="sng">
              <a:solidFill>
                <a:srgbClr val="434343"/>
              </a:solidFill>
              <a:latin typeface="Source Serif Pro SemiBold"/>
              <a:ea typeface="Source Serif Pro SemiBold"/>
              <a:cs typeface="Source Serif Pro SemiBold"/>
              <a:sym typeface="Source Serif Pro SemiBold"/>
            </a:endParaRPr>
          </a:p>
          <a:p>
            <a:pPr indent="0" lvl="0" marL="0" rtl="0" algn="ctr">
              <a:spcBef>
                <a:spcPts val="0"/>
              </a:spcBef>
              <a:spcAft>
                <a:spcPts val="0"/>
              </a:spcAft>
              <a:buNone/>
            </a:pPr>
            <a:r>
              <a:t/>
            </a:r>
            <a:endParaRPr sz="3400">
              <a:latin typeface="Source Serif Pro"/>
              <a:ea typeface="Source Serif Pro"/>
              <a:cs typeface="Source Serif Pro"/>
              <a:sym typeface="Source Serif Pro"/>
            </a:endParaRPr>
          </a:p>
          <a:p>
            <a:pPr indent="0" lvl="0" marL="0" rtl="0" algn="ctr">
              <a:lnSpc>
                <a:spcPct val="100000"/>
              </a:lnSpc>
              <a:spcBef>
                <a:spcPts val="0"/>
              </a:spcBef>
              <a:spcAft>
                <a:spcPts val="0"/>
              </a:spcAft>
              <a:buNone/>
            </a:pPr>
            <a:r>
              <a:rPr lang="en" sz="3350">
                <a:latin typeface="Source Serif Pro"/>
                <a:ea typeface="Source Serif Pro"/>
                <a:cs typeface="Source Serif Pro"/>
                <a:sym typeface="Source Serif Pro"/>
              </a:rPr>
              <a:t>Due to the diversity in culture among humans, the way anger is displayed varies in these different cultures. So the purpose of this project is to use machine learning algorithms to create a model that </a:t>
            </a:r>
            <a:r>
              <a:rPr lang="en" sz="3350">
                <a:latin typeface="Source Serif Pro"/>
                <a:ea typeface="Source Serif Pro"/>
                <a:cs typeface="Source Serif Pro"/>
                <a:sym typeface="Source Serif Pro"/>
              </a:rPr>
              <a:t>accurately</a:t>
            </a:r>
            <a:r>
              <a:rPr lang="en" sz="3350">
                <a:latin typeface="Source Serif Pro"/>
                <a:ea typeface="Source Serif Pro"/>
                <a:cs typeface="Source Serif Pro"/>
                <a:sym typeface="Source Serif Pro"/>
              </a:rPr>
              <a:t> </a:t>
            </a:r>
            <a:r>
              <a:rPr lang="en" sz="3350">
                <a:latin typeface="Source Serif Pro"/>
                <a:ea typeface="Source Serif Pro"/>
                <a:cs typeface="Source Serif Pro"/>
                <a:sym typeface="Source Serif Pro"/>
              </a:rPr>
              <a:t>differentiates</a:t>
            </a:r>
            <a:r>
              <a:rPr lang="en" sz="3350">
                <a:latin typeface="Source Serif Pro"/>
                <a:ea typeface="Source Serif Pro"/>
                <a:cs typeface="Source Serif Pro"/>
                <a:sym typeface="Source Serif Pro"/>
              </a:rPr>
              <a:t> different levels of anger using social signals. This will provide a non-biased method of identifying different levels of anger regardless of culture.</a:t>
            </a:r>
            <a:endParaRPr sz="3350">
              <a:latin typeface="Source Serif Pro"/>
              <a:ea typeface="Source Serif Pro"/>
              <a:cs typeface="Source Serif Pro"/>
              <a:sym typeface="Source Serif Pro"/>
            </a:endParaRPr>
          </a:p>
        </p:txBody>
      </p:sp>
      <p:sp>
        <p:nvSpPr>
          <p:cNvPr id="104" name="Google Shape;104;p15"/>
          <p:cNvSpPr txBox="1"/>
          <p:nvPr>
            <p:ph idx="1" type="subTitle"/>
          </p:nvPr>
        </p:nvSpPr>
        <p:spPr>
          <a:xfrm>
            <a:off x="297750" y="10299350"/>
            <a:ext cx="7572600" cy="7458900"/>
          </a:xfrm>
          <a:prstGeom prst="rect">
            <a:avLst/>
          </a:prstGeom>
          <a:gradFill>
            <a:gsLst>
              <a:gs pos="0">
                <a:srgbClr val="F5D0D0"/>
              </a:gs>
              <a:gs pos="68000">
                <a:srgbClr val="E79C9C"/>
              </a:gs>
              <a:gs pos="100000">
                <a:srgbClr val="E08282"/>
              </a:gs>
              <a:gs pos="100000">
                <a:srgbClr val="D96868"/>
              </a:gs>
            </a:gsLst>
            <a:lin ang="16200038" scaled="0"/>
          </a:gradFill>
        </p:spPr>
        <p:txBody>
          <a:bodyPr anchorCtr="0" anchor="t" bIns="327775" lIns="327775" spcFirstLastPara="1" rIns="327775" wrap="square" tIns="327775">
            <a:normAutofit/>
          </a:bodyPr>
          <a:lstStyle/>
          <a:p>
            <a:pPr indent="0" lvl="0" marL="0" rtl="0" algn="ctr">
              <a:lnSpc>
                <a:spcPct val="100000"/>
              </a:lnSpc>
              <a:spcBef>
                <a:spcPts val="0"/>
              </a:spcBef>
              <a:spcAft>
                <a:spcPts val="0"/>
              </a:spcAft>
              <a:buClr>
                <a:schemeClr val="dk1"/>
              </a:buClr>
              <a:buSzPts val="1100"/>
              <a:buFont typeface="Arial"/>
              <a:buNone/>
            </a:pPr>
            <a:r>
              <a:rPr lang="en" sz="4600" u="sng">
                <a:solidFill>
                  <a:srgbClr val="434343"/>
                </a:solidFill>
                <a:latin typeface="Source Serif Pro SemiBold"/>
                <a:ea typeface="Source Serif Pro SemiBold"/>
                <a:cs typeface="Source Serif Pro SemiBold"/>
                <a:sym typeface="Source Serif Pro SemiBold"/>
              </a:rPr>
              <a:t>DATASET</a:t>
            </a:r>
            <a:endParaRPr sz="4600" u="sng">
              <a:solidFill>
                <a:srgbClr val="434343"/>
              </a:solidFill>
              <a:latin typeface="Source Serif Pro SemiBold"/>
              <a:ea typeface="Source Serif Pro SemiBold"/>
              <a:cs typeface="Source Serif Pro SemiBold"/>
              <a:sym typeface="Source Serif Pro SemiBold"/>
            </a:endParaRPr>
          </a:p>
          <a:p>
            <a:pPr indent="0" lvl="0" marL="0" rtl="0" algn="ctr">
              <a:spcBef>
                <a:spcPts val="0"/>
              </a:spcBef>
              <a:spcAft>
                <a:spcPts val="0"/>
              </a:spcAft>
              <a:buClr>
                <a:schemeClr val="dk1"/>
              </a:buClr>
              <a:buSzPts val="1100"/>
              <a:buFont typeface="Arial"/>
              <a:buNone/>
            </a:pPr>
            <a:r>
              <a:t/>
            </a:r>
            <a:endParaRPr sz="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rPr lang="en" sz="3350">
                <a:latin typeface="Source Serif Pro"/>
                <a:ea typeface="Source Serif Pro"/>
                <a:cs typeface="Source Serif Pro"/>
                <a:sym typeface="Source Serif Pro"/>
              </a:rPr>
              <a:t>We created the dataset by taking screenshots of people varying types of anger from various places on the internet and </a:t>
            </a:r>
            <a:r>
              <a:rPr lang="en" sz="3350">
                <a:latin typeface="Source Serif Pro"/>
                <a:ea typeface="Source Serif Pro"/>
                <a:cs typeface="Source Serif Pro"/>
                <a:sym typeface="Source Serif Pro"/>
              </a:rPr>
              <a:t>pre existing</a:t>
            </a:r>
            <a:r>
              <a:rPr lang="en" sz="3350">
                <a:latin typeface="Source Serif Pro"/>
                <a:ea typeface="Source Serif Pro"/>
                <a:cs typeface="Source Serif Pro"/>
                <a:sym typeface="Source Serif Pro"/>
              </a:rPr>
              <a:t> datasets. The dataset was annotated subjectively through free annotation and objectively through running the </a:t>
            </a:r>
            <a:r>
              <a:rPr lang="en" sz="3350">
                <a:latin typeface="Source Serif Pro"/>
                <a:ea typeface="Source Serif Pro"/>
                <a:cs typeface="Source Serif Pro"/>
                <a:sym typeface="Source Serif Pro"/>
              </a:rPr>
              <a:t>images we collected through OpenFace to obtain the action unit data.</a:t>
            </a:r>
            <a:endParaRPr sz="3350">
              <a:latin typeface="Source Serif Pro"/>
              <a:ea typeface="Source Serif Pro"/>
              <a:cs typeface="Source Serif Pro"/>
              <a:sym typeface="Source Serif Pro"/>
            </a:endParaRPr>
          </a:p>
        </p:txBody>
      </p:sp>
      <p:sp>
        <p:nvSpPr>
          <p:cNvPr id="105" name="Google Shape;105;p15"/>
          <p:cNvSpPr txBox="1"/>
          <p:nvPr/>
        </p:nvSpPr>
        <p:spPr>
          <a:xfrm>
            <a:off x="17335576" y="7645650"/>
            <a:ext cx="2371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t>Loud Anger</a:t>
            </a:r>
            <a:endParaRPr sz="3100"/>
          </a:p>
        </p:txBody>
      </p:sp>
      <p:sp>
        <p:nvSpPr>
          <p:cNvPr id="106" name="Google Shape;106;p15"/>
          <p:cNvSpPr txBox="1"/>
          <p:nvPr/>
        </p:nvSpPr>
        <p:spPr>
          <a:xfrm>
            <a:off x="8209800" y="2484325"/>
            <a:ext cx="16498800" cy="153462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000"/>
          </a:p>
          <a:p>
            <a:pPr indent="0" lvl="0" marL="0" rtl="0" algn="l">
              <a:spcBef>
                <a:spcPts val="0"/>
              </a:spcBef>
              <a:spcAft>
                <a:spcPts val="0"/>
              </a:spcAft>
              <a:buNone/>
            </a:pPr>
            <a:r>
              <a:t/>
            </a:r>
            <a:endParaRPr sz="9600"/>
          </a:p>
          <a:p>
            <a:pPr indent="0" lvl="0" marL="0" rtl="0" algn="l">
              <a:spcBef>
                <a:spcPts val="0"/>
              </a:spcBef>
              <a:spcAft>
                <a:spcPts val="0"/>
              </a:spcAft>
              <a:buNone/>
            </a:pPr>
            <a:r>
              <a:t/>
            </a:r>
            <a:endParaRPr sz="9600"/>
          </a:p>
          <a:p>
            <a:pPr indent="0" lvl="0" marL="0" rtl="0" algn="l">
              <a:spcBef>
                <a:spcPts val="0"/>
              </a:spcBef>
              <a:spcAft>
                <a:spcPts val="0"/>
              </a:spcAft>
              <a:buNone/>
            </a:pPr>
            <a:r>
              <a:t/>
            </a:r>
            <a:endParaRPr sz="9600"/>
          </a:p>
          <a:p>
            <a:pPr indent="0" lvl="0" marL="0" rtl="0" algn="l">
              <a:spcBef>
                <a:spcPts val="0"/>
              </a:spcBef>
              <a:spcAft>
                <a:spcPts val="0"/>
              </a:spcAft>
              <a:buNone/>
            </a:pPr>
            <a:r>
              <a:t/>
            </a:r>
            <a:endParaRPr sz="9600"/>
          </a:p>
          <a:p>
            <a:pPr indent="0" lvl="0" marL="0" rtl="0" algn="l">
              <a:spcBef>
                <a:spcPts val="0"/>
              </a:spcBef>
              <a:spcAft>
                <a:spcPts val="0"/>
              </a:spcAft>
              <a:buNone/>
            </a:pPr>
            <a:r>
              <a:t/>
            </a:r>
            <a:endParaRPr sz="8900"/>
          </a:p>
          <a:p>
            <a:pPr indent="0" lvl="0" marL="0" rtl="0" algn="l">
              <a:spcBef>
                <a:spcPts val="0"/>
              </a:spcBef>
              <a:spcAft>
                <a:spcPts val="0"/>
              </a:spcAft>
              <a:buNone/>
            </a:pPr>
            <a:r>
              <a:t/>
            </a:r>
            <a:endParaRPr sz="9800"/>
          </a:p>
          <a:p>
            <a:pPr indent="0" lvl="0" marL="0" rtl="0" algn="l">
              <a:spcBef>
                <a:spcPts val="0"/>
              </a:spcBef>
              <a:spcAft>
                <a:spcPts val="0"/>
              </a:spcAft>
              <a:buNone/>
            </a:pPr>
            <a:r>
              <a:t/>
            </a:r>
            <a:endParaRPr sz="9600"/>
          </a:p>
          <a:p>
            <a:pPr indent="0" lvl="0" marL="0" rtl="0" algn="l">
              <a:spcBef>
                <a:spcPts val="0"/>
              </a:spcBef>
              <a:spcAft>
                <a:spcPts val="0"/>
              </a:spcAft>
              <a:buNone/>
            </a:pPr>
            <a:r>
              <a:rPr lang="en" sz="9600"/>
              <a:t>							</a:t>
            </a:r>
            <a:endParaRPr sz="9600"/>
          </a:p>
          <a:p>
            <a:pPr indent="0" lvl="0" marL="0" rtl="0" algn="l">
              <a:spcBef>
                <a:spcPts val="0"/>
              </a:spcBef>
              <a:spcAft>
                <a:spcPts val="0"/>
              </a:spcAft>
              <a:buNone/>
            </a:pPr>
            <a:r>
              <a:rPr lang="en" sz="9600"/>
              <a:t>						</a:t>
            </a:r>
            <a:endParaRPr sz="9600"/>
          </a:p>
          <a:p>
            <a:pPr indent="0" lvl="0" marL="0" rtl="0" algn="l">
              <a:spcBef>
                <a:spcPts val="0"/>
              </a:spcBef>
              <a:spcAft>
                <a:spcPts val="0"/>
              </a:spcAft>
              <a:buNone/>
            </a:pPr>
            <a:r>
              <a:rPr lang="en" sz="9600"/>
              <a:t>										</a:t>
            </a:r>
            <a:endParaRPr sz="9600"/>
          </a:p>
        </p:txBody>
      </p:sp>
      <p:pic>
        <p:nvPicPr>
          <p:cNvPr id="107" name="Google Shape;107;p15"/>
          <p:cNvPicPr preferRelativeResize="0"/>
          <p:nvPr/>
        </p:nvPicPr>
        <p:blipFill>
          <a:blip r:embed="rId3">
            <a:alphaModFix/>
          </a:blip>
          <a:stretch>
            <a:fillRect/>
          </a:stretch>
        </p:blipFill>
        <p:spPr>
          <a:xfrm>
            <a:off x="16799810" y="8307450"/>
            <a:ext cx="7916840" cy="5731450"/>
          </a:xfrm>
          <a:prstGeom prst="rect">
            <a:avLst/>
          </a:prstGeom>
          <a:noFill/>
          <a:ln>
            <a:noFill/>
          </a:ln>
        </p:spPr>
      </p:pic>
      <p:pic>
        <p:nvPicPr>
          <p:cNvPr id="108" name="Google Shape;108;p15"/>
          <p:cNvPicPr preferRelativeResize="0"/>
          <p:nvPr/>
        </p:nvPicPr>
        <p:blipFill>
          <a:blip r:embed="rId4">
            <a:alphaModFix/>
          </a:blip>
          <a:stretch>
            <a:fillRect/>
          </a:stretch>
        </p:blipFill>
        <p:spPr>
          <a:xfrm>
            <a:off x="8551549" y="8307450"/>
            <a:ext cx="7916840" cy="5731450"/>
          </a:xfrm>
          <a:prstGeom prst="rect">
            <a:avLst/>
          </a:prstGeom>
          <a:noFill/>
          <a:ln>
            <a:noFill/>
          </a:ln>
        </p:spPr>
      </p:pic>
      <p:grpSp>
        <p:nvGrpSpPr>
          <p:cNvPr id="109" name="Google Shape;109;p15"/>
          <p:cNvGrpSpPr/>
          <p:nvPr/>
        </p:nvGrpSpPr>
        <p:grpSpPr>
          <a:xfrm>
            <a:off x="8686604" y="2547625"/>
            <a:ext cx="16021996" cy="5877675"/>
            <a:chOff x="8848942" y="12038775"/>
            <a:chExt cx="16021996" cy="5877675"/>
          </a:xfrm>
        </p:grpSpPr>
        <p:sp>
          <p:nvSpPr>
            <p:cNvPr id="110" name="Google Shape;110;p15"/>
            <p:cNvSpPr txBox="1"/>
            <p:nvPr/>
          </p:nvSpPr>
          <p:spPr>
            <a:xfrm>
              <a:off x="21233138" y="17189788"/>
              <a:ext cx="3637800" cy="661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latin typeface="Source Serif Pro"/>
                  <a:ea typeface="Source Serif Pro"/>
                  <a:cs typeface="Source Serif Pro"/>
                  <a:sym typeface="Source Serif Pro"/>
                </a:rPr>
                <a:t>Subtle Anger </a:t>
              </a:r>
              <a:r>
                <a:rPr lang="en" sz="2500">
                  <a:latin typeface="Source Serif Pro"/>
                  <a:ea typeface="Source Serif Pro"/>
                  <a:cs typeface="Source Serif Pro"/>
                  <a:sym typeface="Source Serif Pro"/>
                </a:rPr>
                <a:t>[4]</a:t>
              </a:r>
              <a:endParaRPr sz="2500">
                <a:latin typeface="Source Serif Pro"/>
                <a:ea typeface="Source Serif Pro"/>
                <a:cs typeface="Source Serif Pro"/>
                <a:sym typeface="Source Serif Pro"/>
              </a:endParaRPr>
            </a:p>
          </p:txBody>
        </p:sp>
        <p:grpSp>
          <p:nvGrpSpPr>
            <p:cNvPr id="111" name="Google Shape;111;p15"/>
            <p:cNvGrpSpPr/>
            <p:nvPr/>
          </p:nvGrpSpPr>
          <p:grpSpPr>
            <a:xfrm>
              <a:off x="19578769" y="14544770"/>
              <a:ext cx="1599494" cy="1818710"/>
              <a:chOff x="19361919" y="14544770"/>
              <a:chExt cx="1599494" cy="1818710"/>
            </a:xfrm>
          </p:grpSpPr>
          <p:pic>
            <p:nvPicPr>
              <p:cNvPr id="112" name="Google Shape;112;p15"/>
              <p:cNvPicPr preferRelativeResize="0"/>
              <p:nvPr/>
            </p:nvPicPr>
            <p:blipFill>
              <a:blip r:embed="rId5">
                <a:alphaModFix/>
              </a:blip>
              <a:stretch>
                <a:fillRect/>
              </a:stretch>
            </p:blipFill>
            <p:spPr>
              <a:xfrm>
                <a:off x="19460943" y="15709820"/>
                <a:ext cx="1401453" cy="653660"/>
              </a:xfrm>
              <a:prstGeom prst="rect">
                <a:avLst/>
              </a:prstGeom>
              <a:noFill/>
              <a:ln>
                <a:noFill/>
              </a:ln>
            </p:spPr>
          </p:pic>
          <p:pic>
            <p:nvPicPr>
              <p:cNvPr id="113" name="Google Shape;113;p15"/>
              <p:cNvPicPr preferRelativeResize="0"/>
              <p:nvPr/>
            </p:nvPicPr>
            <p:blipFill>
              <a:blip r:embed="rId6">
                <a:alphaModFix/>
              </a:blip>
              <a:stretch>
                <a:fillRect/>
              </a:stretch>
            </p:blipFill>
            <p:spPr>
              <a:xfrm>
                <a:off x="19361919" y="14544770"/>
                <a:ext cx="1599494" cy="1199616"/>
              </a:xfrm>
              <a:prstGeom prst="rect">
                <a:avLst/>
              </a:prstGeom>
              <a:noFill/>
              <a:ln>
                <a:noFill/>
              </a:ln>
            </p:spPr>
          </p:pic>
        </p:grpSp>
        <p:sp>
          <p:nvSpPr>
            <p:cNvPr id="114" name="Google Shape;114;p15"/>
            <p:cNvSpPr txBox="1"/>
            <p:nvPr/>
          </p:nvSpPr>
          <p:spPr>
            <a:xfrm>
              <a:off x="18238613" y="12834913"/>
              <a:ext cx="4279800" cy="7389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Source Serif Pro"/>
                  <a:ea typeface="Source Serif Pro"/>
                  <a:cs typeface="Source Serif Pro"/>
                  <a:sym typeface="Source Serif Pro"/>
                </a:rPr>
                <a:t>NATURALISTIC</a:t>
              </a:r>
              <a:endParaRPr b="1" sz="3600">
                <a:latin typeface="Source Serif Pro"/>
                <a:ea typeface="Source Serif Pro"/>
                <a:cs typeface="Source Serif Pro"/>
                <a:sym typeface="Source Serif Pro"/>
              </a:endParaRPr>
            </a:p>
          </p:txBody>
        </p:sp>
        <p:sp>
          <p:nvSpPr>
            <p:cNvPr id="115" name="Google Shape;115;p15"/>
            <p:cNvSpPr txBox="1"/>
            <p:nvPr/>
          </p:nvSpPr>
          <p:spPr>
            <a:xfrm>
              <a:off x="12195525" y="12038775"/>
              <a:ext cx="9328800" cy="10314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500">
                  <a:latin typeface="Source Serif Pro SemiBold"/>
                  <a:ea typeface="Source Serif Pro SemiBold"/>
                  <a:cs typeface="Source Serif Pro SemiBold"/>
                  <a:sym typeface="Source Serif Pro SemiBold"/>
                </a:rPr>
                <a:t>CLASSIFICATION</a:t>
              </a:r>
              <a:endParaRPr sz="5200">
                <a:latin typeface="Source Serif Pro SemiBold"/>
                <a:ea typeface="Source Serif Pro SemiBold"/>
                <a:cs typeface="Source Serif Pro SemiBold"/>
                <a:sym typeface="Source Serif Pro SemiBold"/>
              </a:endParaRPr>
            </a:p>
          </p:txBody>
        </p:sp>
        <p:sp>
          <p:nvSpPr>
            <p:cNvPr id="116" name="Google Shape;116;p15"/>
            <p:cNvSpPr txBox="1"/>
            <p:nvPr/>
          </p:nvSpPr>
          <p:spPr>
            <a:xfrm>
              <a:off x="10109800" y="12837900"/>
              <a:ext cx="5282400" cy="7389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Source Serif Pro"/>
                  <a:ea typeface="Source Serif Pro"/>
                  <a:cs typeface="Source Serif Pro"/>
                  <a:sym typeface="Source Serif Pro"/>
                </a:rPr>
                <a:t>ACTED</a:t>
              </a:r>
              <a:endParaRPr b="1" sz="3600">
                <a:latin typeface="Source Serif Pro"/>
                <a:ea typeface="Source Serif Pro"/>
                <a:cs typeface="Source Serif Pro"/>
                <a:sym typeface="Source Serif Pro"/>
              </a:endParaRPr>
            </a:p>
          </p:txBody>
        </p:sp>
        <p:sp>
          <p:nvSpPr>
            <p:cNvPr id="117" name="Google Shape;117;p15"/>
            <p:cNvSpPr txBox="1"/>
            <p:nvPr/>
          </p:nvSpPr>
          <p:spPr>
            <a:xfrm>
              <a:off x="13015263" y="17254638"/>
              <a:ext cx="3637800" cy="6618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latin typeface="Source Serif Pro"/>
                  <a:ea typeface="Source Serif Pro"/>
                  <a:cs typeface="Source Serif Pro"/>
                  <a:sym typeface="Source Serif Pro"/>
                </a:rPr>
                <a:t>Subtle Anger </a:t>
              </a:r>
              <a:r>
                <a:rPr lang="en" sz="2500">
                  <a:latin typeface="Source Serif Pro"/>
                  <a:ea typeface="Source Serif Pro"/>
                  <a:cs typeface="Source Serif Pro"/>
                  <a:sym typeface="Source Serif Pro"/>
                </a:rPr>
                <a:t>[2]</a:t>
              </a:r>
              <a:endParaRPr sz="2500">
                <a:latin typeface="Source Serif Pro"/>
                <a:ea typeface="Source Serif Pro"/>
                <a:cs typeface="Source Serif Pro"/>
                <a:sym typeface="Source Serif Pro"/>
              </a:endParaRPr>
            </a:p>
          </p:txBody>
        </p:sp>
        <p:sp>
          <p:nvSpPr>
            <p:cNvPr id="118" name="Google Shape;118;p15"/>
            <p:cNvSpPr txBox="1"/>
            <p:nvPr/>
          </p:nvSpPr>
          <p:spPr>
            <a:xfrm>
              <a:off x="8848942" y="17254650"/>
              <a:ext cx="3637800" cy="6618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latin typeface="Source Serif Pro"/>
                  <a:ea typeface="Source Serif Pro"/>
                  <a:cs typeface="Source Serif Pro"/>
                  <a:sym typeface="Source Serif Pro"/>
                </a:rPr>
                <a:t>Loud Anger </a:t>
              </a:r>
              <a:r>
                <a:rPr lang="en" sz="2500">
                  <a:latin typeface="Source Serif Pro"/>
                  <a:ea typeface="Source Serif Pro"/>
                  <a:cs typeface="Source Serif Pro"/>
                  <a:sym typeface="Source Serif Pro"/>
                </a:rPr>
                <a:t>[1]</a:t>
              </a:r>
              <a:endParaRPr sz="2500">
                <a:latin typeface="Source Serif Pro"/>
                <a:ea typeface="Source Serif Pro"/>
                <a:cs typeface="Source Serif Pro"/>
                <a:sym typeface="Source Serif Pro"/>
              </a:endParaRPr>
            </a:p>
          </p:txBody>
        </p:sp>
        <p:grpSp>
          <p:nvGrpSpPr>
            <p:cNvPr id="119" name="Google Shape;119;p15"/>
            <p:cNvGrpSpPr/>
            <p:nvPr/>
          </p:nvGrpSpPr>
          <p:grpSpPr>
            <a:xfrm>
              <a:off x="11951249" y="14742382"/>
              <a:ext cx="1599494" cy="1818710"/>
              <a:chOff x="19948112" y="14544407"/>
              <a:chExt cx="1599494" cy="1818710"/>
            </a:xfrm>
          </p:grpSpPr>
          <p:pic>
            <p:nvPicPr>
              <p:cNvPr id="120" name="Google Shape;120;p15"/>
              <p:cNvPicPr preferRelativeResize="0"/>
              <p:nvPr/>
            </p:nvPicPr>
            <p:blipFill>
              <a:blip r:embed="rId5">
                <a:alphaModFix/>
              </a:blip>
              <a:stretch>
                <a:fillRect/>
              </a:stretch>
            </p:blipFill>
            <p:spPr>
              <a:xfrm>
                <a:off x="20047136" y="15709457"/>
                <a:ext cx="1401453" cy="653660"/>
              </a:xfrm>
              <a:prstGeom prst="rect">
                <a:avLst/>
              </a:prstGeom>
              <a:noFill/>
              <a:ln>
                <a:noFill/>
              </a:ln>
            </p:spPr>
          </p:pic>
          <p:pic>
            <p:nvPicPr>
              <p:cNvPr id="121" name="Google Shape;121;p15"/>
              <p:cNvPicPr preferRelativeResize="0"/>
              <p:nvPr/>
            </p:nvPicPr>
            <p:blipFill>
              <a:blip r:embed="rId6">
                <a:alphaModFix/>
              </a:blip>
              <a:stretch>
                <a:fillRect/>
              </a:stretch>
            </p:blipFill>
            <p:spPr>
              <a:xfrm>
                <a:off x="19948112" y="14544407"/>
                <a:ext cx="1599494" cy="1199616"/>
              </a:xfrm>
              <a:prstGeom prst="rect">
                <a:avLst/>
              </a:prstGeom>
              <a:noFill/>
              <a:ln>
                <a:noFill/>
              </a:ln>
            </p:spPr>
          </p:pic>
        </p:grpSp>
        <p:pic>
          <p:nvPicPr>
            <p:cNvPr id="122" name="Google Shape;122;p15"/>
            <p:cNvPicPr preferRelativeResize="0"/>
            <p:nvPr/>
          </p:nvPicPr>
          <p:blipFill>
            <a:blip r:embed="rId7">
              <a:alphaModFix/>
            </a:blip>
            <a:stretch>
              <a:fillRect/>
            </a:stretch>
          </p:blipFill>
          <p:spPr>
            <a:xfrm>
              <a:off x="9454463" y="13870810"/>
              <a:ext cx="2426746" cy="3211580"/>
            </a:xfrm>
            <a:prstGeom prst="rect">
              <a:avLst/>
            </a:prstGeom>
            <a:noFill/>
            <a:ln>
              <a:noFill/>
            </a:ln>
          </p:spPr>
        </p:pic>
        <p:pic>
          <p:nvPicPr>
            <p:cNvPr id="123" name="Google Shape;123;p15"/>
            <p:cNvPicPr preferRelativeResize="0"/>
            <p:nvPr/>
          </p:nvPicPr>
          <p:blipFill>
            <a:blip r:embed="rId8">
              <a:alphaModFix/>
            </a:blip>
            <a:stretch>
              <a:fillRect/>
            </a:stretch>
          </p:blipFill>
          <p:spPr>
            <a:xfrm>
              <a:off x="13620787" y="14316284"/>
              <a:ext cx="2426746" cy="2426743"/>
            </a:xfrm>
            <a:prstGeom prst="rect">
              <a:avLst/>
            </a:prstGeom>
            <a:noFill/>
            <a:ln>
              <a:noFill/>
            </a:ln>
          </p:spPr>
        </p:pic>
        <p:pic>
          <p:nvPicPr>
            <p:cNvPr id="124" name="Google Shape;124;p15"/>
            <p:cNvPicPr preferRelativeResize="0"/>
            <p:nvPr/>
          </p:nvPicPr>
          <p:blipFill>
            <a:blip r:embed="rId9">
              <a:alphaModFix/>
            </a:blip>
            <a:stretch>
              <a:fillRect/>
            </a:stretch>
          </p:blipFill>
          <p:spPr>
            <a:xfrm>
              <a:off x="16872772" y="13626625"/>
              <a:ext cx="2662680" cy="3587371"/>
            </a:xfrm>
            <a:prstGeom prst="rect">
              <a:avLst/>
            </a:prstGeom>
            <a:noFill/>
            <a:ln>
              <a:noFill/>
            </a:ln>
          </p:spPr>
        </p:pic>
        <p:pic>
          <p:nvPicPr>
            <p:cNvPr id="125" name="Google Shape;125;p15"/>
            <p:cNvPicPr preferRelativeResize="0"/>
            <p:nvPr/>
          </p:nvPicPr>
          <p:blipFill>
            <a:blip r:embed="rId10">
              <a:alphaModFix/>
            </a:blip>
            <a:stretch>
              <a:fillRect/>
            </a:stretch>
          </p:blipFill>
          <p:spPr>
            <a:xfrm>
              <a:off x="21233146" y="14021561"/>
              <a:ext cx="2662679" cy="2797495"/>
            </a:xfrm>
            <a:prstGeom prst="rect">
              <a:avLst/>
            </a:prstGeom>
            <a:noFill/>
            <a:ln>
              <a:noFill/>
            </a:ln>
          </p:spPr>
        </p:pic>
      </p:grpSp>
      <p:sp>
        <p:nvSpPr>
          <p:cNvPr id="126" name="Google Shape;126;p15"/>
          <p:cNvSpPr txBox="1"/>
          <p:nvPr/>
        </p:nvSpPr>
        <p:spPr>
          <a:xfrm>
            <a:off x="9499000" y="13947650"/>
            <a:ext cx="7025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latin typeface="Source Serif Pro"/>
                <a:ea typeface="Source Serif Pro"/>
                <a:cs typeface="Source Serif Pro"/>
                <a:sym typeface="Source Serif Pro"/>
              </a:rPr>
              <a:t>FIG (1).</a:t>
            </a:r>
            <a:r>
              <a:rPr lang="en" sz="2500">
                <a:latin typeface="Source Serif Pro"/>
                <a:ea typeface="Source Serif Pro"/>
                <a:cs typeface="Source Serif Pro"/>
                <a:sym typeface="Source Serif Pro"/>
              </a:rPr>
              <a:t> Principal Component Analysis of acted and naturalistic data</a:t>
            </a:r>
            <a:endParaRPr sz="2500">
              <a:latin typeface="Source Serif Pro"/>
              <a:ea typeface="Source Serif Pro"/>
              <a:cs typeface="Source Serif Pro"/>
              <a:sym typeface="Source Serif Pro"/>
            </a:endParaRPr>
          </a:p>
        </p:txBody>
      </p:sp>
      <p:sp>
        <p:nvSpPr>
          <p:cNvPr id="127" name="Google Shape;127;p15"/>
          <p:cNvSpPr txBox="1"/>
          <p:nvPr/>
        </p:nvSpPr>
        <p:spPr>
          <a:xfrm>
            <a:off x="36576000" y="6315275"/>
            <a:ext cx="151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8" name="Google Shape;128;p15"/>
          <p:cNvSpPr txBox="1"/>
          <p:nvPr/>
        </p:nvSpPr>
        <p:spPr>
          <a:xfrm>
            <a:off x="18152738" y="13947638"/>
            <a:ext cx="6335400" cy="9543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Source Serif Pro"/>
                <a:ea typeface="Source Serif Pro"/>
                <a:cs typeface="Source Serif Pro"/>
                <a:sym typeface="Source Serif Pro"/>
              </a:rPr>
              <a:t>FIG (2).</a:t>
            </a:r>
            <a:r>
              <a:rPr b="1" lang="en" sz="2500">
                <a:latin typeface="Source Serif Pro"/>
                <a:ea typeface="Source Serif Pro"/>
                <a:cs typeface="Source Serif Pro"/>
                <a:sym typeface="Source Serif Pro"/>
              </a:rPr>
              <a:t> </a:t>
            </a:r>
            <a:r>
              <a:rPr lang="en" sz="2500">
                <a:latin typeface="Source Serif Pro"/>
                <a:ea typeface="Source Serif Pro"/>
                <a:cs typeface="Source Serif Pro"/>
                <a:sym typeface="Source Serif Pro"/>
              </a:rPr>
              <a:t>K-Means clustering of acted and naturalistic data</a:t>
            </a:r>
            <a:endParaRPr sz="2500">
              <a:latin typeface="Source Serif Pro"/>
              <a:ea typeface="Source Serif Pro"/>
              <a:cs typeface="Source Serif Pro"/>
              <a:sym typeface="Source Serif Pro"/>
            </a:endParaRPr>
          </a:p>
        </p:txBody>
      </p:sp>
      <p:sp>
        <p:nvSpPr>
          <p:cNvPr id="129" name="Google Shape;129;p15"/>
          <p:cNvSpPr txBox="1"/>
          <p:nvPr>
            <p:ph idx="1" type="subTitle"/>
          </p:nvPr>
        </p:nvSpPr>
        <p:spPr>
          <a:xfrm>
            <a:off x="25048050" y="8712025"/>
            <a:ext cx="7572600" cy="9118500"/>
          </a:xfrm>
          <a:prstGeom prst="rect">
            <a:avLst/>
          </a:prstGeom>
          <a:gradFill>
            <a:gsLst>
              <a:gs pos="0">
                <a:srgbClr val="F5D0D0"/>
              </a:gs>
              <a:gs pos="68000">
                <a:srgbClr val="E79C9C"/>
              </a:gs>
              <a:gs pos="100000">
                <a:srgbClr val="E08282"/>
              </a:gs>
              <a:gs pos="100000">
                <a:srgbClr val="D96868"/>
              </a:gs>
            </a:gsLst>
            <a:lin ang="16200038" scaled="0"/>
          </a:gradFill>
        </p:spPr>
        <p:txBody>
          <a:bodyPr anchorCtr="0" anchor="t" bIns="327775" lIns="327775" spcFirstLastPara="1" rIns="327775" wrap="square" tIns="327775">
            <a:normAutofit fontScale="77500" lnSpcReduction="20000"/>
          </a:bodyPr>
          <a:lstStyle/>
          <a:p>
            <a:pPr indent="0" lvl="0" marL="0" rtl="0" algn="ctr">
              <a:lnSpc>
                <a:spcPct val="100000"/>
              </a:lnSpc>
              <a:spcBef>
                <a:spcPts val="0"/>
              </a:spcBef>
              <a:spcAft>
                <a:spcPts val="0"/>
              </a:spcAft>
              <a:buClr>
                <a:schemeClr val="dk1"/>
              </a:buClr>
              <a:buSzPts val="853"/>
              <a:buFont typeface="Arial"/>
              <a:buNone/>
            </a:pPr>
            <a:r>
              <a:rPr lang="en" sz="5900" u="sng">
                <a:solidFill>
                  <a:srgbClr val="434343"/>
                </a:solidFill>
                <a:latin typeface="Source Serif Pro SemiBold"/>
                <a:ea typeface="Source Serif Pro SemiBold"/>
                <a:cs typeface="Source Serif Pro SemiBold"/>
                <a:sym typeface="Source Serif Pro SemiBold"/>
              </a:rPr>
              <a:t>DISCUSSION</a:t>
            </a:r>
            <a:endParaRPr sz="5900">
              <a:solidFill>
                <a:srgbClr val="434343"/>
              </a:solidFill>
              <a:latin typeface="Source Serif Pro SemiBold"/>
              <a:ea typeface="Source Serif Pro SemiBold"/>
              <a:cs typeface="Source Serif Pro SemiBold"/>
              <a:sym typeface="Source Serif Pro SemiBold"/>
            </a:endParaRPr>
          </a:p>
          <a:p>
            <a:pPr indent="0" lvl="0" marL="0" rtl="0" algn="ctr">
              <a:spcBef>
                <a:spcPts val="1000"/>
              </a:spcBef>
              <a:spcAft>
                <a:spcPts val="0"/>
              </a:spcAft>
              <a:buClr>
                <a:schemeClr val="dk1"/>
              </a:buClr>
              <a:buSzPct val="30555"/>
              <a:buFont typeface="Arial"/>
              <a:buNone/>
            </a:pPr>
            <a:r>
              <a:t/>
            </a:r>
            <a:endParaRPr sz="3600"/>
          </a:p>
          <a:p>
            <a:pPr indent="0" lvl="0" marL="0" rtl="0" algn="ctr">
              <a:spcBef>
                <a:spcPts val="0"/>
              </a:spcBef>
              <a:spcAft>
                <a:spcPts val="0"/>
              </a:spcAft>
              <a:buClr>
                <a:schemeClr val="dk1"/>
              </a:buClr>
              <a:buSzPct val="25287"/>
              <a:buFont typeface="Arial"/>
              <a:buNone/>
            </a:pPr>
            <a:r>
              <a:rPr lang="en" sz="4350">
                <a:latin typeface="Source Serif Pro"/>
                <a:ea typeface="Source Serif Pro"/>
                <a:cs typeface="Source Serif Pro"/>
                <a:sym typeface="Source Serif Pro"/>
              </a:rPr>
              <a:t>From our results, it is observed that our </a:t>
            </a:r>
            <a:r>
              <a:rPr lang="en" sz="4350">
                <a:latin typeface="Source Serif Pro"/>
                <a:ea typeface="Source Serif Pro"/>
                <a:cs typeface="Source Serif Pro"/>
                <a:sym typeface="Source Serif Pro"/>
              </a:rPr>
              <a:t>Silhouette</a:t>
            </a:r>
            <a:r>
              <a:rPr lang="en" sz="4350">
                <a:latin typeface="Source Serif Pro"/>
                <a:ea typeface="Source Serif Pro"/>
                <a:cs typeface="Source Serif Pro"/>
                <a:sym typeface="Source Serif Pro"/>
              </a:rPr>
              <a:t> score is low. This is due to the fact that we have collected a small dataset containing </a:t>
            </a:r>
            <a:r>
              <a:rPr lang="en" sz="4350">
                <a:latin typeface="Source Serif Pro"/>
                <a:ea typeface="Source Serif Pro"/>
                <a:cs typeface="Source Serif Pro"/>
                <a:sym typeface="Source Serif Pro"/>
              </a:rPr>
              <a:t>200 images used for computing our results. We also observed a low explained variance for our components as a result of using all the action units given by OpenFace as input. We plan to optimize the combination of different action units and gather more images consisting of diverse representation of anger in order to maximize our silhouette score and explained variances as well as find more clusters in order to obtain more levels of anger. </a:t>
            </a:r>
            <a:endParaRPr sz="4350">
              <a:latin typeface="Source Serif Pro"/>
              <a:ea typeface="Source Serif Pro"/>
              <a:cs typeface="Source Serif Pro"/>
              <a:sym typeface="Source Serif Pro"/>
            </a:endParaRPr>
          </a:p>
        </p:txBody>
      </p:sp>
      <p:sp>
        <p:nvSpPr>
          <p:cNvPr id="130" name="Google Shape;130;p15"/>
          <p:cNvSpPr txBox="1"/>
          <p:nvPr>
            <p:ph idx="1" type="subTitle"/>
          </p:nvPr>
        </p:nvSpPr>
        <p:spPr>
          <a:xfrm>
            <a:off x="8209800" y="15041250"/>
            <a:ext cx="11496900" cy="2717100"/>
          </a:xfrm>
          <a:prstGeom prst="rect">
            <a:avLst/>
          </a:prstGeom>
          <a:solidFill>
            <a:schemeClr val="lt2"/>
          </a:solidFill>
        </p:spPr>
        <p:txBody>
          <a:bodyPr anchorCtr="0" anchor="t" bIns="327775" lIns="327775" spcFirstLastPara="1" rIns="327775" wrap="square" tIns="327775">
            <a:normAutofit fontScale="25000" lnSpcReduction="20000"/>
          </a:bodyPr>
          <a:lstStyle/>
          <a:p>
            <a:pPr indent="0" lvl="0" marL="0" rtl="0" algn="ctr">
              <a:lnSpc>
                <a:spcPct val="100000"/>
              </a:lnSpc>
              <a:spcBef>
                <a:spcPts val="0"/>
              </a:spcBef>
              <a:spcAft>
                <a:spcPts val="0"/>
              </a:spcAft>
              <a:buClr>
                <a:schemeClr val="dk1"/>
              </a:buClr>
              <a:buSzPts val="275"/>
              <a:buFont typeface="Arial"/>
              <a:buNone/>
            </a:pPr>
            <a:r>
              <a:rPr lang="en" sz="18400" u="sng">
                <a:latin typeface="Source Serif Pro SemiBold"/>
                <a:ea typeface="Source Serif Pro SemiBold"/>
                <a:cs typeface="Source Serif Pro SemiBold"/>
                <a:sym typeface="Source Serif Pro SemiBold"/>
              </a:rPr>
              <a:t>RESULTS</a:t>
            </a:r>
            <a:endParaRPr sz="18400" u="sng">
              <a:latin typeface="Source Serif Pro SemiBold"/>
              <a:ea typeface="Source Serif Pro SemiBold"/>
              <a:cs typeface="Source Serif Pro SemiBold"/>
              <a:sym typeface="Source Serif Pro SemiBold"/>
            </a:endParaRPr>
          </a:p>
          <a:p>
            <a:pPr indent="0" lvl="0" marL="0" rtl="0" algn="ctr">
              <a:spcBef>
                <a:spcPts val="1000"/>
              </a:spcBef>
              <a:spcAft>
                <a:spcPts val="0"/>
              </a:spcAft>
              <a:buClr>
                <a:schemeClr val="dk1"/>
              </a:buClr>
              <a:buSzPts val="275"/>
              <a:buFont typeface="Arial"/>
              <a:buNone/>
            </a:pPr>
            <a:r>
              <a:rPr lang="en" sz="13400">
                <a:latin typeface="Source Serif Pro"/>
                <a:ea typeface="Source Serif Pro"/>
                <a:cs typeface="Source Serif Pro"/>
                <a:sym typeface="Source Serif Pro"/>
              </a:rPr>
              <a:t>Explained variance for Component 1: 0.160</a:t>
            </a:r>
            <a:endParaRPr sz="1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275"/>
              <a:buFont typeface="Arial"/>
              <a:buNone/>
            </a:pPr>
            <a:r>
              <a:rPr lang="en" sz="13400">
                <a:latin typeface="Source Serif Pro"/>
                <a:ea typeface="Source Serif Pro"/>
                <a:cs typeface="Source Serif Pro"/>
                <a:sym typeface="Source Serif Pro"/>
              </a:rPr>
              <a:t>Explained variance for Component 2: 0.097</a:t>
            </a:r>
            <a:endParaRPr sz="1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275"/>
              <a:buFont typeface="Arial"/>
              <a:buNone/>
            </a:pPr>
            <a:r>
              <a:rPr lang="en" sz="13400">
                <a:latin typeface="Source Serif Pro"/>
                <a:ea typeface="Source Serif Pro"/>
                <a:cs typeface="Source Serif Pro"/>
                <a:sym typeface="Source Serif Pro"/>
              </a:rPr>
              <a:t>Optimal value of K clusters: 2</a:t>
            </a:r>
            <a:endParaRPr sz="1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275"/>
              <a:buFont typeface="Arial"/>
              <a:buNone/>
            </a:pPr>
            <a:r>
              <a:rPr lang="en" sz="13400">
                <a:latin typeface="Source Serif Pro"/>
                <a:ea typeface="Source Serif Pro"/>
                <a:cs typeface="Source Serif Pro"/>
                <a:sym typeface="Source Serif Pro"/>
              </a:rPr>
              <a:t>Optimal Silhouette Score: 0.417</a:t>
            </a:r>
            <a:endParaRPr sz="1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275"/>
              <a:buFont typeface="Arial"/>
              <a:buNone/>
            </a:pPr>
            <a:r>
              <a:t/>
            </a:r>
            <a:endParaRPr sz="9000"/>
          </a:p>
          <a:p>
            <a:pPr indent="0" lvl="0" marL="0" rtl="0" algn="ctr">
              <a:spcBef>
                <a:spcPts val="0"/>
              </a:spcBef>
              <a:spcAft>
                <a:spcPts val="0"/>
              </a:spcAft>
              <a:buClr>
                <a:schemeClr val="dk1"/>
              </a:buClr>
              <a:buSzPct val="30555"/>
              <a:buFont typeface="Arial"/>
              <a:buNone/>
            </a:pPr>
            <a:r>
              <a:t/>
            </a:r>
            <a:endParaRPr sz="3600"/>
          </a:p>
          <a:p>
            <a:pPr indent="0" lvl="0" marL="0" rtl="0" algn="ctr">
              <a:spcBef>
                <a:spcPts val="0"/>
              </a:spcBef>
              <a:spcAft>
                <a:spcPts val="0"/>
              </a:spcAft>
              <a:buClr>
                <a:schemeClr val="dk1"/>
              </a:buClr>
              <a:buSzPct val="30555"/>
              <a:buFont typeface="Arial"/>
              <a:buNone/>
            </a:pPr>
            <a:r>
              <a:t/>
            </a:r>
            <a:endParaRPr sz="3600"/>
          </a:p>
        </p:txBody>
      </p:sp>
      <p:sp>
        <p:nvSpPr>
          <p:cNvPr id="131" name="Google Shape;131;p15"/>
          <p:cNvSpPr txBox="1"/>
          <p:nvPr>
            <p:ph idx="1" type="subTitle"/>
          </p:nvPr>
        </p:nvSpPr>
        <p:spPr>
          <a:xfrm>
            <a:off x="25048050" y="2590063"/>
            <a:ext cx="7608000" cy="5812500"/>
          </a:xfrm>
          <a:prstGeom prst="rect">
            <a:avLst/>
          </a:prstGeom>
          <a:gradFill>
            <a:gsLst>
              <a:gs pos="0">
                <a:srgbClr val="F5D0D0"/>
              </a:gs>
              <a:gs pos="68000">
                <a:srgbClr val="E79C9C"/>
              </a:gs>
              <a:gs pos="100000">
                <a:srgbClr val="E08282"/>
              </a:gs>
              <a:gs pos="100000">
                <a:srgbClr val="D96868"/>
              </a:gs>
            </a:gsLst>
            <a:lin ang="5400012" scaled="0"/>
          </a:gradFill>
        </p:spPr>
        <p:txBody>
          <a:bodyPr anchorCtr="0" anchor="t" bIns="327775" lIns="327775" spcFirstLastPara="1" rIns="327775" wrap="square" tIns="327775">
            <a:normAutofit lnSpcReduction="20000"/>
          </a:bodyPr>
          <a:lstStyle/>
          <a:p>
            <a:pPr indent="0" lvl="0" marL="0" rtl="0" algn="ctr">
              <a:lnSpc>
                <a:spcPct val="115000"/>
              </a:lnSpc>
              <a:spcBef>
                <a:spcPts val="0"/>
              </a:spcBef>
              <a:spcAft>
                <a:spcPts val="0"/>
              </a:spcAft>
              <a:buClr>
                <a:schemeClr val="dk1"/>
              </a:buClr>
              <a:buSzPts val="1100"/>
              <a:buFont typeface="Arial"/>
              <a:buNone/>
            </a:pPr>
            <a:r>
              <a:rPr lang="en" sz="4600" u="sng">
                <a:solidFill>
                  <a:srgbClr val="434343"/>
                </a:solidFill>
                <a:latin typeface="Source Serif Pro SemiBold"/>
                <a:ea typeface="Source Serif Pro SemiBold"/>
                <a:cs typeface="Source Serif Pro SemiBold"/>
                <a:sym typeface="Source Serif Pro SemiBold"/>
              </a:rPr>
              <a:t>METHOD</a:t>
            </a:r>
            <a:endParaRPr sz="4600" u="sng">
              <a:solidFill>
                <a:srgbClr val="434343"/>
              </a:solidFill>
              <a:latin typeface="Source Serif Pro SemiBold"/>
              <a:ea typeface="Source Serif Pro SemiBold"/>
              <a:cs typeface="Source Serif Pro SemiBold"/>
              <a:sym typeface="Source Serif Pro SemiBold"/>
            </a:endParaRPr>
          </a:p>
          <a:p>
            <a:pPr indent="0" lvl="0" marL="0" rtl="0" algn="ctr">
              <a:spcBef>
                <a:spcPts val="0"/>
              </a:spcBef>
              <a:spcAft>
                <a:spcPts val="0"/>
              </a:spcAft>
              <a:buClr>
                <a:schemeClr val="dk1"/>
              </a:buClr>
              <a:buSzPts val="1100"/>
              <a:buFont typeface="Arial"/>
              <a:buNone/>
            </a:pPr>
            <a:r>
              <a:t/>
            </a:r>
            <a:endParaRPr sz="3400">
              <a:latin typeface="Source Serif Pro"/>
              <a:ea typeface="Source Serif Pro"/>
              <a:cs typeface="Source Serif Pro"/>
              <a:sym typeface="Source Serif Pro"/>
            </a:endParaRPr>
          </a:p>
          <a:p>
            <a:pPr indent="0" lvl="0" marL="0" rtl="0" algn="ctr">
              <a:spcBef>
                <a:spcPts val="0"/>
              </a:spcBef>
              <a:spcAft>
                <a:spcPts val="0"/>
              </a:spcAft>
              <a:buClr>
                <a:schemeClr val="dk1"/>
              </a:buClr>
              <a:buSzPts val="1100"/>
              <a:buFont typeface="Arial"/>
              <a:buNone/>
            </a:pPr>
            <a:r>
              <a:rPr lang="en" sz="3350">
                <a:latin typeface="Source Serif Pro"/>
                <a:ea typeface="Source Serif Pro"/>
                <a:cs typeface="Source Serif Pro"/>
                <a:sym typeface="Source Serif Pro"/>
              </a:rPr>
              <a:t>Principal component analysis (see (1)) was done to reduce the number of dimensionality by taking in multiple action units as input. K-Means clustering model (see (2)) was used to determine the type of anger. 5 fold cross validation will be used to evaluate the efficacy of the model.</a:t>
            </a:r>
            <a:endParaRPr sz="3350">
              <a:latin typeface="Source Serif Pro"/>
              <a:ea typeface="Source Serif Pro"/>
              <a:cs typeface="Source Serif Pro"/>
              <a:sym typeface="Source Serif Pro"/>
            </a:endParaRPr>
          </a:p>
        </p:txBody>
      </p:sp>
      <p:sp>
        <p:nvSpPr>
          <p:cNvPr id="132" name="Google Shape;132;p15"/>
          <p:cNvSpPr txBox="1"/>
          <p:nvPr/>
        </p:nvSpPr>
        <p:spPr>
          <a:xfrm>
            <a:off x="18919525" y="15183900"/>
            <a:ext cx="5568600" cy="297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Source Serif Pro"/>
                <a:ea typeface="Source Serif Pro"/>
                <a:cs typeface="Source Serif Pro"/>
                <a:sym typeface="Source Serif Pro"/>
              </a:rPr>
              <a:t>References</a:t>
            </a:r>
            <a:endParaRPr sz="3000" u="sng">
              <a:latin typeface="Source Serif Pro"/>
              <a:ea typeface="Source Serif Pro"/>
              <a:cs typeface="Source Serif Pro"/>
              <a:sym typeface="Source Serif Pro"/>
            </a:endParaRPr>
          </a:p>
          <a:p>
            <a:pPr indent="-349250" lvl="0" marL="457200" rtl="0" algn="l">
              <a:spcBef>
                <a:spcPts val="0"/>
              </a:spcBef>
              <a:spcAft>
                <a:spcPts val="0"/>
              </a:spcAft>
              <a:buSzPts val="1900"/>
              <a:buFont typeface="Source Serif Pro"/>
              <a:buAutoNum type="arabicPeriod"/>
            </a:pPr>
            <a:r>
              <a:rPr lang="en" sz="1900" u="sng">
                <a:latin typeface="Source Serif Pro"/>
                <a:ea typeface="Source Serif Pro"/>
                <a:cs typeface="Source Serif Pro"/>
                <a:sym typeface="Source Serif Pro"/>
              </a:rPr>
              <a:t>https://www.cbtandcounsellingkent.co.uk/how-emotionally-intelligent-people-express-anger-frustration/</a:t>
            </a:r>
            <a:endParaRPr sz="1900" u="sng">
              <a:latin typeface="Source Serif Pro"/>
              <a:ea typeface="Source Serif Pro"/>
              <a:cs typeface="Source Serif Pro"/>
              <a:sym typeface="Source Serif Pro"/>
            </a:endParaRPr>
          </a:p>
          <a:p>
            <a:pPr indent="-349250" lvl="0" marL="457200" rtl="0" algn="l">
              <a:spcBef>
                <a:spcPts val="0"/>
              </a:spcBef>
              <a:spcAft>
                <a:spcPts val="0"/>
              </a:spcAft>
              <a:buSzPts val="1900"/>
              <a:buFont typeface="Source Serif Pro"/>
              <a:buAutoNum type="arabicPeriod"/>
            </a:pPr>
            <a:r>
              <a:rPr lang="en" sz="1900" u="sng">
                <a:latin typeface="Source Serif Pro"/>
                <a:ea typeface="Source Serif Pro"/>
                <a:cs typeface="Source Serif Pro"/>
                <a:sym typeface="Source Serif Pro"/>
              </a:rPr>
              <a:t>https://www.imdb.com/name/nm0454701/</a:t>
            </a:r>
            <a:endParaRPr sz="1900" u="sng">
              <a:latin typeface="Source Serif Pro"/>
              <a:ea typeface="Source Serif Pro"/>
              <a:cs typeface="Source Serif Pro"/>
              <a:sym typeface="Source Serif Pro"/>
            </a:endParaRPr>
          </a:p>
          <a:p>
            <a:pPr indent="-349250" lvl="0" marL="457200" rtl="0" algn="l">
              <a:spcBef>
                <a:spcPts val="0"/>
              </a:spcBef>
              <a:spcAft>
                <a:spcPts val="0"/>
              </a:spcAft>
              <a:buSzPts val="1900"/>
              <a:buFont typeface="Source Serif Pro"/>
              <a:buAutoNum type="arabicPeriod"/>
            </a:pPr>
            <a:r>
              <a:rPr lang="en" sz="1900" u="sng">
                <a:latin typeface="Source Serif Pro"/>
                <a:ea typeface="Source Serif Pro"/>
                <a:cs typeface="Source Serif Pro"/>
                <a:sym typeface="Source Serif Pro"/>
              </a:rPr>
              <a:t>https://www.youtube.com/shorts/7jIy1-zkmkI</a:t>
            </a:r>
            <a:endParaRPr sz="1900" u="sng">
              <a:latin typeface="Source Serif Pro"/>
              <a:ea typeface="Source Serif Pro"/>
              <a:cs typeface="Source Serif Pro"/>
              <a:sym typeface="Source Serif Pro"/>
            </a:endParaRPr>
          </a:p>
          <a:p>
            <a:pPr indent="-349250" lvl="0" marL="457200" rtl="0" algn="l">
              <a:spcBef>
                <a:spcPts val="0"/>
              </a:spcBef>
              <a:spcAft>
                <a:spcPts val="0"/>
              </a:spcAft>
              <a:buSzPts val="1900"/>
              <a:buFont typeface="Source Serif Pro"/>
              <a:buAutoNum type="arabicPeriod"/>
            </a:pPr>
            <a:r>
              <a:rPr lang="en" sz="1900" u="sng">
                <a:latin typeface="Source Serif Pro"/>
                <a:ea typeface="Source Serif Pro"/>
                <a:cs typeface="Source Serif Pro"/>
                <a:sym typeface="Source Serif Pro"/>
              </a:rPr>
              <a:t>https://www.youtube.com/watch?v=8xsotflQGP4</a:t>
            </a:r>
            <a:endParaRPr sz="1900" u="sng">
              <a:latin typeface="Source Serif Pro"/>
              <a:ea typeface="Source Serif Pro"/>
              <a:cs typeface="Source Serif Pro"/>
              <a:sym typeface="Source Serif Pro"/>
            </a:endParaRPr>
          </a:p>
          <a:p>
            <a:pPr indent="0" lvl="0" marL="0" rtl="0" algn="l">
              <a:spcBef>
                <a:spcPts val="0"/>
              </a:spcBef>
              <a:spcAft>
                <a:spcPts val="0"/>
              </a:spcAft>
              <a:buNone/>
            </a:pPr>
            <a:r>
              <a:rPr lang="en" sz="1800"/>
              <a:t> </a:t>
            </a:r>
            <a:endParaRPr sz="6000"/>
          </a:p>
        </p:txBody>
      </p:sp>
      <p:sp>
        <p:nvSpPr>
          <p:cNvPr id="133" name="Google Shape;133;p15"/>
          <p:cNvSpPr txBox="1"/>
          <p:nvPr/>
        </p:nvSpPr>
        <p:spPr>
          <a:xfrm>
            <a:off x="16645401" y="7783213"/>
            <a:ext cx="2929800" cy="6618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latin typeface="Source Serif Pro"/>
                <a:ea typeface="Source Serif Pro"/>
                <a:cs typeface="Source Serif Pro"/>
                <a:sym typeface="Source Serif Pro"/>
              </a:rPr>
              <a:t>Loud Anger </a:t>
            </a:r>
            <a:r>
              <a:rPr lang="en" sz="2500">
                <a:latin typeface="Source Serif Pro"/>
                <a:ea typeface="Source Serif Pro"/>
                <a:cs typeface="Source Serif Pro"/>
                <a:sym typeface="Source Serif Pro"/>
              </a:rPr>
              <a:t>[3]</a:t>
            </a:r>
            <a:endParaRPr sz="2500">
              <a:latin typeface="Source Serif Pro"/>
              <a:ea typeface="Source Serif Pro"/>
              <a:cs typeface="Source Serif Pro"/>
              <a:sym typeface="Source Serif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