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77" r:id="rId5"/>
    <p:sldId id="263" r:id="rId6"/>
    <p:sldId id="278" r:id="rId7"/>
    <p:sldId id="259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5220" autoAdjust="0"/>
  </p:normalViewPr>
  <p:slideViewPr>
    <p:cSldViewPr snapToGrid="0">
      <p:cViewPr varScale="1">
        <p:scale>
          <a:sx n="93" d="100"/>
          <a:sy n="93" d="100"/>
        </p:scale>
        <p:origin x="108" y="510"/>
      </p:cViewPr>
      <p:guideLst/>
    </p:cSldViewPr>
  </p:slideViewPr>
  <p:outlineViewPr>
    <p:cViewPr>
      <p:scale>
        <a:sx n="33" d="100"/>
        <a:sy n="33" d="100"/>
      </p:scale>
      <p:origin x="0" y="-2186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2179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2186-C111-43A8-A0F7-F77FFDE4DF82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CFAD-C154-4C9C-AD01-665A505506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BBB5B-F3DE-41D7-B279-483D20E8E363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62BC0-7DC4-4569-951D-2BB947534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A325D4D-835D-41B6-9B16-A090AA0883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D87D16-A856-42F4-9D8C-A0C1D482E5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42052"/>
            <a:ext cx="12192000" cy="1425257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anchor="ctr"/>
          <a:lstStyle>
            <a:lvl1pPr algn="ctr">
              <a:defRPr sz="600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D39BB44-64AC-49A7-8555-2CC62AD7C2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867309"/>
            <a:ext cx="12192000" cy="1036320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anchor="ctr"/>
          <a:lstStyle>
            <a:lvl1pPr marL="0" indent="0" algn="ctr">
              <a:buNone/>
              <a:defRPr sz="2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51AF15-A085-49C8-ABEC-EF90E7D7B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3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pportunity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198964-B829-4E4F-AAE7-4D7A404AB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3057" y="698523"/>
            <a:ext cx="5715000" cy="469089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F7C80E83-E343-4BA5-ABB5-ACA84EEE62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81078" y="1853427"/>
            <a:ext cx="1252367" cy="86349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BA56986C-C9AC-44CD-9D32-24AA209F76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883704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61B45AB9-9A5F-4872-A322-AD3890A5BE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253816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E5E3032E-6B86-4F42-95E1-7C7B130871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69646" y="1853426"/>
            <a:ext cx="1252367" cy="863491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C56EA384-B876-4E37-81CC-FF14C8064E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6428" y="2883704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7A136A37-A8C3-48F4-978F-3042B2451FF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6428" y="3253816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0D156C2-557C-45F2-B9BA-7CE533312A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58214" y="1853427"/>
            <a:ext cx="1252028" cy="863492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38E358D4-D1F9-4872-A079-98E1F6BD66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4657" y="2883704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8D809314-142B-40CA-8424-37611F5E9C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14657" y="3253816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3B652552-1A5B-4884-9BDF-1A26639593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234542"/>
            <a:ext cx="12191999" cy="262345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6" name="Date Placeholder 3">
            <a:extLst>
              <a:ext uri="{FF2B5EF4-FFF2-40B4-BE49-F238E27FC236}">
                <a16:creationId xmlns:a16="http://schemas.microsoft.com/office/drawing/2014/main" id="{5C7A8808-3BA5-498D-8E57-CAB9DF018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742EE3D7-DACC-458E-82B0-EC87F8BAE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8ED908E6-B839-44D9-AFFC-E5E5E592E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568" y="2450440"/>
            <a:ext cx="4143432" cy="548711"/>
          </a:xfrm>
          <a:prstGeom prst="rect">
            <a:avLst/>
          </a:prstGeom>
        </p:spPr>
        <p:txBody>
          <a:bodyPr anchor="b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7756" y="0"/>
            <a:ext cx="7354243" cy="28624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E2342C8-E968-4F49-930C-F5C43F88F0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8" y="3365446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3744950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CCC938D-0BC7-4BBB-BBF2-B830D9D0C1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3365446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796405D2-E28F-41EC-844E-034C5D70725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800" y="3744950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phic 48">
            <a:extLst>
              <a:ext uri="{FF2B5EF4-FFF2-40B4-BE49-F238E27FC236}">
                <a16:creationId xmlns:a16="http://schemas.microsoft.com/office/drawing/2014/main" id="{CC3C8467-268E-4ABA-B4F5-0808AFBB2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9FF8FD-CDD1-4BEE-8DB9-0CD4BDE98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5793" y="766762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F1257F-A86F-48F4-BFFA-9BFB4355E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334351" y="757238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D01FCA-DF30-466C-9EAE-B0A13CF2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31167" y="4486275"/>
            <a:ext cx="622236" cy="62223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F9F0CF-5966-47C2-9A41-0CD85E85D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64642" y="4047275"/>
            <a:ext cx="622236" cy="622236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FF630-FDAA-46A7-8CEE-21CAB6BC2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29331" y="2163148"/>
            <a:ext cx="622236" cy="622236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83BA8C-6DBE-4569-B07B-9FB55F80D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59108" y="3573553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08DE16-ABA8-4BC8-93C4-F8A521C8A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95826" y="4201049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3C062E-DD5E-49BC-A10D-F70C1931F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62756" y="1603981"/>
            <a:ext cx="2057805" cy="767123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99781-E0A0-4C4E-A069-37290BED8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427" y="571145"/>
            <a:ext cx="5355570" cy="438144"/>
          </a:xfrm>
          <a:prstGeom prst="rect">
            <a:avLst/>
          </a:prstGeom>
        </p:spPr>
        <p:txBody>
          <a:bodyPr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D896357-F0C4-4728-BE54-A809E6E310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3262" y="311795"/>
            <a:ext cx="1706966" cy="426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B13D4EF-593A-4D3C-9712-515EE5A358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26762" y="1774346"/>
            <a:ext cx="1929792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449D2BE7-8177-406D-94BB-001D561B5A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83673" y="2261070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FD164278-C8C4-4514-8B3E-9505CB6747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49242" y="3061800"/>
            <a:ext cx="1706966" cy="426393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45FF02C4-FA25-4AE4-B4EF-D106CDD0FEB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95826" y="3061800"/>
            <a:ext cx="1706966" cy="42639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2EA0BE42-73C1-43D0-9520-94265CBEE4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13450" y="3671475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E23821A-CE37-4CA8-82BC-5731CBD7BC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18984" y="4145197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83ED92E9-F268-4C1E-9440-F605C9EBD5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85509" y="4584197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B29F508B-CAFE-4871-8267-E5406A4D6C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50168" y="4298971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C40D7D1C-3379-42CE-B3D7-A585CDECBD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63261" y="5683895"/>
            <a:ext cx="1706966" cy="426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29BD8-DBDF-484C-89DD-80EDD7B8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621E8-9FBF-4DC8-AA1D-234C0A47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D5819-A04D-4AB0-A144-E7BBA340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3D21-9143-4E6D-87CD-82F00F7DC6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314" y="627486"/>
            <a:ext cx="5268686" cy="568896"/>
          </a:xfrm>
          <a:prstGeom prst="rect">
            <a:avLst/>
          </a:prstGeom>
        </p:spPr>
        <p:txBody>
          <a:bodyPr anchor="ctr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5C24E7-D67D-40AA-B6B1-AE47659E18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0438" y="1011439"/>
            <a:ext cx="4989233" cy="56889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cap="none" spc="1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A756E9B8-BA57-4251-A0E6-DDADC29D95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0666" y="2044485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0B962B5-0EC7-48EC-A687-C206A69C5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7695" y="2044485"/>
            <a:ext cx="3081975" cy="112123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1314A100-8075-4D1D-995C-34F5838D58F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0666" y="3428263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9C946523-4B92-4003-B43C-B01D972454F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27695" y="3428263"/>
            <a:ext cx="3081975" cy="112123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F9BEEAAD-CC7F-427D-BCFF-1BBA5023ABE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0666" y="4812041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B6693A35-4411-4FE2-82FD-5D30D8D62AF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27695" y="4812041"/>
            <a:ext cx="3081975" cy="112123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B658EBA7-4275-488A-B86F-67B70609F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A59824DA-522A-4135-800A-60F504928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3D3F372-68E2-486A-A105-748C2BB245A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83831" y="0"/>
            <a:ext cx="5508168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8D667147-015B-4B04-886E-3451355DC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0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09C70A-0F34-4BEB-BABD-659A58DC4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99301"/>
            <a:ext cx="4114800" cy="607969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781F399C-8EA8-402F-B2A4-828B062584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62186" y="1011441"/>
            <a:ext cx="3467628" cy="5688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07DF62A2-2B04-4192-9858-1F4C30EFDA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564313"/>
            <a:ext cx="4750631" cy="4487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10CB016-EEF8-4992-8F92-8FE3375CEB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739877" y="2564313"/>
            <a:ext cx="3532840" cy="4487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911225" y="3187700"/>
            <a:ext cx="4749800" cy="2771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7" name="Content Placeholder 29">
            <a:extLst>
              <a:ext uri="{FF2B5EF4-FFF2-40B4-BE49-F238E27FC236}">
                <a16:creationId xmlns:a16="http://schemas.microsoft.com/office/drawing/2014/main" id="{1958214F-5F3C-4FBF-9DBD-97579EF4CF4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7028164" y="3107442"/>
            <a:ext cx="4252612" cy="2882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Yr 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A378E50-94EF-4230-91B3-4CDA4804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49477" y="4411918"/>
            <a:ext cx="7895340" cy="344415"/>
            <a:chOff x="2749477" y="4411918"/>
            <a:chExt cx="7895340" cy="344415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FDF687F-1594-4839-AA46-5DACB2E04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947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AD917A9-665D-46F4-8911-E2881838B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9668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7D52265-C77D-45A6-96A5-2656848A3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355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075B284-B3F9-49E3-A5BC-FBFD2C70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50737" y="2675138"/>
            <a:ext cx="6313957" cy="344415"/>
            <a:chOff x="2750737" y="2675138"/>
            <a:chExt cx="6313957" cy="344415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D75FFD8-965E-47C7-B05F-A941B516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75073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BDDFF1A-AABD-4DA5-9811-02C414913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11688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862A0FB-DDED-42C5-B28D-D466080F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063434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CD073CE-AA33-40C2-9636-3F5C236050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2241" y="693422"/>
            <a:ext cx="3607518" cy="633402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FC053B39-4BE6-44B3-8D93-ED230B1611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20055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14">
            <a:extLst>
              <a:ext uri="{FF2B5EF4-FFF2-40B4-BE49-F238E27FC236}">
                <a16:creationId xmlns:a16="http://schemas.microsoft.com/office/drawing/2014/main" id="{95F74BD3-C751-4644-9E0D-36D890A69E6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20055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14">
            <a:extLst>
              <a:ext uri="{FF2B5EF4-FFF2-40B4-BE49-F238E27FC236}">
                <a16:creationId xmlns:a16="http://schemas.microsoft.com/office/drawing/2014/main" id="{3D5CF2BE-8C0B-408F-AEEB-45E3B588305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20055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4A07D9B0-4F06-4D69-B211-37FC634E508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39533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E36FDE7A-7F96-4A7E-AB4F-DBCEFD81C3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C3C9C771-CEBA-46FF-9941-0F82E4028C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45F6154-355B-4195-8155-1E8C079CDE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B8E228D5-C0F1-4215-8880-B28856B6F7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5568E40A-0330-4C80-9F64-FB6C4B7CC1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EC8A3FD2-F6F6-40A0-89E1-7769CBB8D4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A882D901-8E7C-431B-B6E9-14C8BD5B22C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2051E2EF-F729-4B79-8CD4-C0D60EE9AD0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A8A6BF26-67C7-4AFD-82B4-5F8831E6276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9D579002-8C14-4A35-90BB-43E508420D9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AA2D386B-15E3-4543-8D79-5B890CB60E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D1BBCCCB-0A70-4CE2-AC23-DC53C20096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14">
            <a:extLst>
              <a:ext uri="{FF2B5EF4-FFF2-40B4-BE49-F238E27FC236}">
                <a16:creationId xmlns:a16="http://schemas.microsoft.com/office/drawing/2014/main" id="{83DD38EA-382F-4255-927F-5F23153D51A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14">
            <a:extLst>
              <a:ext uri="{FF2B5EF4-FFF2-40B4-BE49-F238E27FC236}">
                <a16:creationId xmlns:a16="http://schemas.microsoft.com/office/drawing/2014/main" id="{DDBB317C-ECEA-48F8-B070-51A7C7B4CDB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14">
            <a:extLst>
              <a:ext uri="{FF2B5EF4-FFF2-40B4-BE49-F238E27FC236}">
                <a16:creationId xmlns:a16="http://schemas.microsoft.com/office/drawing/2014/main" id="{5C19CD78-318A-4E21-9027-254A8711F4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A437805B-FB40-4996-AD55-1BF1A2D64F0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37609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40A55730-770B-4851-B7C1-A3AE260339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32F5F67C-8450-4CC2-984C-18CEA2A424F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205940B1-D0A7-4FA0-8075-1DD875262A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FF257E24-EF53-4359-8CF5-CC42A8F66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5A2166B8-0F7E-45E9-970E-79F921472A3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FF45DCBF-40C1-4B85-9196-4C0237FA8C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E0182695-A664-4408-ACB6-D9273831D5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2928531F-4FEC-4B06-9428-27244D33B9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E678C8DB-AF28-4A99-B976-36F54BA279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FB1CBFC6-0E9C-4ECA-A915-798C00479D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B4EC71CB-AE6D-46A0-87B4-6E2BD6A1CF6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16A1EE39-3790-4721-9E09-19024F590A9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4F8B141-9EE2-47E7-AF2A-94CECF907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7081" y="4694680"/>
            <a:ext cx="8510121" cy="0"/>
            <a:chOff x="1504814" y="2488864"/>
            <a:chExt cx="8510121" cy="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D73D561-653C-420E-BC66-5DA51DD36C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3729D46-C590-474A-BF51-5B9D4359EB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8D21A3-16A8-4ECB-832A-29159F1D20E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B217E3B-A68A-4BBD-889D-C078F6616C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AC64796-B68D-4AE1-A16E-54663926A7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69D787A-5A6E-4ADB-BAAA-FC5EF3EF1B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E371F89-9862-4F45-9CA4-A53BF2C3F7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19AC00F-FB14-4E51-ABB2-C72FB6C0A0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083D041-D6E2-4DFF-A37E-21E03F46AF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4589E1D-9976-4550-917F-D88195CDCE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065CC16-DED3-4048-8705-CA87554422D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EDC1B45-4090-4B45-80FB-8DF542E67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4599626"/>
            <a:ext cx="8858463" cy="174171"/>
            <a:chOff x="1835966" y="4162015"/>
            <a:chExt cx="8858463" cy="174171"/>
          </a:xfrm>
        </p:grpSpPr>
        <p:sp>
          <p:nvSpPr>
            <p:cNvPr id="90" name="Oval 234">
              <a:extLst>
                <a:ext uri="{FF2B5EF4-FFF2-40B4-BE49-F238E27FC236}">
                  <a16:creationId xmlns:a16="http://schemas.microsoft.com/office/drawing/2014/main" id="{1EFAF30E-1CB4-4DCC-B1A8-30450AECD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236">
              <a:extLst>
                <a:ext uri="{FF2B5EF4-FFF2-40B4-BE49-F238E27FC236}">
                  <a16:creationId xmlns:a16="http://schemas.microsoft.com/office/drawing/2014/main" id="{A53911EE-BFCB-48ED-9821-C8FD04498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238">
              <a:extLst>
                <a:ext uri="{FF2B5EF4-FFF2-40B4-BE49-F238E27FC236}">
                  <a16:creationId xmlns:a16="http://schemas.microsoft.com/office/drawing/2014/main" id="{AE84E691-02AF-4C42-B3B7-EE46E825C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240">
              <a:extLst>
                <a:ext uri="{FF2B5EF4-FFF2-40B4-BE49-F238E27FC236}">
                  <a16:creationId xmlns:a16="http://schemas.microsoft.com/office/drawing/2014/main" id="{EB9041A9-2967-41AF-BE0A-A7476B97B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242">
              <a:extLst>
                <a:ext uri="{FF2B5EF4-FFF2-40B4-BE49-F238E27FC236}">
                  <a16:creationId xmlns:a16="http://schemas.microsoft.com/office/drawing/2014/main" id="{2B7F05AE-8C2E-43EB-BBA0-897D173AF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244">
              <a:extLst>
                <a:ext uri="{FF2B5EF4-FFF2-40B4-BE49-F238E27FC236}">
                  <a16:creationId xmlns:a16="http://schemas.microsoft.com/office/drawing/2014/main" id="{4248E8A5-3D01-49ED-BEC6-0D27C4C50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246">
              <a:extLst>
                <a:ext uri="{FF2B5EF4-FFF2-40B4-BE49-F238E27FC236}">
                  <a16:creationId xmlns:a16="http://schemas.microsoft.com/office/drawing/2014/main" id="{A50B1FA2-FFAB-4A04-8C04-CF6BC1BCD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248">
              <a:extLst>
                <a:ext uri="{FF2B5EF4-FFF2-40B4-BE49-F238E27FC236}">
                  <a16:creationId xmlns:a16="http://schemas.microsoft.com/office/drawing/2014/main" id="{B70F9284-E3A9-4E8C-9C28-93D985513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250">
              <a:extLst>
                <a:ext uri="{FF2B5EF4-FFF2-40B4-BE49-F238E27FC236}">
                  <a16:creationId xmlns:a16="http://schemas.microsoft.com/office/drawing/2014/main" id="{494AA308-491E-44AE-A81D-E62D362FC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252">
              <a:extLst>
                <a:ext uri="{FF2B5EF4-FFF2-40B4-BE49-F238E27FC236}">
                  <a16:creationId xmlns:a16="http://schemas.microsoft.com/office/drawing/2014/main" id="{03B58A61-0691-4D1F-9A25-7CCB12DA9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254">
              <a:extLst>
                <a:ext uri="{FF2B5EF4-FFF2-40B4-BE49-F238E27FC236}">
                  <a16:creationId xmlns:a16="http://schemas.microsoft.com/office/drawing/2014/main" id="{57F5DE50-7369-4681-A8F6-5E935A517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256">
              <a:extLst>
                <a:ext uri="{FF2B5EF4-FFF2-40B4-BE49-F238E27FC236}">
                  <a16:creationId xmlns:a16="http://schemas.microsoft.com/office/drawing/2014/main" id="{4C666F7C-EBDE-456E-B607-1E0FA6924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FFF66A7-062A-4A45-8A10-A8F847AF1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9387" y="2999128"/>
            <a:ext cx="8510121" cy="0"/>
            <a:chOff x="1504814" y="2488864"/>
            <a:chExt cx="8510121" cy="0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2090933-BFE5-4598-998F-C285703942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7E50B9E-AD14-448E-B2DF-ED1D0F4908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F782020-9AE0-4B20-ACD4-057C60173A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1A502D-7651-4CBE-81DE-FF4F102DAA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C29AAF-4E83-44DA-A084-3FF3C70F61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C5616E9-1DAC-4713-A257-8682DD24A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CDC726D-AB0E-4ED3-82DB-9DD54ADB10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2F1E4A6-E07E-4550-AB72-53438E0C4F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B638F82-2127-4858-AA45-F08A1CADAB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28005E8-9894-4966-8BDE-95577A6039D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FFBFEB2-9943-4D83-86DB-1A86AC15E8E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7045F09-8CF5-4E51-A65C-54F8BF015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2903401"/>
            <a:ext cx="8858463" cy="174171"/>
            <a:chOff x="1835966" y="4162015"/>
            <a:chExt cx="8858463" cy="174171"/>
          </a:xfrm>
        </p:grpSpPr>
        <p:sp>
          <p:nvSpPr>
            <p:cNvPr id="135" name="Oval 234">
              <a:extLst>
                <a:ext uri="{FF2B5EF4-FFF2-40B4-BE49-F238E27FC236}">
                  <a16:creationId xmlns:a16="http://schemas.microsoft.com/office/drawing/2014/main" id="{09B4CFFD-0C29-4685-915E-4DC40D4D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236">
              <a:extLst>
                <a:ext uri="{FF2B5EF4-FFF2-40B4-BE49-F238E27FC236}">
                  <a16:creationId xmlns:a16="http://schemas.microsoft.com/office/drawing/2014/main" id="{736381B7-7D05-4040-9A1B-191841576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238">
              <a:extLst>
                <a:ext uri="{FF2B5EF4-FFF2-40B4-BE49-F238E27FC236}">
                  <a16:creationId xmlns:a16="http://schemas.microsoft.com/office/drawing/2014/main" id="{4F77152F-41F4-45EC-B530-B38C5111C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240">
              <a:extLst>
                <a:ext uri="{FF2B5EF4-FFF2-40B4-BE49-F238E27FC236}">
                  <a16:creationId xmlns:a16="http://schemas.microsoft.com/office/drawing/2014/main" id="{8FB428D5-0A0E-4CF3-A223-9F4F7B386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Oval 242">
              <a:extLst>
                <a:ext uri="{FF2B5EF4-FFF2-40B4-BE49-F238E27FC236}">
                  <a16:creationId xmlns:a16="http://schemas.microsoft.com/office/drawing/2014/main" id="{A4275727-B33C-4EB0-9E6E-7CE33560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244">
              <a:extLst>
                <a:ext uri="{FF2B5EF4-FFF2-40B4-BE49-F238E27FC236}">
                  <a16:creationId xmlns:a16="http://schemas.microsoft.com/office/drawing/2014/main" id="{7998F366-05B2-42D3-9B4E-CD7F91FB9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Oval 246">
              <a:extLst>
                <a:ext uri="{FF2B5EF4-FFF2-40B4-BE49-F238E27FC236}">
                  <a16:creationId xmlns:a16="http://schemas.microsoft.com/office/drawing/2014/main" id="{8593BF6C-17E2-4AB7-85D7-0B93D2376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248">
              <a:extLst>
                <a:ext uri="{FF2B5EF4-FFF2-40B4-BE49-F238E27FC236}">
                  <a16:creationId xmlns:a16="http://schemas.microsoft.com/office/drawing/2014/main" id="{74F85EBE-E43B-4B81-85F1-89969EC56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Oval 250">
              <a:extLst>
                <a:ext uri="{FF2B5EF4-FFF2-40B4-BE49-F238E27FC236}">
                  <a16:creationId xmlns:a16="http://schemas.microsoft.com/office/drawing/2014/main" id="{16C21525-8829-45F3-8C9F-05274678E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Oval 252">
              <a:extLst>
                <a:ext uri="{FF2B5EF4-FFF2-40B4-BE49-F238E27FC236}">
                  <a16:creationId xmlns:a16="http://schemas.microsoft.com/office/drawing/2014/main" id="{8FFF03BC-2EFF-4AF5-B788-A1FEA5378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Oval 254">
              <a:extLst>
                <a:ext uri="{FF2B5EF4-FFF2-40B4-BE49-F238E27FC236}">
                  <a16:creationId xmlns:a16="http://schemas.microsoft.com/office/drawing/2014/main" id="{D811BD14-6461-4DD9-9A2C-BFC2C9553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Oval 256">
              <a:extLst>
                <a:ext uri="{FF2B5EF4-FFF2-40B4-BE49-F238E27FC236}">
                  <a16:creationId xmlns:a16="http://schemas.microsoft.com/office/drawing/2014/main" id="{929BB859-9DB9-433D-8C7B-91E7FED48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9" name="Graphic 158">
            <a:extLst>
              <a:ext uri="{FF2B5EF4-FFF2-40B4-BE49-F238E27FC236}">
                <a16:creationId xmlns:a16="http://schemas.microsoft.com/office/drawing/2014/main" id="{A24C8354-AD07-4B50-9334-314D6B2B1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sp>
        <p:nvSpPr>
          <p:cNvPr id="160" name="Date Placeholder 2">
            <a:extLst>
              <a:ext uri="{FF2B5EF4-FFF2-40B4-BE49-F238E27FC236}">
                <a16:creationId xmlns:a16="http://schemas.microsoft.com/office/drawing/2014/main" id="{D3F09D93-A56A-41E4-A3BA-42472B0A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1" name="Footer Placeholder 3">
            <a:extLst>
              <a:ext uri="{FF2B5EF4-FFF2-40B4-BE49-F238E27FC236}">
                <a16:creationId xmlns:a16="http://schemas.microsoft.com/office/drawing/2014/main" id="{5951592E-5737-43C9-B6B0-D1340766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62" name="Slide Number Placeholder 4">
            <a:extLst>
              <a:ext uri="{FF2B5EF4-FFF2-40B4-BE49-F238E27FC236}">
                <a16:creationId xmlns:a16="http://schemas.microsoft.com/office/drawing/2014/main" id="{3B542197-0399-4FBD-A10C-B97A68AA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5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9728" y="317739"/>
            <a:ext cx="4114800" cy="623923"/>
          </a:xfrm>
          <a:prstGeom prst="rect">
            <a:avLst/>
          </a:prstGeom>
        </p:spPr>
        <p:txBody>
          <a:bodyPr anchor="ctr"/>
          <a:lstStyle>
            <a:lvl1pPr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14400" y="905856"/>
            <a:ext cx="5759450" cy="50472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cap="all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A6BF61C1-4A8C-44D4-901D-E065B7B42A2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98229" y="0"/>
            <a:ext cx="459377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726902C-381D-4629-AF04-0689A76C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0C3F3-53A4-4049-96CE-C6C4EB9DA6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44286"/>
            <a:ext cx="4114800" cy="747929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F669E6E-28BD-4FC9-BFB3-B42707D25A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7731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B0CE1D3C-6E95-41C8-9202-B6BACEA97C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3729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90F4B16-F669-4D35-8B6D-5DE38097DD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3728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0D56BE-BB71-4ADC-B308-883B7BB63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372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24532133-7BD7-49DF-96C1-B4A992CE4DF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667826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F4F5B9-821C-4A57-B5E2-055949CEC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382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63893EB3-C98E-4A69-A71C-7C922128375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73826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5D0352AF-E877-45F2-9868-A8A1E017A91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73825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750DAF93-603B-44B6-99DC-79A63DC3A1F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37921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72AD67-26BA-4843-BAFE-B661A05BB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391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0EAD7F-FBD0-4EA0-A7E7-5E65604B4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1401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A3EAA29-D608-4031-9C0E-0610D1886CA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43921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1DC4676B-9880-4C33-A8A2-88FB0944CF3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43920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AF6D479F-D265-4CD5-88BE-FC37AFC5FF4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08016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ED618ADF-296A-4300-A8AE-A1837B390A9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14015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CA503612-3331-4786-8298-4A1E0C1C75D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14014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1D0F5-2B0B-4318-B5DC-AECB0985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8939-F5BE-47FA-AE2F-AF66C45B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A3F37-FB91-4420-832B-EA39AE37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59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B70B2057-9B78-4391-A15F-27A41A72F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059CD-37AB-48A3-9976-0B38FF7A5A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7106" y="589720"/>
            <a:ext cx="4006114" cy="657784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36E0B0A-0B1B-438D-8971-570ACA956B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64029" y="186203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FB8438-2DA4-4B23-ACCD-3DEADF3E7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3E63EE1F-208F-40D0-9307-47F66C8581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8073" y="321268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40F7C878-62A1-4A30-AA27-C5F502C8D3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28073" y="349627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48" name="Picture Placeholder 9">
            <a:extLst>
              <a:ext uri="{FF2B5EF4-FFF2-40B4-BE49-F238E27FC236}">
                <a16:creationId xmlns:a16="http://schemas.microsoft.com/office/drawing/2014/main" id="{5D495D18-EB49-4AD5-A7EE-1E6D2496B69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211979" y="186203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48BBAE-0CA8-464A-A4E0-AB7D697DA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03551339-A94F-4674-8165-3BFA78946D0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76023" y="321268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D1839C5B-C216-4FB8-A285-4D99AF56E82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76023" y="349627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2" name="Picture Placeholder 9">
            <a:extLst>
              <a:ext uri="{FF2B5EF4-FFF2-40B4-BE49-F238E27FC236}">
                <a16:creationId xmlns:a16="http://schemas.microsoft.com/office/drawing/2014/main" id="{ACA22B55-1DD2-4FE6-95FC-D8BC2BBECF0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859928" y="186203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73BE6D-AE02-42D4-838E-F7916980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35C2A2FE-AA36-4715-97F6-B743D26DE3F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3972" y="321268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B98652DE-F8C8-4EA5-8CDA-9985B636DE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972" y="349627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6" name="Picture Placeholder 9">
            <a:extLst>
              <a:ext uri="{FF2B5EF4-FFF2-40B4-BE49-F238E27FC236}">
                <a16:creationId xmlns:a16="http://schemas.microsoft.com/office/drawing/2014/main" id="{40C3D084-82F3-4C1C-95E8-56362097EDF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507876" y="1858432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0EC4B6A-1FAA-43D1-9436-A3BFF08A8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171553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ABB7ACFA-C6F3-4D7A-A6D8-73035EF164D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71920" y="3209081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F9CBC3B9-EDF1-45E0-BFBF-53888131CBA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71920" y="3492671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0" name="Picture Placeholder 9">
            <a:extLst>
              <a:ext uri="{FF2B5EF4-FFF2-40B4-BE49-F238E27FC236}">
                <a16:creationId xmlns:a16="http://schemas.microsoft.com/office/drawing/2014/main" id="{A7D13807-1ECF-4830-AB8D-D33E4F22330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1564029" y="412947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0E1F756-2737-4291-8D41-307BFE73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C5BD35EC-547F-4A42-85C6-E2C94C2A03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28073" y="548012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D89797D3-65B3-414D-9657-B5DA3934914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28073" y="576371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4" name="Picture Placeholder 9">
            <a:extLst>
              <a:ext uri="{FF2B5EF4-FFF2-40B4-BE49-F238E27FC236}">
                <a16:creationId xmlns:a16="http://schemas.microsoft.com/office/drawing/2014/main" id="{280147ED-89CE-475D-A96F-AA7A912E00B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211979" y="412947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0D74ED-CECE-4A22-B877-966D53821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 Placeholder 10">
            <a:extLst>
              <a:ext uri="{FF2B5EF4-FFF2-40B4-BE49-F238E27FC236}">
                <a16:creationId xmlns:a16="http://schemas.microsoft.com/office/drawing/2014/main" id="{0C937A25-DAA7-4478-ADF6-728F4D61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676023" y="548012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67" name="Text Placeholder 10">
            <a:extLst>
              <a:ext uri="{FF2B5EF4-FFF2-40B4-BE49-F238E27FC236}">
                <a16:creationId xmlns:a16="http://schemas.microsoft.com/office/drawing/2014/main" id="{8AB48703-9A4A-440C-9049-7FE889764E5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676023" y="576371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8" name="Picture Placeholder 9">
            <a:extLst>
              <a:ext uri="{FF2B5EF4-FFF2-40B4-BE49-F238E27FC236}">
                <a16:creationId xmlns:a16="http://schemas.microsoft.com/office/drawing/2014/main" id="{5D9D5119-D677-47FD-AEEB-49FE4DDEF6B0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859928" y="412947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AF0F623-CF57-4D6B-87F3-FD410516E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 Placeholder 10">
            <a:extLst>
              <a:ext uri="{FF2B5EF4-FFF2-40B4-BE49-F238E27FC236}">
                <a16:creationId xmlns:a16="http://schemas.microsoft.com/office/drawing/2014/main" id="{3BE3B8C3-ECB9-46D2-B11F-A5569909748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23972" y="548012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71" name="Text Placeholder 10">
            <a:extLst>
              <a:ext uri="{FF2B5EF4-FFF2-40B4-BE49-F238E27FC236}">
                <a16:creationId xmlns:a16="http://schemas.microsoft.com/office/drawing/2014/main" id="{FB1EE68D-97FA-4EA4-B792-5AC6C49F902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23972" y="576371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72" name="Picture Placeholder 9">
            <a:extLst>
              <a:ext uri="{FF2B5EF4-FFF2-40B4-BE49-F238E27FC236}">
                <a16:creationId xmlns:a16="http://schemas.microsoft.com/office/drawing/2014/main" id="{7E98343B-32E9-4538-991A-B5EACD651D4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507876" y="4125872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23CC91A-02A3-4B96-BCEE-76C1D25C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398297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 Placeholder 10">
            <a:extLst>
              <a:ext uri="{FF2B5EF4-FFF2-40B4-BE49-F238E27FC236}">
                <a16:creationId xmlns:a16="http://schemas.microsoft.com/office/drawing/2014/main" id="{DBE2EAAB-674D-41E1-92E6-A7459FEFDAE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971920" y="5476521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75" name="Text Placeholder 10">
            <a:extLst>
              <a:ext uri="{FF2B5EF4-FFF2-40B4-BE49-F238E27FC236}">
                <a16:creationId xmlns:a16="http://schemas.microsoft.com/office/drawing/2014/main" id="{C60D862C-3474-4A4A-8557-AD2C7917BFE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971920" y="5760111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08728-25CF-4DB1-9A83-FAFA5ABE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454F9-A55F-44A0-9695-FC40C668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8C64F-7F14-454A-B830-80CCE5B1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62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C64230-8BD4-4150-967D-421B6FE4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A8AE08-0788-4D8A-8C9D-7E5AAA112A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615940"/>
            <a:ext cx="4137262" cy="938778"/>
          </a:xfrm>
          <a:prstGeom prst="rect">
            <a:avLst/>
          </a:prstGeom>
        </p:spPr>
        <p:txBody>
          <a:bodyPr anchor="ctr"/>
          <a:lstStyle>
            <a:lvl1pPr algn="ctr">
              <a:defRPr lang="en-US"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8A119E1C-2243-42E2-8A58-CC171131D1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1170" y="3079567"/>
            <a:ext cx="1200150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337797F5-74CE-492B-806B-221CAF3535C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10890" y="3079567"/>
            <a:ext cx="1223858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2431D1A0-10D1-4D2E-AC6F-F8C9E6A226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88252" y="3079567"/>
            <a:ext cx="1187610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4028BD6A-568F-4A16-AE86-5D88861C3BB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79382" y="3079567"/>
            <a:ext cx="1211785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2E935678-32B2-4589-933F-F74B3E68FF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0458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B3C5A73C-51DD-4781-943C-235704BBF6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0458" y="5156838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8" name="Text Placeholder 10">
            <a:extLst>
              <a:ext uri="{FF2B5EF4-FFF2-40B4-BE49-F238E27FC236}">
                <a16:creationId xmlns:a16="http://schemas.microsoft.com/office/drawing/2014/main" id="{AD95FB24-5DA0-4000-B023-A00C32D53F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2032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7" name="Text Placeholder 10">
            <a:extLst>
              <a:ext uri="{FF2B5EF4-FFF2-40B4-BE49-F238E27FC236}">
                <a16:creationId xmlns:a16="http://schemas.microsoft.com/office/drawing/2014/main" id="{7455F56A-A263-4D13-A484-2D15CD61D0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2032" y="5156837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0" name="Text Placeholder 10">
            <a:extLst>
              <a:ext uri="{FF2B5EF4-FFF2-40B4-BE49-F238E27FC236}">
                <a16:creationId xmlns:a16="http://schemas.microsoft.com/office/drawing/2014/main" id="{6C6ABB33-3D98-4D76-B96F-65F57493622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91270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9" name="Text Placeholder 10">
            <a:extLst>
              <a:ext uri="{FF2B5EF4-FFF2-40B4-BE49-F238E27FC236}">
                <a16:creationId xmlns:a16="http://schemas.microsoft.com/office/drawing/2014/main" id="{8EA8275A-A17A-42ED-9DDC-5F06000BFBE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91270" y="5157592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2" name="Text Placeholder 10">
            <a:extLst>
              <a:ext uri="{FF2B5EF4-FFF2-40B4-BE49-F238E27FC236}">
                <a16:creationId xmlns:a16="http://schemas.microsoft.com/office/drawing/2014/main" id="{4AEA6122-22B2-49EC-8451-E43D40F323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94487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1" name="Text Placeholder 10">
            <a:extLst>
              <a:ext uri="{FF2B5EF4-FFF2-40B4-BE49-F238E27FC236}">
                <a16:creationId xmlns:a16="http://schemas.microsoft.com/office/drawing/2014/main" id="{103D7EA4-00E4-43FA-8129-1CBE0C1291A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94487" y="5166170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Date Placeholder 2">
            <a:extLst>
              <a:ext uri="{FF2B5EF4-FFF2-40B4-BE49-F238E27FC236}">
                <a16:creationId xmlns:a16="http://schemas.microsoft.com/office/drawing/2014/main" id="{811592B2-2D21-495C-8C11-680EC815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B73D1-17D7-400F-B750-F5EA2675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0E81D-C76E-4DB7-9722-4BE8D7CF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6874" y="1329829"/>
            <a:ext cx="2043713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12513" y="808353"/>
            <a:ext cx="6341212" cy="168243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34519"/>
            <a:ext cx="12192000" cy="36234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7C99-0702-4DEF-A72F-2451B3DC6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6544" y="-1"/>
            <a:ext cx="3944790" cy="1845127"/>
          </a:xfrm>
          <a:prstGeom prst="rect">
            <a:avLst/>
          </a:prstGeom>
        </p:spPr>
        <p:txBody>
          <a:bodyPr anchor="ctr"/>
          <a:lstStyle>
            <a:lvl1pPr algn="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74497024-D7D5-447C-8133-660B1F47A1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845128"/>
            <a:ext cx="12192000" cy="50128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88F42-9013-4CBC-BF65-3FE14705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1F54EB4-06CA-459B-8F8C-86061BA6F1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7913" y="0"/>
            <a:ext cx="6564087" cy="3614737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640080" tIns="731520" rIns="54864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2B1A3-ADD1-4AAF-A733-AF9AEAB4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E2F48-AB83-42F0-93C2-9F943F0B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69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11344" y="0"/>
            <a:ext cx="6680656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F4E84F-A3BE-442F-B9F1-68AB2244A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0" y="-7084"/>
            <a:ext cx="5511344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6566" y="3035081"/>
            <a:ext cx="2341256" cy="640698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4805" y="3959761"/>
            <a:ext cx="2879477" cy="1790164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E3FCFFF-5934-4C8D-A4B0-6B19C662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651"/>
            <a:ext cx="3701436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41" y="1332239"/>
            <a:ext cx="1871580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7404DC9-3FBE-41B9-946D-9A0D878C28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1042" y="652826"/>
            <a:ext cx="3433138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88BB7876-0125-4084-804C-A842C8558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1042" y="1032330"/>
            <a:ext cx="3433138" cy="137067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645735C-4621-4667-AB52-0391CFBB6B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3339" y="652826"/>
            <a:ext cx="3433138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88BB2B1-07E3-42A2-B3BE-7FC7D7AE1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03339" y="1032330"/>
            <a:ext cx="3433138" cy="137067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2C103C8-E422-4DEB-9077-DC11E00805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1042" y="2620561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A80948A-8FCC-4BE4-A5F7-20802B17630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31042" y="3002562"/>
            <a:ext cx="3433138" cy="96135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744F88B-3CB7-4A2B-B718-EEB4E061A7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03339" y="2620561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343EDF6-C2D8-47E1-856B-6329A7CE07E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03339" y="3002562"/>
            <a:ext cx="3433138" cy="96135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AC6352A5-5003-4E32-B8FF-A84B4A4AC3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31042" y="4147932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CC2603EF-30BF-4C6C-BA93-E99C724809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31042" y="4529933"/>
            <a:ext cx="3433138" cy="145098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848536"/>
            <a:ext cx="1929607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8BD2DF2-5753-43B2-82AD-30DBE8004D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4359" y="2046233"/>
            <a:ext cx="312658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A5FD5DB-8694-4BD8-819A-7AD23AAAEF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4359" y="2425736"/>
            <a:ext cx="3126583" cy="1306527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F5129C3-CFB0-408F-BE5C-AC32F5C68F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26986" y="2046233"/>
            <a:ext cx="3281556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344438D-488B-4739-95B6-56F81A25FA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26986" y="2425736"/>
            <a:ext cx="3281556" cy="1306527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6F801D1-185D-4C5B-9855-3AD0372C33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4359" y="4180976"/>
            <a:ext cx="3126583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46B3EF2-B93D-4E2D-8ECF-31A1DF927B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4359" y="4562976"/>
            <a:ext cx="3126583" cy="125893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5A8C3BD-2930-45A1-B3E0-EC8FA92B65F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26986" y="4180976"/>
            <a:ext cx="3281556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E7A5E528-A349-45DA-A841-E092311D8F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26986" y="4562976"/>
            <a:ext cx="3281556" cy="125893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B5AB06-9792-445C-9B3C-103D5EBCE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7992"/>
            <a:ext cx="10515600" cy="994835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C3BAD53-6B4A-490D-BE06-B5A0B068755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632608" y="2982740"/>
            <a:ext cx="603504" cy="6035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30E1FC4A-DE44-4B85-856E-E2480DF55A8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88240" y="2981421"/>
            <a:ext cx="603504" cy="5943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02E70B7A-F000-4D8D-9BDF-E10FF6B3837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82902" y="2983163"/>
            <a:ext cx="603504" cy="6035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1CED61F8-3F2F-4611-8E56-88AAF763257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927648" y="3001928"/>
            <a:ext cx="594360" cy="5943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B7058D0A-FADA-4AE8-99E1-90B4E5D358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080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B7B90F8-2155-4E8A-BCE9-7780EE14ED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080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9C0C6E63-A45B-409B-824C-FAA0CC56EC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858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B910C319-3589-469F-9A8A-173CB714BA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0858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D9802FCD-21E3-4F6F-B57C-02AEB618FE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0340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4AFEE648-F3AD-453E-895B-F43C7415C7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0340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AA760860-8E89-42DD-87FD-F9951F2837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7118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FD2DFE0-D25E-4B72-A2B4-C40CF72D52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7118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E090415B-A73D-4D17-B5FA-F442D6C0EB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9CB337-B3D4-443D-99C2-B7AE9EB5D2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79" y="-136525"/>
            <a:ext cx="4979773" cy="685800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324612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9AB6E92-BF31-4AA5-B407-78E1D7795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03124F-8B71-4805-8DBD-A3AB3ED43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A9D64C-A9E2-4148-B514-933547C5B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218B468-C542-4326-86FA-43DF3A4F3DB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43575" y="3972253"/>
            <a:ext cx="5859420" cy="176941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200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7042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375848"/>
            <a:ext cx="12192000" cy="449118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lIns="3657600" tIns="182880" rIns="3657600"/>
          <a:lstStyle>
            <a:lvl1pPr algn="ctr">
              <a:defRPr sz="6000" cap="all" spc="1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772276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1354" y="790901"/>
            <a:ext cx="3049568" cy="640698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82CE97E-7FF6-4E8B-AF42-9777A2451F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22086" y="826720"/>
            <a:ext cx="342110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57B5FEE-44D7-4F94-A843-EC7BD802D8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22086" y="1206225"/>
            <a:ext cx="34211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4250112D-DE79-407A-BBAB-B2BB2CB881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22086" y="2666702"/>
            <a:ext cx="342110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1C55DCE1-6E6B-4CDD-A9D8-B2A0034856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2086" y="3046207"/>
            <a:ext cx="34211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9CAE3862-A5E9-4B70-8F14-8F5BFEE3AA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22086" y="4536575"/>
            <a:ext cx="342110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2086" y="4916080"/>
            <a:ext cx="34211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pportunity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8E2C-0F13-417A-AD7A-E478D5C3B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8382" y="422661"/>
            <a:ext cx="5200532" cy="720399"/>
          </a:xfrm>
          <a:prstGeom prst="rect">
            <a:avLst/>
          </a:prstGeom>
        </p:spPr>
        <p:txBody>
          <a:bodyPr anchor="ctr"/>
          <a:lstStyle>
            <a:lvl1pPr algn="l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0892B14-4811-4781-A0D4-2D26A55D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0003" y="1617548"/>
            <a:ext cx="876929" cy="720399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50B6E72-89BA-408A-B2C8-8424747605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0003" y="3180036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FCE449C-D340-41D2-BDD5-5A31068FC8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0003" y="4760985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E2BD66-8465-46D7-9283-569B4EE459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2977" y="1456753"/>
            <a:ext cx="33650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3CFC961-1ED9-4817-9DB9-A1F1D0FD2A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2977" y="3031685"/>
            <a:ext cx="33650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7E0D9B8E-402D-44A1-920E-4838543BD9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02977" y="4612634"/>
            <a:ext cx="33650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64607288-5296-4BAF-B405-7F1902FA0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248018"/>
            <a:ext cx="2435528" cy="61485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27432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1341B70-2018-4DBE-BB9A-D1F7A895F9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84174" y="0"/>
            <a:ext cx="5807825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83CCEE28-12C2-4138-9214-420B5A5B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9762" y="6248018"/>
            <a:ext cx="7267426" cy="620868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347ECA7D-7D2B-475F-874D-51236135A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07188" y="6248018"/>
            <a:ext cx="2495699" cy="620866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45720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2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close up of green grass&#10;">
            <a:extLst>
              <a:ext uri="{FF2B5EF4-FFF2-40B4-BE49-F238E27FC236}">
                <a16:creationId xmlns:a16="http://schemas.microsoft.com/office/drawing/2014/main" id="{2A7E6CAB-B5FF-46B8-964A-7A01020AAB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F45A9EB-00FC-4DE7-8041-09649EF9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42052"/>
            <a:ext cx="12192000" cy="1425257"/>
          </a:xfrm>
        </p:spPr>
        <p:txBody>
          <a:bodyPr/>
          <a:lstStyle/>
          <a:p>
            <a:r>
              <a:rPr lang="en-US" noProof="0" dirty="0"/>
              <a:t>T-800</a:t>
            </a:r>
            <a:br>
              <a:rPr lang="en-US" noProof="0" dirty="0"/>
            </a:br>
            <a:r>
              <a:rPr lang="en-US" noProof="0" dirty="0"/>
              <a:t>Mary’s Toys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CE1E739-E339-4FB6-A10E-22AB1A0D78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867309"/>
            <a:ext cx="12192000" cy="1036320"/>
          </a:xfrm>
        </p:spPr>
        <p:txBody>
          <a:bodyPr/>
          <a:lstStyle/>
          <a:p>
            <a:r>
              <a:rPr lang="en-US" dirty="0"/>
              <a:t>Michaela &amp; Nicolas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9D1BA2-3111-4E03-81E3-0D0F9BA3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244205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4B20A4-BDBA-4ACB-BCCE-1FF6B09FE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4903788"/>
            <a:ext cx="12192000" cy="195421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5DD68C-FEB8-4CF6-883B-1CA9912E4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7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31913"/>
            <a:ext cx="1871663" cy="641350"/>
          </a:xfrm>
        </p:spPr>
        <p:txBody>
          <a:bodyPr/>
          <a:lstStyle/>
          <a:p>
            <a:r>
              <a:rPr lang="en-US" dirty="0"/>
              <a:t>Sprint 1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22BD54C-AB8D-4B3B-836D-ABFFFE5D70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31042" y="652826"/>
            <a:ext cx="3433138" cy="426393"/>
          </a:xfrm>
        </p:spPr>
        <p:txBody>
          <a:bodyPr/>
          <a:lstStyle/>
          <a:p>
            <a:r>
              <a:rPr lang="en-US" dirty="0"/>
              <a:t>References and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2192F0C-65C9-4E6D-9314-81FB7E4DB4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31042" y="1032330"/>
            <a:ext cx="3433138" cy="1370672"/>
          </a:xfrm>
        </p:spPr>
        <p:txBody>
          <a:bodyPr/>
          <a:lstStyle/>
          <a:p>
            <a:r>
              <a:rPr lang="en-US" dirty="0"/>
              <a:t>One of the first things that needed to be completed was to reference both our stylesheets and script, as well as, create a professional layout.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36D4B3E-84DA-44C7-A6BE-5A3E220051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03339" y="652826"/>
            <a:ext cx="3433138" cy="426393"/>
          </a:xfrm>
        </p:spPr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1F484C5-3EB9-4664-93EB-E81179E953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03339" y="1032330"/>
            <a:ext cx="3433138" cy="1370672"/>
          </a:xfrm>
        </p:spPr>
        <p:txBody>
          <a:bodyPr/>
          <a:lstStyle/>
          <a:p>
            <a:r>
              <a:rPr lang="en-US" dirty="0"/>
              <a:t>With small business, adding an about us pages was vital.</a:t>
            </a:r>
          </a:p>
          <a:p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B26710D-F165-490A-A2CE-0A7D9FD8F9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31042" y="2620561"/>
            <a:ext cx="3433138" cy="428891"/>
          </a:xfrm>
        </p:spPr>
        <p:txBody>
          <a:bodyPr/>
          <a:lstStyle/>
          <a:p>
            <a:r>
              <a:rPr lang="en-US" dirty="0"/>
              <a:t>Personalized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5F29795-F227-44BE-8FFE-BEDE82043BB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231042" y="3002562"/>
            <a:ext cx="3433138" cy="961350"/>
          </a:xfrm>
        </p:spPr>
        <p:txBody>
          <a:bodyPr/>
          <a:lstStyle/>
          <a:p>
            <a:r>
              <a:rPr lang="en-US" dirty="0"/>
              <a:t>Added quotes and background that fit thematically with Mary’s toys product selection.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DD180B3D-49E9-46B9-A20B-5BB4BD20460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03339" y="2620561"/>
            <a:ext cx="3433138" cy="42889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0C9F763-9E0D-4C82-9B80-0BC0FEBCD7F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03339" y="3002562"/>
            <a:ext cx="3433138" cy="961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AB50F20-85E8-46ED-94DD-28F720071B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31042" y="4147932"/>
            <a:ext cx="3433138" cy="428891"/>
          </a:xfrm>
        </p:spPr>
        <p:txBody>
          <a:bodyPr/>
          <a:lstStyle/>
          <a:p>
            <a:r>
              <a:rPr lang="en-US" dirty="0"/>
              <a:t>Copywrite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540F4685-F7C7-4370-AF35-F80D53D13A4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231042" y="4529933"/>
            <a:ext cx="3433138" cy="1450988"/>
          </a:xfrm>
        </p:spPr>
        <p:txBody>
          <a:bodyPr/>
          <a:lstStyle/>
          <a:p>
            <a:r>
              <a:rPr lang="en-US" dirty="0"/>
              <a:t>Getting the footer and making sure the copyright mark was included.</a:t>
            </a:r>
          </a:p>
        </p:txBody>
      </p:sp>
      <p:sp>
        <p:nvSpPr>
          <p:cNvPr id="323" name="Date Placeholder 322">
            <a:extLst>
              <a:ext uri="{FF2B5EF4-FFF2-40B4-BE49-F238E27FC236}">
                <a16:creationId xmlns:a16="http://schemas.microsoft.com/office/drawing/2014/main" id="{E3799503-8083-4A2B-B1A6-DA877569C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24" name="Footer Placeholder 323">
            <a:extLst>
              <a:ext uri="{FF2B5EF4-FFF2-40B4-BE49-F238E27FC236}">
                <a16:creationId xmlns:a16="http://schemas.microsoft.com/office/drawing/2014/main" id="{F3416D3B-8D80-4408-8E8E-08E7B3A09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T-800</a:t>
            </a:r>
          </a:p>
        </p:txBody>
      </p:sp>
      <p:sp>
        <p:nvSpPr>
          <p:cNvPr id="325" name="Slide Number Placeholder 324">
            <a:extLst>
              <a:ext uri="{FF2B5EF4-FFF2-40B4-BE49-F238E27FC236}">
                <a16:creationId xmlns:a16="http://schemas.microsoft.com/office/drawing/2014/main" id="{C9F5126E-D75A-4501-9BA9-5485EAB79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0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309A-B2ED-2027-B41F-CE1D3B1A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B32C2-0006-C492-FAD6-F8CCC9E0B8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8F99215-D147-F888-FE86-9467FB4058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41C56-9098-EE93-1217-DD5527AF85A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7BBA7-0F63-4DEC-4CEE-0AD2383E0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57DDA-5A89-89FE-7EB8-8F3BED591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13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F20131-2E66-4147-85FF-C0F1FCA9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4980" y="848536"/>
            <a:ext cx="2368227" cy="640698"/>
          </a:xfrm>
        </p:spPr>
        <p:txBody>
          <a:bodyPr/>
          <a:lstStyle/>
          <a:p>
            <a:r>
              <a:rPr lang="en-US" noProof="0" dirty="0"/>
              <a:t>Conclusion</a:t>
            </a:r>
            <a:endParaRPr lang="en-US" dirty="0"/>
          </a:p>
        </p:txBody>
      </p:sp>
      <p:pic>
        <p:nvPicPr>
          <p:cNvPr id="27" name="Picture Placeholder 26" descr="Arial view of an avenue of tree and pastures on either side">
            <a:extLst>
              <a:ext uri="{FF2B5EF4-FFF2-40B4-BE49-F238E27FC236}">
                <a16:creationId xmlns:a16="http://schemas.microsoft.com/office/drawing/2014/main" id="{290FBD7A-BEB6-4C4C-B057-7A00B6FBB7D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4495801" cy="68580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0E7F2B6-10A7-477E-B377-78173351CB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24359" y="2046233"/>
            <a:ext cx="3126583" cy="426393"/>
          </a:xfrm>
        </p:spPr>
        <p:txBody>
          <a:bodyPr/>
          <a:lstStyle/>
          <a:p>
            <a:r>
              <a:rPr lang="en-US" dirty="0"/>
              <a:t>References and Style	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2EE4141-AD91-4E47-B788-C5EA3ACC61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26986" y="2046233"/>
            <a:ext cx="3281556" cy="426393"/>
          </a:xfrm>
        </p:spPr>
        <p:txBody>
          <a:bodyPr/>
          <a:lstStyle/>
          <a:p>
            <a:r>
              <a:rPr lang="en-US" dirty="0"/>
              <a:t>Copywrite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ACF41D3-2AFC-49DB-9DF0-E2ECA29FB1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26986" y="2425736"/>
            <a:ext cx="3281556" cy="130652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106F3974-4943-47E8-A433-5C64B36E94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24359" y="4180976"/>
            <a:ext cx="3126583" cy="428891"/>
          </a:xfrm>
        </p:spPr>
        <p:txBody>
          <a:bodyPr/>
          <a:lstStyle/>
          <a:p>
            <a:r>
              <a:rPr lang="en-US" dirty="0"/>
              <a:t>Personalized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3643E873-8912-4B68-8719-1C569341D6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24359" y="4562976"/>
            <a:ext cx="3126583" cy="12589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8950946-2F58-45BE-8886-7AC0149D69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26986" y="4180976"/>
            <a:ext cx="3281556" cy="428891"/>
          </a:xfrm>
        </p:spPr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56B6F3A-5C12-4500-AD07-4FCE61526A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526986" y="4562976"/>
            <a:ext cx="3281556" cy="12589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6" name="Date Placeholder 255">
            <a:extLst>
              <a:ext uri="{FF2B5EF4-FFF2-40B4-BE49-F238E27FC236}">
                <a16:creationId xmlns:a16="http://schemas.microsoft.com/office/drawing/2014/main" id="{A111CCC7-FCBE-479D-A98A-3FF0FC4C6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57" name="Footer Placeholder 256">
            <a:extLst>
              <a:ext uri="{FF2B5EF4-FFF2-40B4-BE49-F238E27FC236}">
                <a16:creationId xmlns:a16="http://schemas.microsoft.com/office/drawing/2014/main" id="{8DBC7823-0B82-44CB-B937-1DAF28C16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T-800</a:t>
            </a:r>
          </a:p>
        </p:txBody>
      </p:sp>
      <p:sp>
        <p:nvSpPr>
          <p:cNvPr id="258" name="Slide Number Placeholder 257">
            <a:extLst>
              <a:ext uri="{FF2B5EF4-FFF2-40B4-BE49-F238E27FC236}">
                <a16:creationId xmlns:a16="http://schemas.microsoft.com/office/drawing/2014/main" id="{A9734560-9D8A-4BBC-A7FA-131A75654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D274B-7E4B-EF69-B1DE-9EB5C0252F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0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A25FA4-A288-4460-BF12-637E0779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74" y="1329829"/>
            <a:ext cx="2043713" cy="640698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C52C13-996F-4CF8-BBA5-F6CC233475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12513" y="808353"/>
            <a:ext cx="6341212" cy="168243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5" name="Picture Placeholder 14" descr="Close up of a plants">
            <a:extLst>
              <a:ext uri="{FF2B5EF4-FFF2-40B4-BE49-F238E27FC236}">
                <a16:creationId xmlns:a16="http://schemas.microsoft.com/office/drawing/2014/main" id="{8A312F11-75CA-44C5-8937-46152AD552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234519"/>
            <a:ext cx="12192000" cy="3623481"/>
          </a:xfrm>
        </p:spPr>
      </p:pic>
      <p:sp>
        <p:nvSpPr>
          <p:cNvPr id="57" name="Date Placeholder 56">
            <a:extLst>
              <a:ext uri="{FF2B5EF4-FFF2-40B4-BE49-F238E27FC236}">
                <a16:creationId xmlns:a16="http://schemas.microsoft.com/office/drawing/2014/main" id="{653BB8CA-23AF-4226-9FB3-FA1964EBA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8" name="Footer Placeholder 57">
            <a:extLst>
              <a:ext uri="{FF2B5EF4-FFF2-40B4-BE49-F238E27FC236}">
                <a16:creationId xmlns:a16="http://schemas.microsoft.com/office/drawing/2014/main" id="{4DDD181B-D1CF-4E5A-B354-DE584F3F2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T-800</a:t>
            </a:r>
          </a:p>
        </p:txBody>
      </p:sp>
      <p:sp>
        <p:nvSpPr>
          <p:cNvPr id="59" name="Slide Number Placeholder 58">
            <a:extLst>
              <a:ext uri="{FF2B5EF4-FFF2-40B4-BE49-F238E27FC236}">
                <a16:creationId xmlns:a16="http://schemas.microsoft.com/office/drawing/2014/main" id="{185AB600-E5B8-4AFD-A7DA-37E5D3AFF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3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 Pitch Deck_TM16411175_Win32_JC_SL_v3" id="{8B4DAF89-59FE-4064-AB7A-372A9529B50F}" vid="{3DF83A45-BE94-4B01-94A1-C38A7DA6C9D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439292-23DE-4FBC-B000-AFED89AC64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F1B15C2-B622-4464-872A-FFB13E3A35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5F1115-A9D1-4ADF-878E-8B9CEB1416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{846E509C-4FC6-40AE-9668-C938CF1E498D}tf16411175_win32</Template>
  <TotalTime>953</TotalTime>
  <Words>106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Tenorite </vt:lpstr>
      <vt:lpstr>Tenorite Bold</vt:lpstr>
      <vt:lpstr>Office Theme</vt:lpstr>
      <vt:lpstr>T-800 Mary’s Toys</vt:lpstr>
      <vt:lpstr>Sprint 1</vt:lpstr>
      <vt:lpstr>Demo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T-800 Mary’s Toys</dc:title>
  <dc:creator>Ross, Nicolas</dc:creator>
  <cp:lastModifiedBy>Ross, Nicolas</cp:lastModifiedBy>
  <cp:revision>1</cp:revision>
  <dcterms:created xsi:type="dcterms:W3CDTF">2023-02-22T04:15:13Z</dcterms:created>
  <dcterms:modified xsi:type="dcterms:W3CDTF">2023-02-22T20:08:48Z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