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2" r:id="rId7"/>
    <p:sldId id="272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T-800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Michaela Martinez &amp; Nicolas Ross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Sprint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59" y="2893695"/>
            <a:ext cx="2895600" cy="2519363"/>
          </a:xfrm>
        </p:spPr>
        <p:txBody>
          <a:bodyPr/>
          <a:lstStyle/>
          <a:p>
            <a:r>
              <a:rPr lang="en-US" dirty="0"/>
              <a:t>Cart</a:t>
            </a:r>
          </a:p>
          <a:p>
            <a:r>
              <a:rPr lang="en-US" dirty="0"/>
              <a:t>Styled the cart to seamlessly be apart of every page.</a:t>
            </a:r>
          </a:p>
          <a:p>
            <a:r>
              <a:rPr lang="en-US" dirty="0"/>
              <a:t>Ability To Add and Remove from Cart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icture containing aircraft, automaton&#10;&#10;Description automatically generated">
            <a:extLst>
              <a:ext uri="{FF2B5EF4-FFF2-40B4-BE49-F238E27FC236}">
                <a16:creationId xmlns:a16="http://schemas.microsoft.com/office/drawing/2014/main" id="{BC5DEA6E-8CEE-9B82-8152-145B98DB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59" y="0"/>
            <a:ext cx="846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3918" y="4773501"/>
            <a:ext cx="4179570" cy="171553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60B50E6-7530-A770-1BBD-F03C1445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4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Cart</a:t>
            </a:r>
          </a:p>
          <a:p>
            <a:r>
              <a:rPr lang="en-US" dirty="0"/>
              <a:t>Styled the cart to seamlessly be apart of every page.</a:t>
            </a:r>
          </a:p>
          <a:p>
            <a:r>
              <a:rPr lang="en-US" dirty="0"/>
              <a:t>Ability To Add and Remove from Cart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7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T-800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Michaela Martinez</a:t>
            </a:r>
          </a:p>
          <a:p>
            <a:r>
              <a:rPr lang="en-US" dirty="0"/>
              <a:t>Nicolas Ross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T-800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1005</TotalTime>
  <Words>70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T-800</vt:lpstr>
      <vt:lpstr>Sprint 3.1</vt:lpstr>
      <vt:lpstr>Demo</vt:lpstr>
      <vt:lpstr>Conclusion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T-800</dc:title>
  <dc:creator>Ross, Nicolas</dc:creator>
  <cp:lastModifiedBy>Ross, Nicolas</cp:lastModifiedBy>
  <cp:revision>1</cp:revision>
  <dcterms:created xsi:type="dcterms:W3CDTF">2023-03-08T04:02:07Z</dcterms:created>
  <dcterms:modified xsi:type="dcterms:W3CDTF">2023-03-08T20:47:20Z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