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Lst>
  <p:notesMasterIdLst>
    <p:notesMasterId r:id="rId18"/>
  </p:notesMasterIdLst>
  <p:handoutMasterIdLst>
    <p:handoutMasterId r:id="rId19"/>
  </p:handoutMasterIdLst>
  <p:sldIdLst>
    <p:sldId id="348" r:id="rId5"/>
    <p:sldId id="357" r:id="rId6"/>
    <p:sldId id="353" r:id="rId7"/>
    <p:sldId id="367" r:id="rId8"/>
    <p:sldId id="358" r:id="rId9"/>
    <p:sldId id="359" r:id="rId10"/>
    <p:sldId id="361" r:id="rId11"/>
    <p:sldId id="362" r:id="rId12"/>
    <p:sldId id="360" r:id="rId13"/>
    <p:sldId id="363" r:id="rId14"/>
    <p:sldId id="364" r:id="rId15"/>
    <p:sldId id="365" r:id="rId16"/>
    <p:sldId id="3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5C13"/>
    <a:srgbClr val="418AB3"/>
    <a:srgbClr val="2C145C"/>
    <a:srgbClr val="A20602"/>
    <a:srgbClr val="FFFFFF"/>
    <a:srgbClr val="F0F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2647" autoAdjust="0"/>
  </p:normalViewPr>
  <p:slideViewPr>
    <p:cSldViewPr snapToGrid="0">
      <p:cViewPr varScale="1">
        <p:scale>
          <a:sx n="64" d="100"/>
          <a:sy n="64" d="100"/>
        </p:scale>
        <p:origin x="702" y="45"/>
      </p:cViewPr>
      <p:guideLst/>
    </p:cSldViewPr>
  </p:slideViewPr>
  <p:notesTextViewPr>
    <p:cViewPr>
      <p:scale>
        <a:sx n="1" d="1"/>
        <a:sy n="1" d="1"/>
      </p:scale>
      <p:origin x="0" y="0"/>
    </p:cViewPr>
  </p:notesText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C5FF20-094C-4B4C-8503-77856AD48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BAB9C37-3162-492E-B7A4-B3468F930D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63D420-8D24-4DB9-A857-19EF607B88A8}" type="datetimeFigureOut">
              <a:rPr lang="en-US" smtClean="0"/>
              <a:t>11/16/2020</a:t>
            </a:fld>
            <a:endParaRPr lang="en-US" dirty="0"/>
          </a:p>
        </p:txBody>
      </p:sp>
      <p:sp>
        <p:nvSpPr>
          <p:cNvPr id="4" name="Footer Placeholder 3">
            <a:extLst>
              <a:ext uri="{FF2B5EF4-FFF2-40B4-BE49-F238E27FC236}">
                <a16:creationId xmlns:a16="http://schemas.microsoft.com/office/drawing/2014/main" id="{0C5772A6-A2D0-4E9E-A5BB-A4C5956808F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13B8032-AFD5-4AF4-B658-6795E74657A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7D5C99-9F83-458D-90B6-E6ED176E747E}" type="slidenum">
              <a:rPr lang="en-US" smtClean="0"/>
              <a:t>‹#›</a:t>
            </a:fld>
            <a:endParaRPr lang="en-US" dirty="0"/>
          </a:p>
        </p:txBody>
      </p:sp>
    </p:spTree>
    <p:extLst>
      <p:ext uri="{BB962C8B-B14F-4D97-AF65-F5344CB8AC3E}">
        <p14:creationId xmlns:p14="http://schemas.microsoft.com/office/powerpoint/2010/main" val="21013212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D840FA-1869-4E60-9E07-29E4497986F1}" type="datetimeFigureOut">
              <a:rPr lang="en-US" smtClean="0"/>
              <a:t>11/16/2020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9B8ACA-7904-40BD-B38E-FD81EA5319F6}" type="slidenum">
              <a:rPr lang="en-US" smtClean="0"/>
              <a:t>‹#›</a:t>
            </a:fld>
            <a:endParaRPr lang="en-US" dirty="0"/>
          </a:p>
        </p:txBody>
      </p:sp>
    </p:spTree>
    <p:extLst>
      <p:ext uri="{BB962C8B-B14F-4D97-AF65-F5344CB8AC3E}">
        <p14:creationId xmlns:p14="http://schemas.microsoft.com/office/powerpoint/2010/main" val="3206622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9B8ACA-7904-40BD-B38E-FD81EA5319F6}" type="slidenum">
              <a:rPr lang="en-US" smtClean="0"/>
              <a:t>1</a:t>
            </a:fld>
            <a:endParaRPr lang="en-US" dirty="0"/>
          </a:p>
        </p:txBody>
      </p:sp>
    </p:spTree>
    <p:extLst>
      <p:ext uri="{BB962C8B-B14F-4D97-AF65-F5344CB8AC3E}">
        <p14:creationId xmlns:p14="http://schemas.microsoft.com/office/powerpoint/2010/main" val="3689770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9B8ACA-7904-40BD-B38E-FD81EA5319F6}" type="slidenum">
              <a:rPr lang="en-US" smtClean="0"/>
              <a:t>2</a:t>
            </a:fld>
            <a:endParaRPr lang="en-US" dirty="0"/>
          </a:p>
        </p:txBody>
      </p:sp>
    </p:spTree>
    <p:extLst>
      <p:ext uri="{BB962C8B-B14F-4D97-AF65-F5344CB8AC3E}">
        <p14:creationId xmlns:p14="http://schemas.microsoft.com/office/powerpoint/2010/main" val="3880852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cipe Book 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AB1659C-931B-4D88-9E3F-38E165785555}"/>
              </a:ext>
            </a:extLst>
          </p:cNvPr>
          <p:cNvSpPr>
            <a:spLocks noGrp="1"/>
          </p:cNvSpPr>
          <p:nvPr>
            <p:ph type="pic" sz="quarter" idx="10" hasCustomPrompt="1"/>
          </p:nvPr>
        </p:nvSpPr>
        <p:spPr>
          <a:xfrm>
            <a:off x="0" y="3086024"/>
            <a:ext cx="12192000" cy="3771976"/>
          </a:xfrm>
        </p:spPr>
        <p:txBody>
          <a:bodyPr anchor="ctr"/>
          <a:lstStyle>
            <a:lvl1pPr marL="0" indent="0" algn="ctr">
              <a:buNone/>
              <a:defRPr/>
            </a:lvl1pPr>
          </a:lstStyle>
          <a:p>
            <a:r>
              <a:rPr lang="en-US" dirty="0"/>
              <a:t>Add a picture </a:t>
            </a:r>
          </a:p>
        </p:txBody>
      </p:sp>
      <p:sp>
        <p:nvSpPr>
          <p:cNvPr id="2" name="Title 1">
            <a:extLst>
              <a:ext uri="{FF2B5EF4-FFF2-40B4-BE49-F238E27FC236}">
                <a16:creationId xmlns:a16="http://schemas.microsoft.com/office/drawing/2014/main" id="{9434CD67-C668-42E8-AC37-E29C76B0242B}"/>
              </a:ext>
            </a:extLst>
          </p:cNvPr>
          <p:cNvSpPr>
            <a:spLocks noGrp="1"/>
          </p:cNvSpPr>
          <p:nvPr>
            <p:ph type="ctrTitle"/>
          </p:nvPr>
        </p:nvSpPr>
        <p:spPr>
          <a:xfrm>
            <a:off x="518161" y="253423"/>
            <a:ext cx="11477512" cy="1476039"/>
          </a:xfrm>
        </p:spPr>
        <p:txBody>
          <a:bodyPr anchor="b">
            <a:noAutofit/>
          </a:bodyPr>
          <a:lstStyle>
            <a:lvl1pPr algn="l">
              <a:defRPr sz="6600" baseline="0">
                <a:solidFill>
                  <a:schemeClr val="accent1">
                    <a:lumMod val="50000"/>
                  </a:schemeClr>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4FD748F-42E3-495F-974D-1BDF0F1FA527}"/>
              </a:ext>
            </a:extLst>
          </p:cNvPr>
          <p:cNvSpPr>
            <a:spLocks noGrp="1"/>
          </p:cNvSpPr>
          <p:nvPr>
            <p:ph type="subTitle" idx="1"/>
          </p:nvPr>
        </p:nvSpPr>
        <p:spPr>
          <a:xfrm>
            <a:off x="2724499" y="1746836"/>
            <a:ext cx="9308752" cy="638022"/>
          </a:xfrm>
        </p:spPr>
        <p:txBody>
          <a:bodyPr>
            <a:normAutofit/>
          </a:bodyPr>
          <a:lstStyle>
            <a:lvl1pPr marL="0" indent="0" algn="l">
              <a:buNone/>
              <a:defRPr sz="3600" i="1">
                <a:solidFill>
                  <a:schemeClr val="accent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95102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2 Recipe Book Recipe">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97A2E64D-B280-49F7-95F5-CD6A24C1EC9B}"/>
              </a:ext>
            </a:extLst>
          </p:cNvPr>
          <p:cNvSpPr/>
          <p:nvPr userDrawn="1"/>
        </p:nvSpPr>
        <p:spPr>
          <a:xfrm>
            <a:off x="8673395" y="0"/>
            <a:ext cx="3518604" cy="6858000"/>
          </a:xfrm>
          <a:prstGeom prst="rect">
            <a:avLst/>
          </a:prstGeom>
          <a:solidFill>
            <a:schemeClr val="accent6">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id="{8FC874B6-474C-46DC-AB76-6E061A973B8A}"/>
              </a:ext>
            </a:extLst>
          </p:cNvPr>
          <p:cNvSpPr>
            <a:spLocks noGrp="1"/>
          </p:cNvSpPr>
          <p:nvPr>
            <p:ph type="body" sz="half" idx="12" hasCustomPrompt="1"/>
          </p:nvPr>
        </p:nvSpPr>
        <p:spPr>
          <a:xfrm>
            <a:off x="9042842" y="493212"/>
            <a:ext cx="2856467" cy="5691020"/>
          </a:xfrm>
        </p:spPr>
        <p:txBody>
          <a:bodyPr numCol="1">
            <a:normAutofit/>
          </a:bodyPr>
          <a:lstStyle>
            <a:lvl1pPr marL="233363" indent="-233363">
              <a:lnSpc>
                <a:spcPct val="150000"/>
              </a:lnSpc>
              <a:spcBef>
                <a:spcPts val="0"/>
              </a:spcBef>
              <a:buNone/>
              <a:tabLst>
                <a:tab pos="112713" algn="r"/>
                <a:tab pos="233363" algn="l"/>
              </a:tabLst>
              <a:defRPr sz="1200">
                <a:solidFill>
                  <a:schemeClr val="accent6">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2" name="Text Placeholder 3">
            <a:extLst>
              <a:ext uri="{FF2B5EF4-FFF2-40B4-BE49-F238E27FC236}">
                <a16:creationId xmlns:a16="http://schemas.microsoft.com/office/drawing/2014/main" id="{425F942B-DAF3-40B3-B77F-A8C9BE692B7D}"/>
              </a:ext>
            </a:extLst>
          </p:cNvPr>
          <p:cNvSpPr>
            <a:spLocks noGrp="1"/>
          </p:cNvSpPr>
          <p:nvPr>
            <p:ph type="body" sz="half" idx="11" hasCustomPrompt="1"/>
          </p:nvPr>
        </p:nvSpPr>
        <p:spPr>
          <a:xfrm>
            <a:off x="9034339" y="167107"/>
            <a:ext cx="2856467" cy="267780"/>
          </a:xfrm>
        </p:spPr>
        <p:txBody>
          <a:bodyPr>
            <a:noAutofit/>
          </a:bodyPr>
          <a:lstStyle>
            <a:lvl1pPr marL="0" indent="0" algn="l">
              <a:buNone/>
              <a:defRPr sz="1600" i="0">
                <a:solidFill>
                  <a:schemeClr val="accent6">
                    <a:lumMod val="50000"/>
                  </a:schemeClr>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7" name="Rectangle 6">
            <a:extLst>
              <a:ext uri="{FF2B5EF4-FFF2-40B4-BE49-F238E27FC236}">
                <a16:creationId xmlns:a16="http://schemas.microsoft.com/office/drawing/2014/main" id="{7AAE68E5-082A-4AFA-AC51-54889A99670B}"/>
              </a:ext>
            </a:extLst>
          </p:cNvPr>
          <p:cNvSpPr/>
          <p:nvPr userDrawn="1"/>
        </p:nvSpPr>
        <p:spPr>
          <a:xfrm>
            <a:off x="-15240" y="0"/>
            <a:ext cx="8688635" cy="1181100"/>
          </a:xfrm>
          <a:prstGeom prst="rect">
            <a:avLst/>
          </a:prstGeom>
          <a:solidFill>
            <a:schemeClr val="accent6">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0" name="Subtitle 2">
            <a:extLst>
              <a:ext uri="{FF2B5EF4-FFF2-40B4-BE49-F238E27FC236}">
                <a16:creationId xmlns:a16="http://schemas.microsoft.com/office/drawing/2014/main" id="{14C40663-56FC-4BDA-A2FD-599A32A8CD21}"/>
              </a:ext>
            </a:extLst>
          </p:cNvPr>
          <p:cNvSpPr>
            <a:spLocks noGrp="1"/>
          </p:cNvSpPr>
          <p:nvPr>
            <p:ph type="subTitle" idx="10" hasCustomPrompt="1"/>
          </p:nvPr>
        </p:nvSpPr>
        <p:spPr>
          <a:xfrm>
            <a:off x="198120" y="781224"/>
            <a:ext cx="5296301" cy="399876"/>
          </a:xfrm>
        </p:spPr>
        <p:txBody>
          <a:bodyPr>
            <a:normAutofit/>
          </a:bodyPr>
          <a:lstStyle>
            <a:lvl1pPr marL="0" indent="0" algn="l">
              <a:buNone/>
              <a:defRPr sz="1600" i="1">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8" name="Title 1">
            <a:extLst>
              <a:ext uri="{FF2B5EF4-FFF2-40B4-BE49-F238E27FC236}">
                <a16:creationId xmlns:a16="http://schemas.microsoft.com/office/drawing/2014/main" id="{6B7BA88D-F843-4122-A255-381B3A7EE79F}"/>
              </a:ext>
            </a:extLst>
          </p:cNvPr>
          <p:cNvSpPr>
            <a:spLocks noGrp="1"/>
          </p:cNvSpPr>
          <p:nvPr>
            <p:ph type="title" hasCustomPrompt="1"/>
          </p:nvPr>
        </p:nvSpPr>
        <p:spPr>
          <a:xfrm>
            <a:off x="213360" y="117834"/>
            <a:ext cx="8460035" cy="634092"/>
          </a:xfrm>
        </p:spPr>
        <p:txBody>
          <a:bodyPr>
            <a:normAutofit/>
          </a:bodyPr>
          <a:lstStyle>
            <a:lvl1pPr>
              <a:defRPr sz="3600">
                <a:solidFill>
                  <a:schemeClr val="bg1"/>
                </a:solidFill>
              </a:defRPr>
            </a:lvl1pPr>
          </a:lstStyle>
          <a:p>
            <a:r>
              <a:rPr lang="en-US" dirty="0"/>
              <a:t>Click to add Title</a:t>
            </a:r>
          </a:p>
        </p:txBody>
      </p:sp>
      <p:sp>
        <p:nvSpPr>
          <p:cNvPr id="28" name="Text Placeholder 27">
            <a:extLst>
              <a:ext uri="{FF2B5EF4-FFF2-40B4-BE49-F238E27FC236}">
                <a16:creationId xmlns:a16="http://schemas.microsoft.com/office/drawing/2014/main" id="{2BBF59D2-23BC-4077-814F-E2E3AE580999}"/>
              </a:ext>
            </a:extLst>
          </p:cNvPr>
          <p:cNvSpPr>
            <a:spLocks noGrp="1"/>
          </p:cNvSpPr>
          <p:nvPr>
            <p:ph type="body" sz="quarter" idx="16" hasCustomPrompt="1"/>
          </p:nvPr>
        </p:nvSpPr>
        <p:spPr>
          <a:xfrm>
            <a:off x="198120" y="3898410"/>
            <a:ext cx="2852929" cy="1181100"/>
          </a:xfrm>
          <a:noFill/>
          <a:ln>
            <a:noFill/>
          </a:ln>
        </p:spPr>
        <p:txBody>
          <a:bodyPr tIns="91440" bIns="91440" anchor="ctr" anchorCtr="0">
            <a:normAutofit/>
          </a:bodyPr>
          <a:lstStyle>
            <a:lvl1pPr marL="0" indent="0" algn="ctr">
              <a:lnSpc>
                <a:spcPct val="100000"/>
              </a:lnSpc>
              <a:spcBef>
                <a:spcPts val="0"/>
              </a:spcBef>
              <a:buNone/>
              <a:defRPr sz="1200" i="1">
                <a:solidFill>
                  <a:schemeClr val="accent6">
                    <a:lumMod val="50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6" name="Text Placeholder 3">
            <a:extLst>
              <a:ext uri="{FF2B5EF4-FFF2-40B4-BE49-F238E27FC236}">
                <a16:creationId xmlns:a16="http://schemas.microsoft.com/office/drawing/2014/main" id="{65B16179-CC8B-4981-9526-8E3E08E72C6A}"/>
              </a:ext>
            </a:extLst>
          </p:cNvPr>
          <p:cNvSpPr>
            <a:spLocks noGrp="1"/>
          </p:cNvSpPr>
          <p:nvPr>
            <p:ph type="body" sz="half" idx="15" hasCustomPrompt="1"/>
          </p:nvPr>
        </p:nvSpPr>
        <p:spPr>
          <a:xfrm>
            <a:off x="9051718" y="6254225"/>
            <a:ext cx="2856467" cy="485941"/>
          </a:xfrm>
        </p:spPr>
        <p:txBody>
          <a:bodyPr numCol="2">
            <a:normAutofit/>
          </a:bodyPr>
          <a:lstStyle>
            <a:lvl1pPr marL="0" indent="0">
              <a:lnSpc>
                <a:spcPct val="100000"/>
              </a:lnSpc>
              <a:spcBef>
                <a:spcPts val="0"/>
              </a:spcBef>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5" name="Picture Placeholder 29" descr="An empty placeholder to add an image. Click on the placeholder and select the image that you wish to add.">
            <a:extLst>
              <a:ext uri="{FF2B5EF4-FFF2-40B4-BE49-F238E27FC236}">
                <a16:creationId xmlns:a16="http://schemas.microsoft.com/office/drawing/2014/main" id="{1216BA9B-211A-403E-8645-BA7B4B237633}"/>
              </a:ext>
            </a:extLst>
          </p:cNvPr>
          <p:cNvSpPr>
            <a:spLocks noGrp="1"/>
          </p:cNvSpPr>
          <p:nvPr>
            <p:ph type="pic" sz="quarter" idx="19" hasCustomPrompt="1"/>
          </p:nvPr>
        </p:nvSpPr>
        <p:spPr>
          <a:xfrm>
            <a:off x="6432432" y="1516966"/>
            <a:ext cx="2194560" cy="1508760"/>
          </a:xfrm>
          <a:solidFill>
            <a:schemeClr val="accent6">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29" name="Text Placeholder 3">
            <a:extLst>
              <a:ext uri="{FF2B5EF4-FFF2-40B4-BE49-F238E27FC236}">
                <a16:creationId xmlns:a16="http://schemas.microsoft.com/office/drawing/2014/main" id="{B934946C-9253-40AA-84F7-378E3106E765}"/>
              </a:ext>
            </a:extLst>
          </p:cNvPr>
          <p:cNvSpPr>
            <a:spLocks noGrp="1"/>
          </p:cNvSpPr>
          <p:nvPr>
            <p:ph type="body" sz="half" idx="21" hasCustomPrompt="1"/>
          </p:nvPr>
        </p:nvSpPr>
        <p:spPr>
          <a:xfrm>
            <a:off x="3525169" y="1516966"/>
            <a:ext cx="2728244" cy="1474888"/>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0" name="Picture Placeholder 29" descr="An empty placeholder to add an image. Click on the placeholder and select the image that you wish to add.">
            <a:extLst>
              <a:ext uri="{FF2B5EF4-FFF2-40B4-BE49-F238E27FC236}">
                <a16:creationId xmlns:a16="http://schemas.microsoft.com/office/drawing/2014/main" id="{69A9EAF2-ED61-42E4-B65B-25E4AA320B13}"/>
              </a:ext>
            </a:extLst>
          </p:cNvPr>
          <p:cNvSpPr>
            <a:spLocks noGrp="1"/>
          </p:cNvSpPr>
          <p:nvPr>
            <p:ph type="pic" sz="quarter" idx="17" hasCustomPrompt="1"/>
          </p:nvPr>
        </p:nvSpPr>
        <p:spPr>
          <a:xfrm>
            <a:off x="199756" y="1078689"/>
            <a:ext cx="2852928" cy="2798064"/>
          </a:xfrm>
          <a:solidFill>
            <a:schemeClr val="accent6">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38" name="Text Placeholder 3">
            <a:extLst>
              <a:ext uri="{FF2B5EF4-FFF2-40B4-BE49-F238E27FC236}">
                <a16:creationId xmlns:a16="http://schemas.microsoft.com/office/drawing/2014/main" id="{EED0BB26-D2F7-4112-BAFC-D9A66C9DD5EE}"/>
              </a:ext>
            </a:extLst>
          </p:cNvPr>
          <p:cNvSpPr>
            <a:spLocks noGrp="1"/>
          </p:cNvSpPr>
          <p:nvPr>
            <p:ph type="body" sz="half" idx="27" hasCustomPrompt="1"/>
          </p:nvPr>
        </p:nvSpPr>
        <p:spPr>
          <a:xfrm>
            <a:off x="3525169" y="3337745"/>
            <a:ext cx="2728244" cy="1474888"/>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9" name="Text Placeholder 3">
            <a:extLst>
              <a:ext uri="{FF2B5EF4-FFF2-40B4-BE49-F238E27FC236}">
                <a16:creationId xmlns:a16="http://schemas.microsoft.com/office/drawing/2014/main" id="{647B97E8-F206-4899-A05D-3CEA7763CBD7}"/>
              </a:ext>
            </a:extLst>
          </p:cNvPr>
          <p:cNvSpPr>
            <a:spLocks noGrp="1"/>
          </p:cNvSpPr>
          <p:nvPr>
            <p:ph type="body" sz="half" idx="28" hasCustomPrompt="1"/>
          </p:nvPr>
        </p:nvSpPr>
        <p:spPr>
          <a:xfrm>
            <a:off x="3525169" y="5134461"/>
            <a:ext cx="2728244" cy="1474888"/>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0" name="Picture Placeholder 29" descr="An empty placeholder to add an image. Click on the placeholder and select the image that you wish to add.">
            <a:extLst>
              <a:ext uri="{FF2B5EF4-FFF2-40B4-BE49-F238E27FC236}">
                <a16:creationId xmlns:a16="http://schemas.microsoft.com/office/drawing/2014/main" id="{200F5F5B-FD46-4295-B012-F670E320EA6D}"/>
              </a:ext>
            </a:extLst>
          </p:cNvPr>
          <p:cNvSpPr>
            <a:spLocks noGrp="1"/>
          </p:cNvSpPr>
          <p:nvPr>
            <p:ph type="pic" sz="quarter" idx="29" hasCustomPrompt="1"/>
          </p:nvPr>
        </p:nvSpPr>
        <p:spPr>
          <a:xfrm>
            <a:off x="6432432" y="3317693"/>
            <a:ext cx="2194560" cy="1508760"/>
          </a:xfrm>
          <a:solidFill>
            <a:schemeClr val="accent6">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42" name="Picture Placeholder 29" descr="An empty placeholder to add an image. Click on the placeholder and select the image that you wish to add.">
            <a:extLst>
              <a:ext uri="{FF2B5EF4-FFF2-40B4-BE49-F238E27FC236}">
                <a16:creationId xmlns:a16="http://schemas.microsoft.com/office/drawing/2014/main" id="{A15085C5-1FA2-4C89-A410-A151654D4090}"/>
              </a:ext>
            </a:extLst>
          </p:cNvPr>
          <p:cNvSpPr>
            <a:spLocks noGrp="1"/>
          </p:cNvSpPr>
          <p:nvPr>
            <p:ph type="pic" sz="quarter" idx="31" hasCustomPrompt="1"/>
          </p:nvPr>
        </p:nvSpPr>
        <p:spPr>
          <a:xfrm>
            <a:off x="6432432" y="5118419"/>
            <a:ext cx="2194560" cy="1508760"/>
          </a:xfrm>
          <a:solidFill>
            <a:schemeClr val="accent6">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21" name="TextBox 20">
            <a:extLst>
              <a:ext uri="{FF2B5EF4-FFF2-40B4-BE49-F238E27FC236}">
                <a16:creationId xmlns:a16="http://schemas.microsoft.com/office/drawing/2014/main" id="{DE36BD91-F42B-477D-9347-DBA3C0FDC2DB}"/>
              </a:ext>
            </a:extLst>
          </p:cNvPr>
          <p:cNvSpPr txBox="1"/>
          <p:nvPr userDrawn="1"/>
        </p:nvSpPr>
        <p:spPr>
          <a:xfrm>
            <a:off x="3107833" y="1400373"/>
            <a:ext cx="486031" cy="646331"/>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4000" kern="1200" dirty="0">
                <a:solidFill>
                  <a:schemeClr val="accent6">
                    <a:lumMod val="50000"/>
                  </a:schemeClr>
                </a:solidFill>
                <a:latin typeface="+mn-lt"/>
                <a:ea typeface="+mn-ea"/>
                <a:cs typeface="+mn-cs"/>
              </a:rPr>
              <a:t>1</a:t>
            </a:r>
          </a:p>
        </p:txBody>
      </p:sp>
      <p:sp>
        <p:nvSpPr>
          <p:cNvPr id="24" name="TextBox 23">
            <a:extLst>
              <a:ext uri="{FF2B5EF4-FFF2-40B4-BE49-F238E27FC236}">
                <a16:creationId xmlns:a16="http://schemas.microsoft.com/office/drawing/2014/main" id="{8F6A3EC1-DE16-42B6-9619-DF093A5C3C27}"/>
              </a:ext>
            </a:extLst>
          </p:cNvPr>
          <p:cNvSpPr txBox="1"/>
          <p:nvPr userDrawn="1"/>
        </p:nvSpPr>
        <p:spPr>
          <a:xfrm>
            <a:off x="3107833" y="3266751"/>
            <a:ext cx="486031" cy="646331"/>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4000" kern="1200" dirty="0">
                <a:solidFill>
                  <a:schemeClr val="accent6">
                    <a:lumMod val="50000"/>
                  </a:schemeClr>
                </a:solidFill>
                <a:latin typeface="+mn-lt"/>
                <a:ea typeface="+mn-ea"/>
                <a:cs typeface="+mn-cs"/>
              </a:rPr>
              <a:t>2</a:t>
            </a:r>
          </a:p>
        </p:txBody>
      </p:sp>
      <p:sp>
        <p:nvSpPr>
          <p:cNvPr id="25" name="TextBox 24">
            <a:extLst>
              <a:ext uri="{FF2B5EF4-FFF2-40B4-BE49-F238E27FC236}">
                <a16:creationId xmlns:a16="http://schemas.microsoft.com/office/drawing/2014/main" id="{0B4FCA4B-1DE9-4156-B6E1-F7E32DF05D27}"/>
              </a:ext>
            </a:extLst>
          </p:cNvPr>
          <p:cNvSpPr txBox="1"/>
          <p:nvPr userDrawn="1"/>
        </p:nvSpPr>
        <p:spPr>
          <a:xfrm>
            <a:off x="3107833" y="5007869"/>
            <a:ext cx="486031" cy="646331"/>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4000" kern="1200" dirty="0">
                <a:solidFill>
                  <a:schemeClr val="accent6">
                    <a:lumMod val="50000"/>
                  </a:schemeClr>
                </a:solidFill>
                <a:latin typeface="+mn-lt"/>
                <a:ea typeface="+mn-ea"/>
                <a:cs typeface="+mn-cs"/>
              </a:rPr>
              <a:t>3</a:t>
            </a:r>
          </a:p>
        </p:txBody>
      </p:sp>
    </p:spTree>
    <p:extLst>
      <p:ext uri="{BB962C8B-B14F-4D97-AF65-F5344CB8AC3E}">
        <p14:creationId xmlns:p14="http://schemas.microsoft.com/office/powerpoint/2010/main" val="2200143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3 Recipe Book Recip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AAE68E5-082A-4AFA-AC51-54889A99670B}"/>
              </a:ext>
            </a:extLst>
          </p:cNvPr>
          <p:cNvSpPr/>
          <p:nvPr userDrawn="1"/>
        </p:nvSpPr>
        <p:spPr>
          <a:xfrm>
            <a:off x="-15240" y="0"/>
            <a:ext cx="12207240" cy="1181100"/>
          </a:xfrm>
          <a:prstGeom prst="rect">
            <a:avLst/>
          </a:prstGeom>
          <a:solidFill>
            <a:schemeClr val="accent6">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0" name="Subtitle 2">
            <a:extLst>
              <a:ext uri="{FF2B5EF4-FFF2-40B4-BE49-F238E27FC236}">
                <a16:creationId xmlns:a16="http://schemas.microsoft.com/office/drawing/2014/main" id="{14C40663-56FC-4BDA-A2FD-599A32A8CD21}"/>
              </a:ext>
            </a:extLst>
          </p:cNvPr>
          <p:cNvSpPr>
            <a:spLocks noGrp="1"/>
          </p:cNvSpPr>
          <p:nvPr>
            <p:ph type="subTitle" idx="10" hasCustomPrompt="1"/>
          </p:nvPr>
        </p:nvSpPr>
        <p:spPr>
          <a:xfrm>
            <a:off x="198120" y="805901"/>
            <a:ext cx="8476971" cy="375199"/>
          </a:xfrm>
        </p:spPr>
        <p:txBody>
          <a:bodyPr>
            <a:normAutofit/>
          </a:bodyPr>
          <a:lstStyle>
            <a:lvl1pPr marL="0" indent="0" algn="l">
              <a:buNone/>
              <a:defRPr sz="1600" i="1">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8" name="Title 1">
            <a:extLst>
              <a:ext uri="{FF2B5EF4-FFF2-40B4-BE49-F238E27FC236}">
                <a16:creationId xmlns:a16="http://schemas.microsoft.com/office/drawing/2014/main" id="{6B7BA88D-F843-4122-A255-381B3A7EE79F}"/>
              </a:ext>
            </a:extLst>
          </p:cNvPr>
          <p:cNvSpPr>
            <a:spLocks noGrp="1"/>
          </p:cNvSpPr>
          <p:nvPr>
            <p:ph type="title" hasCustomPrompt="1"/>
          </p:nvPr>
        </p:nvSpPr>
        <p:spPr>
          <a:xfrm>
            <a:off x="213360" y="117834"/>
            <a:ext cx="8476971" cy="634092"/>
          </a:xfrm>
        </p:spPr>
        <p:txBody>
          <a:bodyPr>
            <a:normAutofit/>
          </a:bodyPr>
          <a:lstStyle>
            <a:lvl1pPr>
              <a:defRPr sz="3600">
                <a:solidFill>
                  <a:schemeClr val="bg1"/>
                </a:solidFill>
              </a:defRPr>
            </a:lvl1pPr>
          </a:lstStyle>
          <a:p>
            <a:r>
              <a:rPr lang="en-US" dirty="0"/>
              <a:t>Click to add Title</a:t>
            </a:r>
          </a:p>
        </p:txBody>
      </p:sp>
      <p:sp>
        <p:nvSpPr>
          <p:cNvPr id="26" name="Text Placeholder 3">
            <a:extLst>
              <a:ext uri="{FF2B5EF4-FFF2-40B4-BE49-F238E27FC236}">
                <a16:creationId xmlns:a16="http://schemas.microsoft.com/office/drawing/2014/main" id="{65B16179-CC8B-4981-9526-8E3E08E72C6A}"/>
              </a:ext>
            </a:extLst>
          </p:cNvPr>
          <p:cNvSpPr>
            <a:spLocks noGrp="1"/>
          </p:cNvSpPr>
          <p:nvPr>
            <p:ph type="body" sz="half" idx="15" hasCustomPrompt="1"/>
          </p:nvPr>
        </p:nvSpPr>
        <p:spPr>
          <a:xfrm>
            <a:off x="8936113" y="6291373"/>
            <a:ext cx="3001647" cy="352803"/>
          </a:xfrm>
        </p:spPr>
        <p:txBody>
          <a:bodyPr numCol="1">
            <a:normAutofit/>
          </a:bodyPr>
          <a:lstStyle>
            <a:lvl1pPr marL="0" indent="0">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9" name="Text Placeholder 3">
            <a:extLst>
              <a:ext uri="{FF2B5EF4-FFF2-40B4-BE49-F238E27FC236}">
                <a16:creationId xmlns:a16="http://schemas.microsoft.com/office/drawing/2014/main" id="{51D8D2EE-CE39-4FED-B22E-D2513633F89E}"/>
              </a:ext>
            </a:extLst>
          </p:cNvPr>
          <p:cNvSpPr>
            <a:spLocks noGrp="1"/>
          </p:cNvSpPr>
          <p:nvPr>
            <p:ph type="body" sz="half" idx="18" hasCustomPrompt="1"/>
          </p:nvPr>
        </p:nvSpPr>
        <p:spPr>
          <a:xfrm>
            <a:off x="8946371" y="1604354"/>
            <a:ext cx="2991390" cy="4678292"/>
          </a:xfrm>
        </p:spPr>
        <p:txBody>
          <a:bodyPr numCol="1">
            <a:normAutofit/>
          </a:bodyPr>
          <a:lstStyle>
            <a:lvl1pPr marL="233363" indent="-233363">
              <a:lnSpc>
                <a:spcPct val="150000"/>
              </a:lnSpc>
              <a:spcBef>
                <a:spcPts val="0"/>
              </a:spcBef>
              <a:buNone/>
              <a:tabLst>
                <a:tab pos="112713" algn="r"/>
                <a:tab pos="233363" algn="l"/>
              </a:tabLst>
              <a:defRPr sz="1200">
                <a:solidFill>
                  <a:schemeClr val="accent6">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7" name="Text Placeholder 3">
            <a:extLst>
              <a:ext uri="{FF2B5EF4-FFF2-40B4-BE49-F238E27FC236}">
                <a16:creationId xmlns:a16="http://schemas.microsoft.com/office/drawing/2014/main" id="{0A7E883A-5927-45B9-A5FB-8EFF513E0CAA}"/>
              </a:ext>
            </a:extLst>
          </p:cNvPr>
          <p:cNvSpPr>
            <a:spLocks noGrp="1"/>
          </p:cNvSpPr>
          <p:nvPr>
            <p:ph type="body" sz="half" idx="19" hasCustomPrompt="1"/>
          </p:nvPr>
        </p:nvSpPr>
        <p:spPr>
          <a:xfrm>
            <a:off x="8946371" y="1295400"/>
            <a:ext cx="3024249" cy="300227"/>
          </a:xfrm>
        </p:spPr>
        <p:txBody>
          <a:bodyPr>
            <a:noAutofit/>
          </a:bodyPr>
          <a:lstStyle>
            <a:lvl1pPr marL="0" indent="0" algn="l">
              <a:buNone/>
              <a:defRPr sz="1600" i="0">
                <a:solidFill>
                  <a:schemeClr val="accent6">
                    <a:lumMod val="50000"/>
                  </a:schemeClr>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3" name="Picture Placeholder 29" descr="An empty placeholder to add an image. Click on the placeholder and select the image that you wish to add.">
            <a:extLst>
              <a:ext uri="{FF2B5EF4-FFF2-40B4-BE49-F238E27FC236}">
                <a16:creationId xmlns:a16="http://schemas.microsoft.com/office/drawing/2014/main" id="{85FEB9CB-F2B1-47F4-9097-30FAF7942942}"/>
              </a:ext>
            </a:extLst>
          </p:cNvPr>
          <p:cNvSpPr>
            <a:spLocks noGrp="1"/>
          </p:cNvSpPr>
          <p:nvPr>
            <p:ph type="pic" sz="quarter" idx="20" hasCustomPrompt="1"/>
          </p:nvPr>
        </p:nvSpPr>
        <p:spPr>
          <a:xfrm>
            <a:off x="221380" y="1313129"/>
            <a:ext cx="2560320" cy="2560320"/>
          </a:xfrm>
          <a:solidFill>
            <a:schemeClr val="accent6">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34" name="Text Placeholder 3">
            <a:extLst>
              <a:ext uri="{FF2B5EF4-FFF2-40B4-BE49-F238E27FC236}">
                <a16:creationId xmlns:a16="http://schemas.microsoft.com/office/drawing/2014/main" id="{18F989E1-F209-41C2-AEC2-BDDDEE48E1E5}"/>
              </a:ext>
            </a:extLst>
          </p:cNvPr>
          <p:cNvSpPr>
            <a:spLocks noGrp="1"/>
          </p:cNvSpPr>
          <p:nvPr>
            <p:ph type="body" sz="half" idx="21" hasCustomPrompt="1"/>
          </p:nvPr>
        </p:nvSpPr>
        <p:spPr>
          <a:xfrm>
            <a:off x="463625" y="3878284"/>
            <a:ext cx="2316160" cy="2751276"/>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0" name="Picture Placeholder 29" descr="An empty placeholder to add an image. Click on the placeholder and select the image that you wish to add.">
            <a:extLst>
              <a:ext uri="{FF2B5EF4-FFF2-40B4-BE49-F238E27FC236}">
                <a16:creationId xmlns:a16="http://schemas.microsoft.com/office/drawing/2014/main" id="{45707C7B-9828-45A7-AF95-4A3BE756BBBA}"/>
              </a:ext>
            </a:extLst>
          </p:cNvPr>
          <p:cNvSpPr>
            <a:spLocks noGrp="1"/>
          </p:cNvSpPr>
          <p:nvPr>
            <p:ph type="pic" sz="quarter" idx="29" hasCustomPrompt="1"/>
          </p:nvPr>
        </p:nvSpPr>
        <p:spPr>
          <a:xfrm>
            <a:off x="3168076" y="1313129"/>
            <a:ext cx="2560320" cy="2560320"/>
          </a:xfrm>
          <a:solidFill>
            <a:schemeClr val="accent6">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41" name="Picture Placeholder 29" descr="An empty placeholder to add an image. Click on the placeholder and select the image that you wish to add.">
            <a:extLst>
              <a:ext uri="{FF2B5EF4-FFF2-40B4-BE49-F238E27FC236}">
                <a16:creationId xmlns:a16="http://schemas.microsoft.com/office/drawing/2014/main" id="{56FDA5AA-A766-4B21-8377-9267FFBAE31F}"/>
              </a:ext>
            </a:extLst>
          </p:cNvPr>
          <p:cNvSpPr>
            <a:spLocks noGrp="1"/>
          </p:cNvSpPr>
          <p:nvPr>
            <p:ph type="pic" sz="quarter" idx="31" hasCustomPrompt="1"/>
          </p:nvPr>
        </p:nvSpPr>
        <p:spPr>
          <a:xfrm>
            <a:off x="6114771" y="1313129"/>
            <a:ext cx="2560320" cy="2560320"/>
          </a:xfrm>
          <a:solidFill>
            <a:schemeClr val="accent6">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42" name="Text Placeholder 3">
            <a:extLst>
              <a:ext uri="{FF2B5EF4-FFF2-40B4-BE49-F238E27FC236}">
                <a16:creationId xmlns:a16="http://schemas.microsoft.com/office/drawing/2014/main" id="{5771C520-4E5C-4853-AE35-F250CB8FB5D8}"/>
              </a:ext>
            </a:extLst>
          </p:cNvPr>
          <p:cNvSpPr>
            <a:spLocks noGrp="1"/>
          </p:cNvSpPr>
          <p:nvPr>
            <p:ph type="body" sz="half" idx="32" hasCustomPrompt="1"/>
          </p:nvPr>
        </p:nvSpPr>
        <p:spPr>
          <a:xfrm>
            <a:off x="3412236" y="3878284"/>
            <a:ext cx="2316160" cy="2751276"/>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4" name="Text Placeholder 3">
            <a:extLst>
              <a:ext uri="{FF2B5EF4-FFF2-40B4-BE49-F238E27FC236}">
                <a16:creationId xmlns:a16="http://schemas.microsoft.com/office/drawing/2014/main" id="{5C64EC75-B525-40E2-B054-6BA5895D0794}"/>
              </a:ext>
            </a:extLst>
          </p:cNvPr>
          <p:cNvSpPr>
            <a:spLocks noGrp="1"/>
          </p:cNvSpPr>
          <p:nvPr>
            <p:ph type="body" sz="half" idx="34" hasCustomPrompt="1"/>
          </p:nvPr>
        </p:nvSpPr>
        <p:spPr>
          <a:xfrm>
            <a:off x="6349484" y="3878284"/>
            <a:ext cx="2325607" cy="2751276"/>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6" name="Text Placeholder 27">
            <a:extLst>
              <a:ext uri="{FF2B5EF4-FFF2-40B4-BE49-F238E27FC236}">
                <a16:creationId xmlns:a16="http://schemas.microsoft.com/office/drawing/2014/main" id="{394C56F0-EE6F-474D-AB99-995F044BCB84}"/>
              </a:ext>
            </a:extLst>
          </p:cNvPr>
          <p:cNvSpPr>
            <a:spLocks noGrp="1"/>
          </p:cNvSpPr>
          <p:nvPr>
            <p:ph type="body" sz="quarter" idx="16" hasCustomPrompt="1"/>
          </p:nvPr>
        </p:nvSpPr>
        <p:spPr>
          <a:xfrm>
            <a:off x="8946371" y="213824"/>
            <a:ext cx="2991389" cy="952080"/>
          </a:xfrm>
          <a:noFill/>
          <a:ln>
            <a:noFill/>
          </a:ln>
        </p:spPr>
        <p:txBody>
          <a:bodyPr tIns="91440" bIns="91440" anchor="ctr" anchorCtr="0">
            <a:normAutofit/>
          </a:bodyPr>
          <a:lstStyle>
            <a:lvl1pPr marL="0" indent="0" algn="ctr">
              <a:lnSpc>
                <a:spcPct val="100000"/>
              </a:lnSpc>
              <a:spcBef>
                <a:spcPts val="0"/>
              </a:spcBef>
              <a:buNone/>
              <a:defRPr sz="1200" i="1">
                <a:solidFill>
                  <a:schemeClr val="bg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 name="TextBox 1">
            <a:extLst>
              <a:ext uri="{FF2B5EF4-FFF2-40B4-BE49-F238E27FC236}">
                <a16:creationId xmlns:a16="http://schemas.microsoft.com/office/drawing/2014/main" id="{920B6783-0F8B-4A69-A5F6-7CB50E2B23A8}"/>
              </a:ext>
            </a:extLst>
          </p:cNvPr>
          <p:cNvSpPr txBox="1"/>
          <p:nvPr userDrawn="1"/>
        </p:nvSpPr>
        <p:spPr>
          <a:xfrm>
            <a:off x="145082" y="3873449"/>
            <a:ext cx="365806" cy="424732"/>
          </a:xfrm>
          <a:prstGeom prst="rect">
            <a:avLst/>
          </a:prstGeom>
          <a:noFill/>
        </p:spPr>
        <p:txBody>
          <a:bodyPr wrap="non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lang="en-US" sz="2400" kern="1200" dirty="0">
                <a:solidFill>
                  <a:schemeClr val="accent6">
                    <a:lumMod val="50000"/>
                  </a:schemeClr>
                </a:solidFill>
                <a:latin typeface="+mn-lt"/>
                <a:ea typeface="+mn-ea"/>
                <a:cs typeface="+mn-cs"/>
              </a:rPr>
              <a:t>1</a:t>
            </a:r>
          </a:p>
        </p:txBody>
      </p:sp>
      <p:sp>
        <p:nvSpPr>
          <p:cNvPr id="21" name="TextBox 20">
            <a:extLst>
              <a:ext uri="{FF2B5EF4-FFF2-40B4-BE49-F238E27FC236}">
                <a16:creationId xmlns:a16="http://schemas.microsoft.com/office/drawing/2014/main" id="{CC4D1335-DA11-4DAC-BCA6-7BB8B148C97F}"/>
              </a:ext>
            </a:extLst>
          </p:cNvPr>
          <p:cNvSpPr txBox="1"/>
          <p:nvPr userDrawn="1"/>
        </p:nvSpPr>
        <p:spPr>
          <a:xfrm>
            <a:off x="3098093" y="3873449"/>
            <a:ext cx="365806" cy="424732"/>
          </a:xfrm>
          <a:prstGeom prst="rect">
            <a:avLst/>
          </a:prstGeom>
          <a:noFill/>
        </p:spPr>
        <p:txBody>
          <a:bodyPr wrap="non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lang="en-US" sz="2400" kern="1200" dirty="0">
                <a:solidFill>
                  <a:schemeClr val="accent6">
                    <a:lumMod val="50000"/>
                  </a:schemeClr>
                </a:solidFill>
                <a:latin typeface="+mn-lt"/>
                <a:ea typeface="+mn-ea"/>
                <a:cs typeface="+mn-cs"/>
              </a:rPr>
              <a:t>2</a:t>
            </a:r>
          </a:p>
        </p:txBody>
      </p:sp>
      <p:sp>
        <p:nvSpPr>
          <p:cNvPr id="22" name="TextBox 21">
            <a:extLst>
              <a:ext uri="{FF2B5EF4-FFF2-40B4-BE49-F238E27FC236}">
                <a16:creationId xmlns:a16="http://schemas.microsoft.com/office/drawing/2014/main" id="{CB8EECED-0609-4B4F-AE03-A4F22DF062BA}"/>
              </a:ext>
            </a:extLst>
          </p:cNvPr>
          <p:cNvSpPr txBox="1"/>
          <p:nvPr userDrawn="1"/>
        </p:nvSpPr>
        <p:spPr>
          <a:xfrm>
            <a:off x="6051104" y="3873449"/>
            <a:ext cx="365806" cy="424732"/>
          </a:xfrm>
          <a:prstGeom prst="rect">
            <a:avLst/>
          </a:prstGeom>
          <a:noFill/>
        </p:spPr>
        <p:txBody>
          <a:bodyPr wrap="non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lang="en-US" sz="2400" kern="1200" dirty="0">
                <a:solidFill>
                  <a:schemeClr val="accent6">
                    <a:lumMod val="50000"/>
                  </a:schemeClr>
                </a:solidFill>
                <a:latin typeface="+mn-lt"/>
                <a:ea typeface="+mn-ea"/>
                <a:cs typeface="+mn-cs"/>
              </a:rPr>
              <a:t>3</a:t>
            </a:r>
          </a:p>
        </p:txBody>
      </p:sp>
    </p:spTree>
    <p:extLst>
      <p:ext uri="{BB962C8B-B14F-4D97-AF65-F5344CB8AC3E}">
        <p14:creationId xmlns:p14="http://schemas.microsoft.com/office/powerpoint/2010/main" val="892284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4 Recipe Book Recip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D41EDA9-50CC-431D-A9E2-D8B28F1D9DD2}"/>
              </a:ext>
            </a:extLst>
          </p:cNvPr>
          <p:cNvSpPr/>
          <p:nvPr userDrawn="1"/>
        </p:nvSpPr>
        <p:spPr>
          <a:xfrm>
            <a:off x="-15240" y="0"/>
            <a:ext cx="5788152" cy="1181100"/>
          </a:xfrm>
          <a:prstGeom prst="rect">
            <a:avLst/>
          </a:prstGeom>
          <a:solidFill>
            <a:schemeClr val="accent6">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0" name="Subtitle 2">
            <a:extLst>
              <a:ext uri="{FF2B5EF4-FFF2-40B4-BE49-F238E27FC236}">
                <a16:creationId xmlns:a16="http://schemas.microsoft.com/office/drawing/2014/main" id="{14C40663-56FC-4BDA-A2FD-599A32A8CD21}"/>
              </a:ext>
            </a:extLst>
          </p:cNvPr>
          <p:cNvSpPr>
            <a:spLocks noGrp="1"/>
          </p:cNvSpPr>
          <p:nvPr>
            <p:ph type="subTitle" idx="10" hasCustomPrompt="1"/>
          </p:nvPr>
        </p:nvSpPr>
        <p:spPr>
          <a:xfrm>
            <a:off x="2366211" y="859534"/>
            <a:ext cx="3406701" cy="321566"/>
          </a:xfrm>
        </p:spPr>
        <p:txBody>
          <a:bodyPr>
            <a:normAutofit/>
          </a:bodyPr>
          <a:lstStyle>
            <a:lvl1pPr marL="0" indent="0" algn="r">
              <a:buNone/>
              <a:defRPr sz="1400" i="1">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8" name="Title 1">
            <a:extLst>
              <a:ext uri="{FF2B5EF4-FFF2-40B4-BE49-F238E27FC236}">
                <a16:creationId xmlns:a16="http://schemas.microsoft.com/office/drawing/2014/main" id="{6B7BA88D-F843-4122-A255-381B3A7EE79F}"/>
              </a:ext>
            </a:extLst>
          </p:cNvPr>
          <p:cNvSpPr>
            <a:spLocks noGrp="1"/>
          </p:cNvSpPr>
          <p:nvPr>
            <p:ph type="title" hasCustomPrompt="1"/>
          </p:nvPr>
        </p:nvSpPr>
        <p:spPr>
          <a:xfrm>
            <a:off x="213361" y="165960"/>
            <a:ext cx="5559552" cy="634092"/>
          </a:xfrm>
        </p:spPr>
        <p:txBody>
          <a:bodyPr>
            <a:normAutofit/>
          </a:bodyPr>
          <a:lstStyle>
            <a:lvl1pPr algn="r">
              <a:defRPr sz="2800">
                <a:solidFill>
                  <a:schemeClr val="bg1"/>
                </a:solidFill>
              </a:defRPr>
            </a:lvl1pPr>
          </a:lstStyle>
          <a:p>
            <a:r>
              <a:rPr lang="en-US" dirty="0"/>
              <a:t>Click to add Title</a:t>
            </a:r>
          </a:p>
        </p:txBody>
      </p:sp>
      <p:sp>
        <p:nvSpPr>
          <p:cNvPr id="19" name="Rectangle 18">
            <a:extLst>
              <a:ext uri="{FF2B5EF4-FFF2-40B4-BE49-F238E27FC236}">
                <a16:creationId xmlns:a16="http://schemas.microsoft.com/office/drawing/2014/main" id="{BAB15BB6-BF7A-460B-81E4-6CA74B3B1A58}"/>
              </a:ext>
            </a:extLst>
          </p:cNvPr>
          <p:cNvSpPr/>
          <p:nvPr userDrawn="1"/>
        </p:nvSpPr>
        <p:spPr>
          <a:xfrm>
            <a:off x="0" y="1181101"/>
            <a:ext cx="5788152" cy="56769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Picture Placeholder 29" descr="An empty placeholder to add an image. Click on the placeholder and select the image that you wish to add.">
            <a:extLst>
              <a:ext uri="{FF2B5EF4-FFF2-40B4-BE49-F238E27FC236}">
                <a16:creationId xmlns:a16="http://schemas.microsoft.com/office/drawing/2014/main" id="{69A9EAF2-ED61-42E4-B65B-25E4AA320B13}"/>
              </a:ext>
            </a:extLst>
          </p:cNvPr>
          <p:cNvSpPr>
            <a:spLocks noGrp="1"/>
          </p:cNvSpPr>
          <p:nvPr>
            <p:ph type="pic" sz="quarter" idx="17" hasCustomPrompt="1"/>
          </p:nvPr>
        </p:nvSpPr>
        <p:spPr>
          <a:xfrm>
            <a:off x="184077" y="129986"/>
            <a:ext cx="1472184" cy="1444752"/>
          </a:xfrm>
          <a:solidFill>
            <a:schemeClr val="bg1"/>
          </a:solidFill>
        </p:spPr>
        <p:txBody>
          <a:bodyPr anchor="ctr" anchorCtr="0">
            <a:normAutofit/>
          </a:bodyPr>
          <a:lstStyle>
            <a:lvl1pPr marL="0" indent="0" algn="ctr">
              <a:buNone/>
              <a:defRPr sz="1800"/>
            </a:lvl1pPr>
          </a:lstStyle>
          <a:p>
            <a:r>
              <a:rPr lang="en-US" dirty="0"/>
              <a:t>Add a picture</a:t>
            </a:r>
          </a:p>
        </p:txBody>
      </p:sp>
      <p:sp>
        <p:nvSpPr>
          <p:cNvPr id="27" name="Text Placeholder 27">
            <a:extLst>
              <a:ext uri="{FF2B5EF4-FFF2-40B4-BE49-F238E27FC236}">
                <a16:creationId xmlns:a16="http://schemas.microsoft.com/office/drawing/2014/main" id="{7B211DA6-5909-4778-ACCB-FDDE1061AEEB}"/>
              </a:ext>
            </a:extLst>
          </p:cNvPr>
          <p:cNvSpPr>
            <a:spLocks noGrp="1"/>
          </p:cNvSpPr>
          <p:nvPr>
            <p:ph type="body" sz="quarter" idx="18" hasCustomPrompt="1"/>
          </p:nvPr>
        </p:nvSpPr>
        <p:spPr>
          <a:xfrm>
            <a:off x="184078" y="1886336"/>
            <a:ext cx="1472184" cy="1971790"/>
          </a:xfrm>
          <a:noFill/>
          <a:ln>
            <a:noFill/>
          </a:ln>
        </p:spPr>
        <p:txBody>
          <a:bodyPr tIns="91440" bIns="91440" anchor="t" anchorCtr="0">
            <a:normAutofit/>
          </a:bodyPr>
          <a:lstStyle>
            <a:lvl1pPr marL="0" indent="0" algn="ctr">
              <a:lnSpc>
                <a:spcPct val="100000"/>
              </a:lnSpc>
              <a:spcBef>
                <a:spcPts val="0"/>
              </a:spcBef>
              <a:buNone/>
              <a:defRPr sz="1200" i="1">
                <a:solidFill>
                  <a:schemeClr val="accent6">
                    <a:lumMod val="50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4" name="Text Placeholder 3">
            <a:extLst>
              <a:ext uri="{FF2B5EF4-FFF2-40B4-BE49-F238E27FC236}">
                <a16:creationId xmlns:a16="http://schemas.microsoft.com/office/drawing/2014/main" id="{5EFB9AC3-DB43-4B4E-B74E-1ED156A18510}"/>
              </a:ext>
            </a:extLst>
          </p:cNvPr>
          <p:cNvSpPr>
            <a:spLocks noGrp="1"/>
          </p:cNvSpPr>
          <p:nvPr>
            <p:ph type="body" sz="half" idx="12" hasCustomPrompt="1"/>
          </p:nvPr>
        </p:nvSpPr>
        <p:spPr>
          <a:xfrm>
            <a:off x="1933678" y="1886336"/>
            <a:ext cx="3745227" cy="4516873"/>
          </a:xfrm>
        </p:spPr>
        <p:txBody>
          <a:bodyPr numCol="1">
            <a:normAutofit/>
          </a:bodyPr>
          <a:lstStyle>
            <a:lvl1pPr marL="233363" indent="-233363">
              <a:lnSpc>
                <a:spcPct val="150000"/>
              </a:lnSpc>
              <a:spcBef>
                <a:spcPts val="0"/>
              </a:spcBef>
              <a:buNone/>
              <a:tabLst>
                <a:tab pos="112713" algn="r"/>
                <a:tab pos="233363" algn="l"/>
              </a:tabLst>
              <a:defRPr sz="1200">
                <a:solidFill>
                  <a:schemeClr val="accent6">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6" name="Text Placeholder 3">
            <a:extLst>
              <a:ext uri="{FF2B5EF4-FFF2-40B4-BE49-F238E27FC236}">
                <a16:creationId xmlns:a16="http://schemas.microsoft.com/office/drawing/2014/main" id="{1808718C-849A-4063-A7DB-6A25E4823A61}"/>
              </a:ext>
            </a:extLst>
          </p:cNvPr>
          <p:cNvSpPr>
            <a:spLocks noGrp="1"/>
          </p:cNvSpPr>
          <p:nvPr>
            <p:ph type="body" sz="half" idx="15" hasCustomPrompt="1"/>
          </p:nvPr>
        </p:nvSpPr>
        <p:spPr>
          <a:xfrm>
            <a:off x="1942554" y="6477581"/>
            <a:ext cx="3735869" cy="326903"/>
          </a:xfrm>
        </p:spPr>
        <p:txBody>
          <a:bodyPr numCol="2">
            <a:normAutofit/>
          </a:bodyPr>
          <a:lstStyle>
            <a:lvl1pPr marL="0" indent="0">
              <a:lnSpc>
                <a:spcPct val="100000"/>
              </a:lnSpc>
              <a:spcBef>
                <a:spcPts val="0"/>
              </a:spcBef>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7" name="Picture Placeholder 29" descr="An empty placeholder to add an image. Click on the placeholder and select the image that you wish to add.">
            <a:extLst>
              <a:ext uri="{FF2B5EF4-FFF2-40B4-BE49-F238E27FC236}">
                <a16:creationId xmlns:a16="http://schemas.microsoft.com/office/drawing/2014/main" id="{ADBABE7C-83A0-42FB-9AB1-BD7454D9103E}"/>
              </a:ext>
            </a:extLst>
          </p:cNvPr>
          <p:cNvSpPr>
            <a:spLocks noGrp="1"/>
          </p:cNvSpPr>
          <p:nvPr>
            <p:ph type="pic" sz="quarter" idx="19" hasCustomPrompt="1"/>
          </p:nvPr>
        </p:nvSpPr>
        <p:spPr>
          <a:xfrm>
            <a:off x="6017143" y="296778"/>
            <a:ext cx="1874380" cy="1371600"/>
          </a:xfrm>
          <a:solidFill>
            <a:schemeClr val="accent6">
              <a:lumMod val="20000"/>
              <a:lumOff val="80000"/>
            </a:schemeClr>
          </a:solidFill>
        </p:spPr>
        <p:txBody>
          <a:bodyPr anchor="ctr" anchorCtr="0">
            <a:normAutofit/>
          </a:bodyPr>
          <a:lstStyle>
            <a:lvl1pPr marL="0" indent="0" algn="ctr">
              <a:buNone/>
              <a:defRPr sz="1800"/>
            </a:lvl1pPr>
          </a:lstStyle>
          <a:p>
            <a:r>
              <a:rPr lang="en-US" dirty="0"/>
              <a:t>Add a picture</a:t>
            </a:r>
          </a:p>
        </p:txBody>
      </p:sp>
      <p:sp>
        <p:nvSpPr>
          <p:cNvPr id="38" name="Picture Placeholder 29" descr="An empty placeholder to add an image. Click on the placeholder and select the image that you wish to add.">
            <a:extLst>
              <a:ext uri="{FF2B5EF4-FFF2-40B4-BE49-F238E27FC236}">
                <a16:creationId xmlns:a16="http://schemas.microsoft.com/office/drawing/2014/main" id="{6AA38BAD-E577-44E5-8652-7EB8884D85D4}"/>
              </a:ext>
            </a:extLst>
          </p:cNvPr>
          <p:cNvSpPr>
            <a:spLocks noGrp="1"/>
          </p:cNvSpPr>
          <p:nvPr>
            <p:ph type="pic" sz="quarter" idx="29" hasCustomPrompt="1"/>
          </p:nvPr>
        </p:nvSpPr>
        <p:spPr>
          <a:xfrm>
            <a:off x="6017143" y="1921978"/>
            <a:ext cx="1874380" cy="1371600"/>
          </a:xfrm>
          <a:solidFill>
            <a:schemeClr val="accent6">
              <a:lumMod val="20000"/>
              <a:lumOff val="80000"/>
            </a:schemeClr>
          </a:solidFill>
        </p:spPr>
        <p:txBody>
          <a:bodyPr anchor="ctr" anchorCtr="0">
            <a:normAutofit/>
          </a:bodyPr>
          <a:lstStyle>
            <a:lvl1pPr marL="0" indent="0" algn="ctr">
              <a:buNone/>
              <a:defRPr sz="1800"/>
            </a:lvl1pPr>
          </a:lstStyle>
          <a:p>
            <a:r>
              <a:rPr lang="en-US" dirty="0"/>
              <a:t>Add a picture</a:t>
            </a:r>
          </a:p>
        </p:txBody>
      </p:sp>
      <p:sp>
        <p:nvSpPr>
          <p:cNvPr id="39" name="Picture Placeholder 29" descr="An empty placeholder to add an image. Click on the placeholder and select the image that you wish to add.">
            <a:extLst>
              <a:ext uri="{FF2B5EF4-FFF2-40B4-BE49-F238E27FC236}">
                <a16:creationId xmlns:a16="http://schemas.microsoft.com/office/drawing/2014/main" id="{31089E30-35D5-4B63-962C-E69262F8A31B}"/>
              </a:ext>
            </a:extLst>
          </p:cNvPr>
          <p:cNvSpPr>
            <a:spLocks noGrp="1"/>
          </p:cNvSpPr>
          <p:nvPr>
            <p:ph type="pic" sz="quarter" idx="31" hasCustomPrompt="1"/>
          </p:nvPr>
        </p:nvSpPr>
        <p:spPr>
          <a:xfrm>
            <a:off x="6017143" y="3547178"/>
            <a:ext cx="1874380" cy="1371600"/>
          </a:xfrm>
          <a:solidFill>
            <a:schemeClr val="accent6">
              <a:lumMod val="20000"/>
              <a:lumOff val="80000"/>
            </a:schemeClr>
          </a:solidFill>
        </p:spPr>
        <p:txBody>
          <a:bodyPr anchor="ctr" anchorCtr="0">
            <a:normAutofit/>
          </a:bodyPr>
          <a:lstStyle>
            <a:lvl1pPr marL="0" indent="0" algn="ctr">
              <a:buNone/>
              <a:defRPr sz="1800"/>
            </a:lvl1pPr>
          </a:lstStyle>
          <a:p>
            <a:r>
              <a:rPr lang="en-US" dirty="0"/>
              <a:t>Add a picture</a:t>
            </a:r>
          </a:p>
        </p:txBody>
      </p:sp>
      <p:sp>
        <p:nvSpPr>
          <p:cNvPr id="40" name="Picture Placeholder 29" descr="An empty placeholder to add an image. Click on the placeholder and select the image that you wish to add.">
            <a:extLst>
              <a:ext uri="{FF2B5EF4-FFF2-40B4-BE49-F238E27FC236}">
                <a16:creationId xmlns:a16="http://schemas.microsoft.com/office/drawing/2014/main" id="{294891CE-B5DF-4EC9-BCD1-007200ADE6BF}"/>
              </a:ext>
            </a:extLst>
          </p:cNvPr>
          <p:cNvSpPr>
            <a:spLocks noGrp="1"/>
          </p:cNvSpPr>
          <p:nvPr>
            <p:ph type="pic" sz="quarter" idx="32" hasCustomPrompt="1"/>
          </p:nvPr>
        </p:nvSpPr>
        <p:spPr>
          <a:xfrm>
            <a:off x="6017662" y="5172377"/>
            <a:ext cx="1874380" cy="1371600"/>
          </a:xfrm>
          <a:solidFill>
            <a:schemeClr val="accent6">
              <a:lumMod val="20000"/>
              <a:lumOff val="80000"/>
            </a:schemeClr>
          </a:solidFill>
        </p:spPr>
        <p:txBody>
          <a:bodyPr anchor="ctr" anchorCtr="0">
            <a:normAutofit/>
          </a:bodyPr>
          <a:lstStyle>
            <a:lvl1pPr marL="0" indent="0" algn="ctr">
              <a:buNone/>
              <a:defRPr sz="1800"/>
            </a:lvl1pPr>
          </a:lstStyle>
          <a:p>
            <a:r>
              <a:rPr lang="en-US" dirty="0"/>
              <a:t>Add a picture</a:t>
            </a:r>
          </a:p>
        </p:txBody>
      </p:sp>
      <p:sp>
        <p:nvSpPr>
          <p:cNvPr id="53" name="Text Placeholder 3">
            <a:extLst>
              <a:ext uri="{FF2B5EF4-FFF2-40B4-BE49-F238E27FC236}">
                <a16:creationId xmlns:a16="http://schemas.microsoft.com/office/drawing/2014/main" id="{55A40829-372A-4BD2-9DFD-55A1E0FC7A6C}"/>
              </a:ext>
            </a:extLst>
          </p:cNvPr>
          <p:cNvSpPr>
            <a:spLocks noGrp="1"/>
          </p:cNvSpPr>
          <p:nvPr>
            <p:ph type="body" sz="half" idx="21" hasCustomPrompt="1"/>
          </p:nvPr>
        </p:nvSpPr>
        <p:spPr>
          <a:xfrm>
            <a:off x="8155381" y="269869"/>
            <a:ext cx="3861359" cy="1398509"/>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55" name="Text Placeholder 3">
            <a:extLst>
              <a:ext uri="{FF2B5EF4-FFF2-40B4-BE49-F238E27FC236}">
                <a16:creationId xmlns:a16="http://schemas.microsoft.com/office/drawing/2014/main" id="{D3ED1463-3FDC-4F77-A490-BB128AEB35E9}"/>
              </a:ext>
            </a:extLst>
          </p:cNvPr>
          <p:cNvSpPr>
            <a:spLocks noGrp="1"/>
          </p:cNvSpPr>
          <p:nvPr>
            <p:ph type="body" sz="half" idx="33" hasCustomPrompt="1"/>
          </p:nvPr>
        </p:nvSpPr>
        <p:spPr>
          <a:xfrm>
            <a:off x="8155381" y="1903490"/>
            <a:ext cx="3861359" cy="1398509"/>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57" name="Text Placeholder 3">
            <a:extLst>
              <a:ext uri="{FF2B5EF4-FFF2-40B4-BE49-F238E27FC236}">
                <a16:creationId xmlns:a16="http://schemas.microsoft.com/office/drawing/2014/main" id="{66CBE1DF-E937-4AEA-A7F9-8B809516E332}"/>
              </a:ext>
            </a:extLst>
          </p:cNvPr>
          <p:cNvSpPr>
            <a:spLocks noGrp="1"/>
          </p:cNvSpPr>
          <p:nvPr>
            <p:ph type="body" sz="half" idx="35" hasCustomPrompt="1"/>
          </p:nvPr>
        </p:nvSpPr>
        <p:spPr>
          <a:xfrm>
            <a:off x="8155381" y="3537111"/>
            <a:ext cx="3861359" cy="1398509"/>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5" name="Text Placeholder 3">
            <a:extLst>
              <a:ext uri="{FF2B5EF4-FFF2-40B4-BE49-F238E27FC236}">
                <a16:creationId xmlns:a16="http://schemas.microsoft.com/office/drawing/2014/main" id="{4C47130C-295F-469B-8A2F-DACEF5B5A598}"/>
              </a:ext>
            </a:extLst>
          </p:cNvPr>
          <p:cNvSpPr>
            <a:spLocks noGrp="1"/>
          </p:cNvSpPr>
          <p:nvPr>
            <p:ph type="body" sz="half" idx="11" hasCustomPrompt="1"/>
          </p:nvPr>
        </p:nvSpPr>
        <p:spPr>
          <a:xfrm>
            <a:off x="1927739" y="1480561"/>
            <a:ext cx="3745227" cy="313240"/>
          </a:xfrm>
        </p:spPr>
        <p:txBody>
          <a:bodyPr>
            <a:noAutofit/>
          </a:bodyPr>
          <a:lstStyle>
            <a:lvl1pPr marL="0" indent="0" algn="l">
              <a:buNone/>
              <a:defRPr sz="1600" i="0">
                <a:solidFill>
                  <a:schemeClr val="accent6">
                    <a:lumMod val="50000"/>
                  </a:schemeClr>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59" name="Text Placeholder 3">
            <a:extLst>
              <a:ext uri="{FF2B5EF4-FFF2-40B4-BE49-F238E27FC236}">
                <a16:creationId xmlns:a16="http://schemas.microsoft.com/office/drawing/2014/main" id="{A93AA9FB-7091-4FF0-8330-340B0A90ACBB}"/>
              </a:ext>
            </a:extLst>
          </p:cNvPr>
          <p:cNvSpPr>
            <a:spLocks noGrp="1"/>
          </p:cNvSpPr>
          <p:nvPr>
            <p:ph type="body" sz="half" idx="37" hasCustomPrompt="1"/>
          </p:nvPr>
        </p:nvSpPr>
        <p:spPr>
          <a:xfrm>
            <a:off x="8155381" y="5170732"/>
            <a:ext cx="3861359" cy="1398509"/>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3" name="TextBox 22">
            <a:extLst>
              <a:ext uri="{FF2B5EF4-FFF2-40B4-BE49-F238E27FC236}">
                <a16:creationId xmlns:a16="http://schemas.microsoft.com/office/drawing/2014/main" id="{F58024DC-2BD1-48B2-9B50-F47B3CEF4820}"/>
              </a:ext>
            </a:extLst>
          </p:cNvPr>
          <p:cNvSpPr txBox="1"/>
          <p:nvPr userDrawn="1"/>
        </p:nvSpPr>
        <p:spPr>
          <a:xfrm>
            <a:off x="7888697" y="269869"/>
            <a:ext cx="319318" cy="341632"/>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1800" kern="1200" dirty="0">
                <a:solidFill>
                  <a:schemeClr val="accent6">
                    <a:lumMod val="50000"/>
                  </a:schemeClr>
                </a:solidFill>
                <a:latin typeface="+mn-lt"/>
                <a:ea typeface="+mn-ea"/>
                <a:cs typeface="+mn-cs"/>
              </a:rPr>
              <a:t>1</a:t>
            </a:r>
          </a:p>
        </p:txBody>
      </p:sp>
      <p:sp>
        <p:nvSpPr>
          <p:cNvPr id="24" name="TextBox 23">
            <a:extLst>
              <a:ext uri="{FF2B5EF4-FFF2-40B4-BE49-F238E27FC236}">
                <a16:creationId xmlns:a16="http://schemas.microsoft.com/office/drawing/2014/main" id="{277DCCC3-3098-4343-B77B-3D23E8F17FFD}"/>
              </a:ext>
            </a:extLst>
          </p:cNvPr>
          <p:cNvSpPr txBox="1"/>
          <p:nvPr userDrawn="1"/>
        </p:nvSpPr>
        <p:spPr>
          <a:xfrm>
            <a:off x="7888696" y="1902428"/>
            <a:ext cx="319319" cy="341632"/>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1800" kern="1200" dirty="0">
                <a:solidFill>
                  <a:schemeClr val="accent6">
                    <a:lumMod val="50000"/>
                  </a:schemeClr>
                </a:solidFill>
                <a:latin typeface="+mn-lt"/>
                <a:ea typeface="+mn-ea"/>
                <a:cs typeface="+mn-cs"/>
              </a:rPr>
              <a:t>2</a:t>
            </a:r>
          </a:p>
        </p:txBody>
      </p:sp>
      <p:sp>
        <p:nvSpPr>
          <p:cNvPr id="26" name="TextBox 25">
            <a:extLst>
              <a:ext uri="{FF2B5EF4-FFF2-40B4-BE49-F238E27FC236}">
                <a16:creationId xmlns:a16="http://schemas.microsoft.com/office/drawing/2014/main" id="{47D9CE1B-5D25-4C27-8C90-7CA8B8B1E7EF}"/>
              </a:ext>
            </a:extLst>
          </p:cNvPr>
          <p:cNvSpPr txBox="1"/>
          <p:nvPr userDrawn="1"/>
        </p:nvSpPr>
        <p:spPr>
          <a:xfrm>
            <a:off x="7888696" y="3534987"/>
            <a:ext cx="319319" cy="341632"/>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1800" kern="1200" dirty="0">
                <a:solidFill>
                  <a:schemeClr val="accent6">
                    <a:lumMod val="50000"/>
                  </a:schemeClr>
                </a:solidFill>
                <a:latin typeface="+mn-lt"/>
                <a:ea typeface="+mn-ea"/>
                <a:cs typeface="+mn-cs"/>
              </a:rPr>
              <a:t>3</a:t>
            </a:r>
          </a:p>
        </p:txBody>
      </p:sp>
      <p:sp>
        <p:nvSpPr>
          <p:cNvPr id="28" name="TextBox 27">
            <a:extLst>
              <a:ext uri="{FF2B5EF4-FFF2-40B4-BE49-F238E27FC236}">
                <a16:creationId xmlns:a16="http://schemas.microsoft.com/office/drawing/2014/main" id="{E4D750E6-AF88-4742-9ABE-63A5217AD198}"/>
              </a:ext>
            </a:extLst>
          </p:cNvPr>
          <p:cNvSpPr txBox="1"/>
          <p:nvPr userDrawn="1"/>
        </p:nvSpPr>
        <p:spPr>
          <a:xfrm>
            <a:off x="7888696" y="5167546"/>
            <a:ext cx="319319" cy="341632"/>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1800" kern="1200" dirty="0">
                <a:solidFill>
                  <a:schemeClr val="accent6">
                    <a:lumMod val="50000"/>
                  </a:schemeClr>
                </a:solidFill>
                <a:latin typeface="+mn-lt"/>
                <a:ea typeface="+mn-ea"/>
                <a:cs typeface="+mn-cs"/>
              </a:rPr>
              <a:t>4</a:t>
            </a:r>
          </a:p>
        </p:txBody>
      </p:sp>
    </p:spTree>
    <p:extLst>
      <p:ext uri="{BB962C8B-B14F-4D97-AF65-F5344CB8AC3E}">
        <p14:creationId xmlns:p14="http://schemas.microsoft.com/office/powerpoint/2010/main" val="2147851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5 Recipe Book Recipe">
    <p:spTree>
      <p:nvGrpSpPr>
        <p:cNvPr id="1" name=""/>
        <p:cNvGrpSpPr/>
        <p:nvPr/>
      </p:nvGrpSpPr>
      <p:grpSpPr>
        <a:xfrm>
          <a:off x="0" y="0"/>
          <a:ext cx="0" cy="0"/>
          <a:chOff x="0" y="0"/>
          <a:chExt cx="0" cy="0"/>
        </a:xfrm>
      </p:grpSpPr>
      <p:sp>
        <p:nvSpPr>
          <p:cNvPr id="7" name="Picture Placeholder 6" descr="An empty placeholder to add an image. Click on the placeholder and select the image that you wish to add.">
            <a:extLst>
              <a:ext uri="{FF2B5EF4-FFF2-40B4-BE49-F238E27FC236}">
                <a16:creationId xmlns:a16="http://schemas.microsoft.com/office/drawing/2014/main" id="{EDAB7103-706C-4D50-B9D9-030D5A29D564}"/>
              </a:ext>
            </a:extLst>
          </p:cNvPr>
          <p:cNvSpPr>
            <a:spLocks noGrp="1"/>
          </p:cNvSpPr>
          <p:nvPr>
            <p:ph type="pic" sz="quarter" idx="10" hasCustomPrompt="1"/>
          </p:nvPr>
        </p:nvSpPr>
        <p:spPr>
          <a:xfrm>
            <a:off x="0" y="0"/>
            <a:ext cx="5998464" cy="6858000"/>
          </a:xfrm>
          <a:solidFill>
            <a:schemeClr val="accent6">
              <a:lumMod val="20000"/>
              <a:lumOff val="8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Add a picture</a:t>
            </a:r>
          </a:p>
        </p:txBody>
      </p:sp>
      <p:sp>
        <p:nvSpPr>
          <p:cNvPr id="2" name="Title 1">
            <a:extLst>
              <a:ext uri="{FF2B5EF4-FFF2-40B4-BE49-F238E27FC236}">
                <a16:creationId xmlns:a16="http://schemas.microsoft.com/office/drawing/2014/main" id="{5484E944-0F47-4F5B-B61F-BAC4E53A4CE6}"/>
              </a:ext>
            </a:extLst>
          </p:cNvPr>
          <p:cNvSpPr>
            <a:spLocks noGrp="1"/>
          </p:cNvSpPr>
          <p:nvPr>
            <p:ph type="title"/>
          </p:nvPr>
        </p:nvSpPr>
        <p:spPr>
          <a:xfrm>
            <a:off x="926592" y="877824"/>
            <a:ext cx="11265408" cy="1179576"/>
          </a:xfrm>
          <a:solidFill>
            <a:schemeClr val="accent6">
              <a:lumMod val="50000"/>
            </a:schemeClr>
          </a:solidFill>
        </p:spPr>
        <p:txBody>
          <a:bodyPr vert="horz" lIns="91440" tIns="45720" rIns="91440" bIns="45720" rtlCol="0" anchor="ctr" anchorCtr="0">
            <a:noAutofit/>
          </a:bodyPr>
          <a:lstStyle>
            <a:lvl1pPr>
              <a:defRPr lang="en-US" sz="3600">
                <a:solidFill>
                  <a:schemeClr val="bg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9" name="Text Placeholder 27">
            <a:extLst>
              <a:ext uri="{FF2B5EF4-FFF2-40B4-BE49-F238E27FC236}">
                <a16:creationId xmlns:a16="http://schemas.microsoft.com/office/drawing/2014/main" id="{40284018-877E-48C8-A60E-5EA184B0B905}"/>
              </a:ext>
            </a:extLst>
          </p:cNvPr>
          <p:cNvSpPr>
            <a:spLocks noGrp="1"/>
          </p:cNvSpPr>
          <p:nvPr>
            <p:ph type="body" sz="quarter" idx="18" hasCustomPrompt="1"/>
          </p:nvPr>
        </p:nvSpPr>
        <p:spPr>
          <a:xfrm>
            <a:off x="6095998" y="0"/>
            <a:ext cx="5879593" cy="877824"/>
          </a:xfrm>
          <a:noFill/>
          <a:ln>
            <a:noFill/>
          </a:ln>
        </p:spPr>
        <p:txBody>
          <a:bodyPr tIns="91440" bIns="91440" anchor="ctr" anchorCtr="0">
            <a:normAutofit/>
          </a:bodyPr>
          <a:lstStyle>
            <a:lvl1pPr marL="0" indent="0" algn="ctr">
              <a:lnSpc>
                <a:spcPct val="100000"/>
              </a:lnSpc>
              <a:spcBef>
                <a:spcPts val="0"/>
              </a:spcBef>
              <a:buNone/>
              <a:defRPr sz="1600" i="1">
                <a:solidFill>
                  <a:schemeClr val="accent6">
                    <a:lumMod val="50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2" name="Subtitle 2">
            <a:extLst>
              <a:ext uri="{FF2B5EF4-FFF2-40B4-BE49-F238E27FC236}">
                <a16:creationId xmlns:a16="http://schemas.microsoft.com/office/drawing/2014/main" id="{861167B6-9741-49DA-A7AF-E1A3352D10C8}"/>
              </a:ext>
            </a:extLst>
          </p:cNvPr>
          <p:cNvSpPr>
            <a:spLocks noGrp="1"/>
          </p:cNvSpPr>
          <p:nvPr>
            <p:ph type="subTitle" idx="20" hasCustomPrompt="1"/>
          </p:nvPr>
        </p:nvSpPr>
        <p:spPr>
          <a:xfrm>
            <a:off x="8785299" y="1735834"/>
            <a:ext cx="3406701" cy="321566"/>
          </a:xfrm>
        </p:spPr>
        <p:txBody>
          <a:bodyPr>
            <a:normAutofit/>
          </a:bodyPr>
          <a:lstStyle>
            <a:lvl1pPr marL="0" indent="0" algn="r">
              <a:buNone/>
              <a:defRPr sz="1200" i="1">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Rectangle 13">
            <a:extLst>
              <a:ext uri="{FF2B5EF4-FFF2-40B4-BE49-F238E27FC236}">
                <a16:creationId xmlns:a16="http://schemas.microsoft.com/office/drawing/2014/main" id="{913599A2-48DF-45BA-9425-12A5FBCF838E}"/>
              </a:ext>
            </a:extLst>
          </p:cNvPr>
          <p:cNvSpPr/>
          <p:nvPr userDrawn="1"/>
        </p:nvSpPr>
        <p:spPr>
          <a:xfrm>
            <a:off x="5992994" y="6316980"/>
            <a:ext cx="6199006" cy="54102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3">
            <a:extLst>
              <a:ext uri="{FF2B5EF4-FFF2-40B4-BE49-F238E27FC236}">
                <a16:creationId xmlns:a16="http://schemas.microsoft.com/office/drawing/2014/main" id="{5E29445D-5852-4685-99FA-F6D0EEB71907}"/>
              </a:ext>
            </a:extLst>
          </p:cNvPr>
          <p:cNvSpPr>
            <a:spLocks noGrp="1"/>
          </p:cNvSpPr>
          <p:nvPr>
            <p:ph type="body" sz="half" idx="11" hasCustomPrompt="1"/>
          </p:nvPr>
        </p:nvSpPr>
        <p:spPr>
          <a:xfrm>
            <a:off x="6096000" y="2181537"/>
            <a:ext cx="2856467" cy="267780"/>
          </a:xfrm>
        </p:spPr>
        <p:txBody>
          <a:bodyPr>
            <a:noAutofit/>
          </a:bodyPr>
          <a:lstStyle>
            <a:lvl1pPr marL="0" indent="0" algn="l">
              <a:buNone/>
              <a:defRPr sz="1600" i="0">
                <a:solidFill>
                  <a:schemeClr val="accent6">
                    <a:lumMod val="50000"/>
                  </a:schemeClr>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7" name="Text Placeholder 3">
            <a:extLst>
              <a:ext uri="{FF2B5EF4-FFF2-40B4-BE49-F238E27FC236}">
                <a16:creationId xmlns:a16="http://schemas.microsoft.com/office/drawing/2014/main" id="{F8A5A1E2-D455-4943-B46C-912CF46ABA90}"/>
              </a:ext>
            </a:extLst>
          </p:cNvPr>
          <p:cNvSpPr>
            <a:spLocks noGrp="1"/>
          </p:cNvSpPr>
          <p:nvPr>
            <p:ph type="body" sz="half" idx="12" hasCustomPrompt="1"/>
          </p:nvPr>
        </p:nvSpPr>
        <p:spPr>
          <a:xfrm>
            <a:off x="6095999" y="2449317"/>
            <a:ext cx="5879592" cy="1801368"/>
          </a:xfrm>
          <a:noFill/>
        </p:spPr>
        <p:txBody>
          <a:bodyPr wrap="square" numCol="2" spcCol="457200" rtlCol="0">
            <a:noAutofit/>
          </a:bodyPr>
          <a:lstStyle>
            <a:lvl1pPr marL="0" indent="0">
              <a:lnSpc>
                <a:spcPct val="100000"/>
              </a:lnSpc>
              <a:spcBef>
                <a:spcPts val="0"/>
              </a:spcBef>
              <a:buNone/>
              <a:defRPr lang="en-US" sz="1200" i="1" dirty="0"/>
            </a:lvl1pPr>
          </a:lstStyle>
          <a:p>
            <a:pPr lvl="0"/>
            <a:r>
              <a:rPr lang="en-US" dirty="0"/>
              <a:t>Click to add text</a:t>
            </a:r>
          </a:p>
        </p:txBody>
      </p:sp>
      <p:sp>
        <p:nvSpPr>
          <p:cNvPr id="18" name="Text Placeholder 3">
            <a:extLst>
              <a:ext uri="{FF2B5EF4-FFF2-40B4-BE49-F238E27FC236}">
                <a16:creationId xmlns:a16="http://schemas.microsoft.com/office/drawing/2014/main" id="{03CEA5B5-2DFF-4730-B1C1-7297D81876B7}"/>
              </a:ext>
            </a:extLst>
          </p:cNvPr>
          <p:cNvSpPr>
            <a:spLocks noGrp="1"/>
          </p:cNvSpPr>
          <p:nvPr>
            <p:ph type="body" sz="half" idx="14" hasCustomPrompt="1"/>
          </p:nvPr>
        </p:nvSpPr>
        <p:spPr>
          <a:xfrm>
            <a:off x="6095999" y="4250685"/>
            <a:ext cx="5879592" cy="2014859"/>
          </a:xfrm>
        </p:spPr>
        <p:txBody>
          <a:bodyPr numCol="2">
            <a:normAutofit/>
          </a:bodyPr>
          <a:lstStyle>
            <a:lvl1pPr marL="228600" indent="-228600">
              <a:buClr>
                <a:schemeClr val="accent6">
                  <a:lumMod val="50000"/>
                </a:schemeClr>
              </a:buClr>
              <a:buSzPct val="120000"/>
              <a:buFont typeface="+mj-lt"/>
              <a:buAutoNum type="arabicPeriod"/>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9" name="Text Placeholder 3">
            <a:extLst>
              <a:ext uri="{FF2B5EF4-FFF2-40B4-BE49-F238E27FC236}">
                <a16:creationId xmlns:a16="http://schemas.microsoft.com/office/drawing/2014/main" id="{2B63EEB8-169F-4E42-8938-2B33C50057D9}"/>
              </a:ext>
            </a:extLst>
          </p:cNvPr>
          <p:cNvSpPr>
            <a:spLocks noGrp="1"/>
          </p:cNvSpPr>
          <p:nvPr>
            <p:ph type="body" sz="half" idx="15" hasCustomPrompt="1"/>
          </p:nvPr>
        </p:nvSpPr>
        <p:spPr>
          <a:xfrm>
            <a:off x="6095997" y="6366423"/>
            <a:ext cx="5879593" cy="398762"/>
          </a:xfrm>
        </p:spPr>
        <p:txBody>
          <a:bodyPr numCol="1">
            <a:normAutofit/>
          </a:bodyPr>
          <a:lstStyle>
            <a:lvl1pPr marL="0" indent="0">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Tree>
    <p:extLst>
      <p:ext uri="{BB962C8B-B14F-4D97-AF65-F5344CB8AC3E}">
        <p14:creationId xmlns:p14="http://schemas.microsoft.com/office/powerpoint/2010/main" val="3109163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Recipe Book Section Header">
    <p:bg>
      <p:bgPr>
        <a:solidFill>
          <a:schemeClr val="accent3">
            <a:lumMod val="75000"/>
          </a:schemeClr>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5B73CD6-4AD9-41DA-9481-BA512E885FE5}"/>
              </a:ext>
            </a:extLst>
          </p:cNvPr>
          <p:cNvSpPr>
            <a:spLocks noGrp="1"/>
          </p:cNvSpPr>
          <p:nvPr>
            <p:ph type="title" hasCustomPrompt="1"/>
          </p:nvPr>
        </p:nvSpPr>
        <p:spPr>
          <a:xfrm>
            <a:off x="5981701" y="83820"/>
            <a:ext cx="6050280" cy="1325563"/>
          </a:xfrm>
        </p:spPr>
        <p:txBody>
          <a:bodyPr>
            <a:normAutofit/>
          </a:bodyPr>
          <a:lstStyle>
            <a:lvl1pPr>
              <a:lnSpc>
                <a:spcPct val="100000"/>
              </a:lnSpc>
              <a:defRPr sz="4800">
                <a:solidFill>
                  <a:schemeClr val="bg1"/>
                </a:solidFill>
              </a:defRPr>
            </a:lvl1pPr>
          </a:lstStyle>
          <a:p>
            <a:r>
              <a:rPr lang="en-US" dirty="0"/>
              <a:t>Click to add Title</a:t>
            </a:r>
          </a:p>
        </p:txBody>
      </p:sp>
      <p:sp>
        <p:nvSpPr>
          <p:cNvPr id="5" name="Picture Placeholder 4">
            <a:extLst>
              <a:ext uri="{FF2B5EF4-FFF2-40B4-BE49-F238E27FC236}">
                <a16:creationId xmlns:a16="http://schemas.microsoft.com/office/drawing/2014/main" id="{4EB3484B-5E1B-4FB8-9C34-B8AAEEA2C626}"/>
              </a:ext>
            </a:extLst>
          </p:cNvPr>
          <p:cNvSpPr>
            <a:spLocks noGrp="1"/>
          </p:cNvSpPr>
          <p:nvPr>
            <p:ph type="pic" sz="quarter" idx="10" hasCustomPrompt="1"/>
          </p:nvPr>
        </p:nvSpPr>
        <p:spPr>
          <a:xfrm>
            <a:off x="0" y="0"/>
            <a:ext cx="5791200" cy="6858000"/>
          </a:xfrm>
          <a:solidFill>
            <a:schemeClr val="tx2">
              <a:lumMod val="20000"/>
              <a:lumOff val="80000"/>
            </a:schemeClr>
          </a:solidFill>
        </p:spPr>
        <p:txBody>
          <a:bodyPr anchor="ctr"/>
          <a:lstStyle>
            <a:lvl1pPr marL="0" indent="0" algn="ctr">
              <a:buNone/>
              <a:defRPr/>
            </a:lvl1pPr>
          </a:lstStyle>
          <a:p>
            <a:r>
              <a:rPr lang="en-US" dirty="0"/>
              <a:t>Add a picture </a:t>
            </a:r>
          </a:p>
        </p:txBody>
      </p:sp>
    </p:spTree>
    <p:extLst>
      <p:ext uri="{BB962C8B-B14F-4D97-AF65-F5344CB8AC3E}">
        <p14:creationId xmlns:p14="http://schemas.microsoft.com/office/powerpoint/2010/main" val="11457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1 Recipe Book Recipe">
    <p:spTree>
      <p:nvGrpSpPr>
        <p:cNvPr id="1" name=""/>
        <p:cNvGrpSpPr/>
        <p:nvPr/>
      </p:nvGrpSpPr>
      <p:grpSpPr>
        <a:xfrm>
          <a:off x="0" y="0"/>
          <a:ext cx="0" cy="0"/>
          <a:chOff x="0" y="0"/>
          <a:chExt cx="0" cy="0"/>
        </a:xfrm>
      </p:grpSpPr>
      <p:sp>
        <p:nvSpPr>
          <p:cNvPr id="30" name="Picture Placeholder 29" descr="An empty placeholder to add an image. Click on the placeholder and select the image that you wish to add.">
            <a:extLst>
              <a:ext uri="{FF2B5EF4-FFF2-40B4-BE49-F238E27FC236}">
                <a16:creationId xmlns:a16="http://schemas.microsoft.com/office/drawing/2014/main" id="{69A9EAF2-ED61-42E4-B65B-25E4AA320B13}"/>
              </a:ext>
            </a:extLst>
          </p:cNvPr>
          <p:cNvSpPr>
            <a:spLocks noGrp="1"/>
          </p:cNvSpPr>
          <p:nvPr>
            <p:ph type="pic" sz="quarter" idx="17" hasCustomPrompt="1"/>
          </p:nvPr>
        </p:nvSpPr>
        <p:spPr>
          <a:xfrm>
            <a:off x="-7220" y="1181100"/>
            <a:ext cx="5790659" cy="5676900"/>
          </a:xfrm>
          <a:solidFill>
            <a:schemeClr val="accent3">
              <a:lumMod val="20000"/>
              <a:lumOff val="80000"/>
            </a:schemeClr>
          </a:solidFill>
        </p:spPr>
        <p:txBody>
          <a:bodyPr anchor="ctr" anchorCtr="0"/>
          <a:lstStyle>
            <a:lvl1pPr marL="0" indent="0" algn="ctr">
              <a:buNone/>
              <a:defRPr/>
            </a:lvl1pPr>
          </a:lstStyle>
          <a:p>
            <a:r>
              <a:rPr lang="en-US" dirty="0"/>
              <a:t>Add a picture</a:t>
            </a:r>
          </a:p>
        </p:txBody>
      </p:sp>
      <p:sp>
        <p:nvSpPr>
          <p:cNvPr id="25" name="Text Placeholder 3">
            <a:extLst>
              <a:ext uri="{FF2B5EF4-FFF2-40B4-BE49-F238E27FC236}">
                <a16:creationId xmlns:a16="http://schemas.microsoft.com/office/drawing/2014/main" id="{02D6ECAC-8814-4C60-BF83-103E85E412C4}"/>
              </a:ext>
            </a:extLst>
          </p:cNvPr>
          <p:cNvSpPr>
            <a:spLocks noGrp="1"/>
          </p:cNvSpPr>
          <p:nvPr>
            <p:ph type="body" sz="half" idx="14" hasCustomPrompt="1"/>
          </p:nvPr>
        </p:nvSpPr>
        <p:spPr>
          <a:xfrm>
            <a:off x="6018265" y="3734155"/>
            <a:ext cx="5919495" cy="2531389"/>
          </a:xfrm>
        </p:spPr>
        <p:txBody>
          <a:bodyPr numCol="2">
            <a:normAutofit/>
          </a:bodyPr>
          <a:lstStyle>
            <a:lvl1pPr marL="228600" indent="-228600">
              <a:buClr>
                <a:schemeClr val="accent3">
                  <a:lumMod val="50000"/>
                </a:schemeClr>
              </a:buClr>
              <a:buSzPct val="120000"/>
              <a:buFont typeface="+mj-lt"/>
              <a:buAutoNum type="arabicPeriod"/>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4" name="Text Placeholder 3">
            <a:extLst>
              <a:ext uri="{FF2B5EF4-FFF2-40B4-BE49-F238E27FC236}">
                <a16:creationId xmlns:a16="http://schemas.microsoft.com/office/drawing/2014/main" id="{C7B6AD5B-AEF5-4540-940C-B1E1FEA3BCAB}"/>
              </a:ext>
            </a:extLst>
          </p:cNvPr>
          <p:cNvSpPr>
            <a:spLocks noGrp="1"/>
          </p:cNvSpPr>
          <p:nvPr>
            <p:ph type="body" sz="half" idx="13" hasCustomPrompt="1"/>
          </p:nvPr>
        </p:nvSpPr>
        <p:spPr>
          <a:xfrm>
            <a:off x="6018265" y="3406597"/>
            <a:ext cx="5919495" cy="267780"/>
          </a:xfrm>
        </p:spPr>
        <p:txBody>
          <a:bodyPr>
            <a:noAutofit/>
          </a:bodyPr>
          <a:lstStyle>
            <a:lvl1pPr marL="0" indent="0" algn="l">
              <a:buNone/>
              <a:defRPr sz="1600" i="0">
                <a:solidFill>
                  <a:schemeClr val="accent3">
                    <a:lumMod val="50000"/>
                  </a:schemeClr>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3" name="Text Placeholder 3">
            <a:extLst>
              <a:ext uri="{FF2B5EF4-FFF2-40B4-BE49-F238E27FC236}">
                <a16:creationId xmlns:a16="http://schemas.microsoft.com/office/drawing/2014/main" id="{8FC874B6-474C-46DC-AB76-6E061A973B8A}"/>
              </a:ext>
            </a:extLst>
          </p:cNvPr>
          <p:cNvSpPr>
            <a:spLocks noGrp="1"/>
          </p:cNvSpPr>
          <p:nvPr>
            <p:ph type="body" sz="half" idx="12" hasCustomPrompt="1"/>
          </p:nvPr>
        </p:nvSpPr>
        <p:spPr>
          <a:xfrm>
            <a:off x="6027995" y="1576050"/>
            <a:ext cx="5909765" cy="1778314"/>
          </a:xfrm>
        </p:spPr>
        <p:txBody>
          <a:bodyPr numCol="2">
            <a:normAutofit/>
          </a:bodyPr>
          <a:lstStyle>
            <a:lvl1pPr marL="233363" indent="-233363">
              <a:lnSpc>
                <a:spcPct val="100000"/>
              </a:lnSpc>
              <a:spcBef>
                <a:spcPts val="0"/>
              </a:spcBef>
              <a:buNone/>
              <a:tabLst>
                <a:tab pos="112713" algn="r"/>
                <a:tab pos="233363" algn="l"/>
              </a:tabLst>
              <a:defRPr sz="1200">
                <a:solidFill>
                  <a:schemeClr val="accent3">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2" name="Text Placeholder 3">
            <a:extLst>
              <a:ext uri="{FF2B5EF4-FFF2-40B4-BE49-F238E27FC236}">
                <a16:creationId xmlns:a16="http://schemas.microsoft.com/office/drawing/2014/main" id="{425F942B-DAF3-40B3-B77F-A8C9BE692B7D}"/>
              </a:ext>
            </a:extLst>
          </p:cNvPr>
          <p:cNvSpPr>
            <a:spLocks noGrp="1"/>
          </p:cNvSpPr>
          <p:nvPr>
            <p:ph type="body" sz="half" idx="11" hasCustomPrompt="1"/>
          </p:nvPr>
        </p:nvSpPr>
        <p:spPr>
          <a:xfrm>
            <a:off x="6020775" y="1290047"/>
            <a:ext cx="5919495" cy="267780"/>
          </a:xfrm>
        </p:spPr>
        <p:txBody>
          <a:bodyPr>
            <a:noAutofit/>
          </a:bodyPr>
          <a:lstStyle>
            <a:lvl1pPr marL="0" indent="0" algn="l">
              <a:buNone/>
              <a:defRPr sz="1600" i="0">
                <a:solidFill>
                  <a:schemeClr val="accent3">
                    <a:lumMod val="50000"/>
                  </a:schemeClr>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7" name="Rectangle 6">
            <a:extLst>
              <a:ext uri="{FF2B5EF4-FFF2-40B4-BE49-F238E27FC236}">
                <a16:creationId xmlns:a16="http://schemas.microsoft.com/office/drawing/2014/main" id="{7AAE68E5-082A-4AFA-AC51-54889A99670B}"/>
              </a:ext>
            </a:extLst>
          </p:cNvPr>
          <p:cNvSpPr/>
          <p:nvPr userDrawn="1"/>
        </p:nvSpPr>
        <p:spPr>
          <a:xfrm>
            <a:off x="-15240" y="0"/>
            <a:ext cx="12207240" cy="118110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id="{522CA51A-0C04-4FC6-8732-A2C2343AF506}"/>
              </a:ext>
            </a:extLst>
          </p:cNvPr>
          <p:cNvSpPr>
            <a:spLocks noGrp="1"/>
          </p:cNvSpPr>
          <p:nvPr>
            <p:ph type="body" sz="half" idx="2" hasCustomPrompt="1"/>
          </p:nvPr>
        </p:nvSpPr>
        <p:spPr>
          <a:xfrm>
            <a:off x="9401387" y="877386"/>
            <a:ext cx="2562683" cy="228601"/>
          </a:xfrm>
        </p:spPr>
        <p:txBody>
          <a:bodyPr>
            <a:normAutofit/>
          </a:bodyPr>
          <a:lstStyle>
            <a:lvl1pPr marL="0" indent="0" algn="r">
              <a:buNone/>
              <a:defRPr sz="1100" i="1">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0" name="Subtitle 2">
            <a:extLst>
              <a:ext uri="{FF2B5EF4-FFF2-40B4-BE49-F238E27FC236}">
                <a16:creationId xmlns:a16="http://schemas.microsoft.com/office/drawing/2014/main" id="{14C40663-56FC-4BDA-A2FD-599A32A8CD21}"/>
              </a:ext>
            </a:extLst>
          </p:cNvPr>
          <p:cNvSpPr>
            <a:spLocks noGrp="1"/>
          </p:cNvSpPr>
          <p:nvPr>
            <p:ph type="subTitle" idx="10" hasCustomPrompt="1"/>
          </p:nvPr>
        </p:nvSpPr>
        <p:spPr>
          <a:xfrm>
            <a:off x="198120" y="805901"/>
            <a:ext cx="9144000" cy="375199"/>
          </a:xfrm>
        </p:spPr>
        <p:txBody>
          <a:bodyPr>
            <a:normAutofit/>
          </a:bodyPr>
          <a:lstStyle>
            <a:lvl1pPr marL="0" indent="0" algn="l">
              <a:buNone/>
              <a:defRPr sz="1600" i="1">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
        <p:nvSpPr>
          <p:cNvPr id="18" name="Title 1">
            <a:extLst>
              <a:ext uri="{FF2B5EF4-FFF2-40B4-BE49-F238E27FC236}">
                <a16:creationId xmlns:a16="http://schemas.microsoft.com/office/drawing/2014/main" id="{6B7BA88D-F843-4122-A255-381B3A7EE79F}"/>
              </a:ext>
            </a:extLst>
          </p:cNvPr>
          <p:cNvSpPr>
            <a:spLocks noGrp="1"/>
          </p:cNvSpPr>
          <p:nvPr>
            <p:ph type="title" hasCustomPrompt="1"/>
          </p:nvPr>
        </p:nvSpPr>
        <p:spPr>
          <a:xfrm>
            <a:off x="213360" y="117834"/>
            <a:ext cx="11724400" cy="634092"/>
          </a:xfrm>
        </p:spPr>
        <p:txBody>
          <a:bodyPr>
            <a:normAutofit/>
          </a:bodyPr>
          <a:lstStyle>
            <a:lvl1pPr>
              <a:defRPr sz="3600">
                <a:solidFill>
                  <a:schemeClr val="bg1"/>
                </a:solidFill>
              </a:defRPr>
            </a:lvl1pPr>
          </a:lstStyle>
          <a:p>
            <a:r>
              <a:rPr lang="en-US" dirty="0"/>
              <a:t>Click to add Title</a:t>
            </a:r>
          </a:p>
        </p:txBody>
      </p:sp>
      <p:sp>
        <p:nvSpPr>
          <p:cNvPr id="28" name="Text Placeholder 27">
            <a:extLst>
              <a:ext uri="{FF2B5EF4-FFF2-40B4-BE49-F238E27FC236}">
                <a16:creationId xmlns:a16="http://schemas.microsoft.com/office/drawing/2014/main" id="{2BBF59D2-23BC-4077-814F-E2E3AE580999}"/>
              </a:ext>
            </a:extLst>
          </p:cNvPr>
          <p:cNvSpPr>
            <a:spLocks noGrp="1"/>
          </p:cNvSpPr>
          <p:nvPr>
            <p:ph type="body" sz="quarter" idx="16" hasCustomPrompt="1"/>
          </p:nvPr>
        </p:nvSpPr>
        <p:spPr>
          <a:xfrm>
            <a:off x="9575460" y="4992427"/>
            <a:ext cx="1944124" cy="1020891"/>
          </a:xfrm>
          <a:solidFill>
            <a:schemeClr val="accent3">
              <a:lumMod val="20000"/>
              <a:lumOff val="80000"/>
            </a:schemeClr>
          </a:solidFill>
          <a:ln>
            <a:noFill/>
          </a:ln>
        </p:spPr>
        <p:txBody>
          <a:bodyPr tIns="91440" bIns="91440" anchor="ctr" anchorCtr="0">
            <a:normAutofit/>
          </a:bodyPr>
          <a:lstStyle>
            <a:lvl1pPr marL="0" indent="0" algn="ctr">
              <a:lnSpc>
                <a:spcPct val="100000"/>
              </a:lnSpc>
              <a:spcBef>
                <a:spcPts val="0"/>
              </a:spcBef>
              <a:buNone/>
              <a:defRPr sz="1200" i="1">
                <a:solidFill>
                  <a:schemeClr val="accent3">
                    <a:lumMod val="50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6" name="Text Placeholder 3">
            <a:extLst>
              <a:ext uri="{FF2B5EF4-FFF2-40B4-BE49-F238E27FC236}">
                <a16:creationId xmlns:a16="http://schemas.microsoft.com/office/drawing/2014/main" id="{65B16179-CC8B-4981-9526-8E3E08E72C6A}"/>
              </a:ext>
            </a:extLst>
          </p:cNvPr>
          <p:cNvSpPr>
            <a:spLocks noGrp="1"/>
          </p:cNvSpPr>
          <p:nvPr>
            <p:ph type="body" sz="half" idx="15" hasCustomPrompt="1"/>
          </p:nvPr>
        </p:nvSpPr>
        <p:spPr>
          <a:xfrm>
            <a:off x="6018265" y="6291373"/>
            <a:ext cx="5919495" cy="352803"/>
          </a:xfrm>
        </p:spPr>
        <p:txBody>
          <a:bodyPr numCol="1">
            <a:normAutofit/>
          </a:bodyPr>
          <a:lstStyle>
            <a:lvl1pPr marL="0" indent="0">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Tree>
    <p:extLst>
      <p:ext uri="{BB962C8B-B14F-4D97-AF65-F5344CB8AC3E}">
        <p14:creationId xmlns:p14="http://schemas.microsoft.com/office/powerpoint/2010/main" val="3851266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2 Recipe Book Recipe">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97A2E64D-B280-49F7-95F5-CD6A24C1EC9B}"/>
              </a:ext>
            </a:extLst>
          </p:cNvPr>
          <p:cNvSpPr/>
          <p:nvPr userDrawn="1"/>
        </p:nvSpPr>
        <p:spPr>
          <a:xfrm>
            <a:off x="8673395" y="0"/>
            <a:ext cx="3518604" cy="6858000"/>
          </a:xfrm>
          <a:prstGeom prst="rect">
            <a:avLst/>
          </a:prstGeom>
          <a:solidFill>
            <a:schemeClr val="accent3">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id="{8FC874B6-474C-46DC-AB76-6E061A973B8A}"/>
              </a:ext>
            </a:extLst>
          </p:cNvPr>
          <p:cNvSpPr>
            <a:spLocks noGrp="1"/>
          </p:cNvSpPr>
          <p:nvPr>
            <p:ph type="body" sz="half" idx="12" hasCustomPrompt="1"/>
          </p:nvPr>
        </p:nvSpPr>
        <p:spPr>
          <a:xfrm>
            <a:off x="9042842" y="493212"/>
            <a:ext cx="2856467" cy="5691020"/>
          </a:xfrm>
        </p:spPr>
        <p:txBody>
          <a:bodyPr numCol="1">
            <a:normAutofit/>
          </a:bodyPr>
          <a:lstStyle>
            <a:lvl1pPr marL="233363" indent="-233363">
              <a:lnSpc>
                <a:spcPct val="150000"/>
              </a:lnSpc>
              <a:spcBef>
                <a:spcPts val="0"/>
              </a:spcBef>
              <a:buNone/>
              <a:tabLst>
                <a:tab pos="112713" algn="r"/>
                <a:tab pos="233363" algn="l"/>
              </a:tabLst>
              <a:defRPr sz="1200">
                <a:solidFill>
                  <a:schemeClr val="accent3">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2" name="Text Placeholder 3">
            <a:extLst>
              <a:ext uri="{FF2B5EF4-FFF2-40B4-BE49-F238E27FC236}">
                <a16:creationId xmlns:a16="http://schemas.microsoft.com/office/drawing/2014/main" id="{425F942B-DAF3-40B3-B77F-A8C9BE692B7D}"/>
              </a:ext>
            </a:extLst>
          </p:cNvPr>
          <p:cNvSpPr>
            <a:spLocks noGrp="1"/>
          </p:cNvSpPr>
          <p:nvPr>
            <p:ph type="body" sz="half" idx="11" hasCustomPrompt="1"/>
          </p:nvPr>
        </p:nvSpPr>
        <p:spPr>
          <a:xfrm>
            <a:off x="9034339" y="167107"/>
            <a:ext cx="2856467" cy="267780"/>
          </a:xfrm>
        </p:spPr>
        <p:txBody>
          <a:bodyPr>
            <a:noAutofit/>
          </a:bodyPr>
          <a:lstStyle>
            <a:lvl1pPr marL="0" indent="0" algn="l">
              <a:buNone/>
              <a:defRPr sz="1600" i="0">
                <a:solidFill>
                  <a:schemeClr val="accent3">
                    <a:lumMod val="50000"/>
                  </a:schemeClr>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7" name="Rectangle 6">
            <a:extLst>
              <a:ext uri="{FF2B5EF4-FFF2-40B4-BE49-F238E27FC236}">
                <a16:creationId xmlns:a16="http://schemas.microsoft.com/office/drawing/2014/main" id="{7AAE68E5-082A-4AFA-AC51-54889A99670B}"/>
              </a:ext>
            </a:extLst>
          </p:cNvPr>
          <p:cNvSpPr/>
          <p:nvPr userDrawn="1"/>
        </p:nvSpPr>
        <p:spPr>
          <a:xfrm>
            <a:off x="-15240" y="0"/>
            <a:ext cx="8688635" cy="118110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0" name="Subtitle 2">
            <a:extLst>
              <a:ext uri="{FF2B5EF4-FFF2-40B4-BE49-F238E27FC236}">
                <a16:creationId xmlns:a16="http://schemas.microsoft.com/office/drawing/2014/main" id="{14C40663-56FC-4BDA-A2FD-599A32A8CD21}"/>
              </a:ext>
            </a:extLst>
          </p:cNvPr>
          <p:cNvSpPr>
            <a:spLocks noGrp="1"/>
          </p:cNvSpPr>
          <p:nvPr>
            <p:ph type="subTitle" idx="10" hasCustomPrompt="1"/>
          </p:nvPr>
        </p:nvSpPr>
        <p:spPr>
          <a:xfrm>
            <a:off x="198120" y="781224"/>
            <a:ext cx="5296301" cy="399876"/>
          </a:xfrm>
        </p:spPr>
        <p:txBody>
          <a:bodyPr>
            <a:normAutofit/>
          </a:bodyPr>
          <a:lstStyle>
            <a:lvl1pPr marL="0" indent="0" algn="l">
              <a:buNone/>
              <a:defRPr sz="1600" i="1">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8" name="Title 1">
            <a:extLst>
              <a:ext uri="{FF2B5EF4-FFF2-40B4-BE49-F238E27FC236}">
                <a16:creationId xmlns:a16="http://schemas.microsoft.com/office/drawing/2014/main" id="{6B7BA88D-F843-4122-A255-381B3A7EE79F}"/>
              </a:ext>
            </a:extLst>
          </p:cNvPr>
          <p:cNvSpPr>
            <a:spLocks noGrp="1"/>
          </p:cNvSpPr>
          <p:nvPr>
            <p:ph type="title" hasCustomPrompt="1"/>
          </p:nvPr>
        </p:nvSpPr>
        <p:spPr>
          <a:xfrm>
            <a:off x="213360" y="117834"/>
            <a:ext cx="8460035" cy="634092"/>
          </a:xfrm>
        </p:spPr>
        <p:txBody>
          <a:bodyPr>
            <a:normAutofit/>
          </a:bodyPr>
          <a:lstStyle>
            <a:lvl1pPr>
              <a:defRPr sz="3600">
                <a:solidFill>
                  <a:schemeClr val="bg1"/>
                </a:solidFill>
              </a:defRPr>
            </a:lvl1pPr>
          </a:lstStyle>
          <a:p>
            <a:r>
              <a:rPr lang="en-US" dirty="0"/>
              <a:t>Click to add Title</a:t>
            </a:r>
          </a:p>
        </p:txBody>
      </p:sp>
      <p:sp>
        <p:nvSpPr>
          <p:cNvPr id="28" name="Text Placeholder 27">
            <a:extLst>
              <a:ext uri="{FF2B5EF4-FFF2-40B4-BE49-F238E27FC236}">
                <a16:creationId xmlns:a16="http://schemas.microsoft.com/office/drawing/2014/main" id="{2BBF59D2-23BC-4077-814F-E2E3AE580999}"/>
              </a:ext>
            </a:extLst>
          </p:cNvPr>
          <p:cNvSpPr>
            <a:spLocks noGrp="1"/>
          </p:cNvSpPr>
          <p:nvPr>
            <p:ph type="body" sz="quarter" idx="16" hasCustomPrompt="1"/>
          </p:nvPr>
        </p:nvSpPr>
        <p:spPr>
          <a:xfrm>
            <a:off x="198120" y="3898410"/>
            <a:ext cx="2852929" cy="1181100"/>
          </a:xfrm>
          <a:noFill/>
          <a:ln>
            <a:noFill/>
          </a:ln>
        </p:spPr>
        <p:txBody>
          <a:bodyPr tIns="91440" bIns="91440" anchor="ctr" anchorCtr="0">
            <a:normAutofit/>
          </a:bodyPr>
          <a:lstStyle>
            <a:lvl1pPr marL="0" indent="0" algn="ctr">
              <a:lnSpc>
                <a:spcPct val="100000"/>
              </a:lnSpc>
              <a:spcBef>
                <a:spcPts val="0"/>
              </a:spcBef>
              <a:buNone/>
              <a:defRPr sz="1200" i="1">
                <a:solidFill>
                  <a:schemeClr val="accent3">
                    <a:lumMod val="50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6" name="Text Placeholder 3">
            <a:extLst>
              <a:ext uri="{FF2B5EF4-FFF2-40B4-BE49-F238E27FC236}">
                <a16:creationId xmlns:a16="http://schemas.microsoft.com/office/drawing/2014/main" id="{65B16179-CC8B-4981-9526-8E3E08E72C6A}"/>
              </a:ext>
            </a:extLst>
          </p:cNvPr>
          <p:cNvSpPr>
            <a:spLocks noGrp="1"/>
          </p:cNvSpPr>
          <p:nvPr>
            <p:ph type="body" sz="half" idx="15" hasCustomPrompt="1"/>
          </p:nvPr>
        </p:nvSpPr>
        <p:spPr>
          <a:xfrm>
            <a:off x="9051718" y="6254225"/>
            <a:ext cx="2856467" cy="485941"/>
          </a:xfrm>
        </p:spPr>
        <p:txBody>
          <a:bodyPr numCol="2">
            <a:normAutofit/>
          </a:bodyPr>
          <a:lstStyle>
            <a:lvl1pPr marL="0" indent="0">
              <a:lnSpc>
                <a:spcPct val="100000"/>
              </a:lnSpc>
              <a:spcBef>
                <a:spcPts val="0"/>
              </a:spcBef>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5" name="Picture Placeholder 29" descr="An empty placeholder to add an image. Click on the placeholder and select the image that you wish to add.">
            <a:extLst>
              <a:ext uri="{FF2B5EF4-FFF2-40B4-BE49-F238E27FC236}">
                <a16:creationId xmlns:a16="http://schemas.microsoft.com/office/drawing/2014/main" id="{1216BA9B-211A-403E-8645-BA7B4B237633}"/>
              </a:ext>
            </a:extLst>
          </p:cNvPr>
          <p:cNvSpPr>
            <a:spLocks noGrp="1"/>
          </p:cNvSpPr>
          <p:nvPr>
            <p:ph type="pic" sz="quarter" idx="19" hasCustomPrompt="1"/>
          </p:nvPr>
        </p:nvSpPr>
        <p:spPr>
          <a:xfrm>
            <a:off x="6432432" y="1516966"/>
            <a:ext cx="2194560" cy="1508760"/>
          </a:xfrm>
          <a:solidFill>
            <a:schemeClr val="accent3">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29" name="Text Placeholder 3">
            <a:extLst>
              <a:ext uri="{FF2B5EF4-FFF2-40B4-BE49-F238E27FC236}">
                <a16:creationId xmlns:a16="http://schemas.microsoft.com/office/drawing/2014/main" id="{B934946C-9253-40AA-84F7-378E3106E765}"/>
              </a:ext>
            </a:extLst>
          </p:cNvPr>
          <p:cNvSpPr>
            <a:spLocks noGrp="1"/>
          </p:cNvSpPr>
          <p:nvPr>
            <p:ph type="body" sz="half" idx="21" hasCustomPrompt="1"/>
          </p:nvPr>
        </p:nvSpPr>
        <p:spPr>
          <a:xfrm>
            <a:off x="3525169" y="1516966"/>
            <a:ext cx="2728244" cy="1474888"/>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0" name="Picture Placeholder 29" descr="An empty placeholder to add an image. Click on the placeholder and select the image that you wish to add.">
            <a:extLst>
              <a:ext uri="{FF2B5EF4-FFF2-40B4-BE49-F238E27FC236}">
                <a16:creationId xmlns:a16="http://schemas.microsoft.com/office/drawing/2014/main" id="{69A9EAF2-ED61-42E4-B65B-25E4AA320B13}"/>
              </a:ext>
            </a:extLst>
          </p:cNvPr>
          <p:cNvSpPr>
            <a:spLocks noGrp="1"/>
          </p:cNvSpPr>
          <p:nvPr>
            <p:ph type="pic" sz="quarter" idx="17" hasCustomPrompt="1"/>
          </p:nvPr>
        </p:nvSpPr>
        <p:spPr>
          <a:xfrm>
            <a:off x="199756" y="1078689"/>
            <a:ext cx="2852928" cy="2798064"/>
          </a:xfrm>
          <a:solidFill>
            <a:schemeClr val="accent3">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38" name="Text Placeholder 3">
            <a:extLst>
              <a:ext uri="{FF2B5EF4-FFF2-40B4-BE49-F238E27FC236}">
                <a16:creationId xmlns:a16="http://schemas.microsoft.com/office/drawing/2014/main" id="{EED0BB26-D2F7-4112-BAFC-D9A66C9DD5EE}"/>
              </a:ext>
            </a:extLst>
          </p:cNvPr>
          <p:cNvSpPr>
            <a:spLocks noGrp="1"/>
          </p:cNvSpPr>
          <p:nvPr>
            <p:ph type="body" sz="half" idx="27" hasCustomPrompt="1"/>
          </p:nvPr>
        </p:nvSpPr>
        <p:spPr>
          <a:xfrm>
            <a:off x="3525169" y="3337745"/>
            <a:ext cx="2728244" cy="1474888"/>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9" name="Text Placeholder 3">
            <a:extLst>
              <a:ext uri="{FF2B5EF4-FFF2-40B4-BE49-F238E27FC236}">
                <a16:creationId xmlns:a16="http://schemas.microsoft.com/office/drawing/2014/main" id="{647B97E8-F206-4899-A05D-3CEA7763CBD7}"/>
              </a:ext>
            </a:extLst>
          </p:cNvPr>
          <p:cNvSpPr>
            <a:spLocks noGrp="1"/>
          </p:cNvSpPr>
          <p:nvPr>
            <p:ph type="body" sz="half" idx="28" hasCustomPrompt="1"/>
          </p:nvPr>
        </p:nvSpPr>
        <p:spPr>
          <a:xfrm>
            <a:off x="3525169" y="5134461"/>
            <a:ext cx="2728244" cy="1474888"/>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0" name="Picture Placeholder 29" descr="An empty placeholder to add an image. Click on the placeholder and select the image that you wish to add.">
            <a:extLst>
              <a:ext uri="{FF2B5EF4-FFF2-40B4-BE49-F238E27FC236}">
                <a16:creationId xmlns:a16="http://schemas.microsoft.com/office/drawing/2014/main" id="{200F5F5B-FD46-4295-B012-F670E320EA6D}"/>
              </a:ext>
            </a:extLst>
          </p:cNvPr>
          <p:cNvSpPr>
            <a:spLocks noGrp="1"/>
          </p:cNvSpPr>
          <p:nvPr>
            <p:ph type="pic" sz="quarter" idx="29" hasCustomPrompt="1"/>
          </p:nvPr>
        </p:nvSpPr>
        <p:spPr>
          <a:xfrm>
            <a:off x="6432432" y="3317693"/>
            <a:ext cx="2194560" cy="1508760"/>
          </a:xfrm>
          <a:solidFill>
            <a:schemeClr val="accent3">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42" name="Picture Placeholder 29" descr="An empty placeholder to add an image. Click on the placeholder and select the image that you wish to add.">
            <a:extLst>
              <a:ext uri="{FF2B5EF4-FFF2-40B4-BE49-F238E27FC236}">
                <a16:creationId xmlns:a16="http://schemas.microsoft.com/office/drawing/2014/main" id="{A15085C5-1FA2-4C89-A410-A151654D4090}"/>
              </a:ext>
            </a:extLst>
          </p:cNvPr>
          <p:cNvSpPr>
            <a:spLocks noGrp="1"/>
          </p:cNvSpPr>
          <p:nvPr>
            <p:ph type="pic" sz="quarter" idx="31" hasCustomPrompt="1"/>
          </p:nvPr>
        </p:nvSpPr>
        <p:spPr>
          <a:xfrm>
            <a:off x="6432432" y="5118419"/>
            <a:ext cx="2194560" cy="1508760"/>
          </a:xfrm>
          <a:solidFill>
            <a:schemeClr val="accent3">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21" name="TextBox 20">
            <a:extLst>
              <a:ext uri="{FF2B5EF4-FFF2-40B4-BE49-F238E27FC236}">
                <a16:creationId xmlns:a16="http://schemas.microsoft.com/office/drawing/2014/main" id="{DE36BD91-F42B-477D-9347-DBA3C0FDC2DB}"/>
              </a:ext>
            </a:extLst>
          </p:cNvPr>
          <p:cNvSpPr txBox="1"/>
          <p:nvPr userDrawn="1"/>
        </p:nvSpPr>
        <p:spPr>
          <a:xfrm>
            <a:off x="3107833" y="1400373"/>
            <a:ext cx="486031" cy="646331"/>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4000" kern="1200" dirty="0">
                <a:solidFill>
                  <a:schemeClr val="accent3">
                    <a:lumMod val="50000"/>
                  </a:schemeClr>
                </a:solidFill>
                <a:latin typeface="+mn-lt"/>
                <a:ea typeface="+mn-ea"/>
                <a:cs typeface="+mn-cs"/>
              </a:rPr>
              <a:t>1</a:t>
            </a:r>
          </a:p>
        </p:txBody>
      </p:sp>
      <p:sp>
        <p:nvSpPr>
          <p:cNvPr id="24" name="TextBox 23">
            <a:extLst>
              <a:ext uri="{FF2B5EF4-FFF2-40B4-BE49-F238E27FC236}">
                <a16:creationId xmlns:a16="http://schemas.microsoft.com/office/drawing/2014/main" id="{8F6A3EC1-DE16-42B6-9619-DF093A5C3C27}"/>
              </a:ext>
            </a:extLst>
          </p:cNvPr>
          <p:cNvSpPr txBox="1"/>
          <p:nvPr userDrawn="1"/>
        </p:nvSpPr>
        <p:spPr>
          <a:xfrm>
            <a:off x="3107833" y="3266751"/>
            <a:ext cx="486031" cy="646331"/>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4000" kern="1200" dirty="0">
                <a:solidFill>
                  <a:schemeClr val="accent3">
                    <a:lumMod val="50000"/>
                  </a:schemeClr>
                </a:solidFill>
                <a:latin typeface="+mn-lt"/>
                <a:ea typeface="+mn-ea"/>
                <a:cs typeface="+mn-cs"/>
              </a:rPr>
              <a:t>2</a:t>
            </a:r>
          </a:p>
        </p:txBody>
      </p:sp>
      <p:sp>
        <p:nvSpPr>
          <p:cNvPr id="25" name="TextBox 24">
            <a:extLst>
              <a:ext uri="{FF2B5EF4-FFF2-40B4-BE49-F238E27FC236}">
                <a16:creationId xmlns:a16="http://schemas.microsoft.com/office/drawing/2014/main" id="{0B4FCA4B-1DE9-4156-B6E1-F7E32DF05D27}"/>
              </a:ext>
            </a:extLst>
          </p:cNvPr>
          <p:cNvSpPr txBox="1"/>
          <p:nvPr userDrawn="1"/>
        </p:nvSpPr>
        <p:spPr>
          <a:xfrm>
            <a:off x="3107833" y="5007869"/>
            <a:ext cx="486031" cy="646331"/>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4000" kern="1200" dirty="0">
                <a:solidFill>
                  <a:schemeClr val="accent3">
                    <a:lumMod val="50000"/>
                  </a:schemeClr>
                </a:solidFill>
                <a:latin typeface="+mn-lt"/>
                <a:ea typeface="+mn-ea"/>
                <a:cs typeface="+mn-cs"/>
              </a:rPr>
              <a:t>3</a:t>
            </a:r>
          </a:p>
        </p:txBody>
      </p:sp>
    </p:spTree>
    <p:extLst>
      <p:ext uri="{BB962C8B-B14F-4D97-AF65-F5344CB8AC3E}">
        <p14:creationId xmlns:p14="http://schemas.microsoft.com/office/powerpoint/2010/main" val="722751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3 Recipe Book Recip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AAE68E5-082A-4AFA-AC51-54889A99670B}"/>
              </a:ext>
            </a:extLst>
          </p:cNvPr>
          <p:cNvSpPr/>
          <p:nvPr userDrawn="1"/>
        </p:nvSpPr>
        <p:spPr>
          <a:xfrm>
            <a:off x="-15240" y="0"/>
            <a:ext cx="12207240" cy="118110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0" name="Subtitle 2">
            <a:extLst>
              <a:ext uri="{FF2B5EF4-FFF2-40B4-BE49-F238E27FC236}">
                <a16:creationId xmlns:a16="http://schemas.microsoft.com/office/drawing/2014/main" id="{14C40663-56FC-4BDA-A2FD-599A32A8CD21}"/>
              </a:ext>
            </a:extLst>
          </p:cNvPr>
          <p:cNvSpPr>
            <a:spLocks noGrp="1"/>
          </p:cNvSpPr>
          <p:nvPr>
            <p:ph type="subTitle" idx="10" hasCustomPrompt="1"/>
          </p:nvPr>
        </p:nvSpPr>
        <p:spPr>
          <a:xfrm>
            <a:off x="198120" y="805901"/>
            <a:ext cx="8476971" cy="375199"/>
          </a:xfrm>
        </p:spPr>
        <p:txBody>
          <a:bodyPr>
            <a:normAutofit/>
          </a:bodyPr>
          <a:lstStyle>
            <a:lvl1pPr marL="0" indent="0" algn="l">
              <a:buNone/>
              <a:defRPr sz="1600" i="1">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8" name="Title 1">
            <a:extLst>
              <a:ext uri="{FF2B5EF4-FFF2-40B4-BE49-F238E27FC236}">
                <a16:creationId xmlns:a16="http://schemas.microsoft.com/office/drawing/2014/main" id="{6B7BA88D-F843-4122-A255-381B3A7EE79F}"/>
              </a:ext>
            </a:extLst>
          </p:cNvPr>
          <p:cNvSpPr>
            <a:spLocks noGrp="1"/>
          </p:cNvSpPr>
          <p:nvPr>
            <p:ph type="title" hasCustomPrompt="1"/>
          </p:nvPr>
        </p:nvSpPr>
        <p:spPr>
          <a:xfrm>
            <a:off x="213360" y="117834"/>
            <a:ext cx="8476971" cy="634092"/>
          </a:xfrm>
        </p:spPr>
        <p:txBody>
          <a:bodyPr>
            <a:normAutofit/>
          </a:bodyPr>
          <a:lstStyle>
            <a:lvl1pPr>
              <a:defRPr sz="3600">
                <a:solidFill>
                  <a:schemeClr val="bg1"/>
                </a:solidFill>
              </a:defRPr>
            </a:lvl1pPr>
          </a:lstStyle>
          <a:p>
            <a:r>
              <a:rPr lang="en-US" dirty="0"/>
              <a:t>Click to add Title</a:t>
            </a:r>
          </a:p>
        </p:txBody>
      </p:sp>
      <p:sp>
        <p:nvSpPr>
          <p:cNvPr id="26" name="Text Placeholder 3">
            <a:extLst>
              <a:ext uri="{FF2B5EF4-FFF2-40B4-BE49-F238E27FC236}">
                <a16:creationId xmlns:a16="http://schemas.microsoft.com/office/drawing/2014/main" id="{65B16179-CC8B-4981-9526-8E3E08E72C6A}"/>
              </a:ext>
            </a:extLst>
          </p:cNvPr>
          <p:cNvSpPr>
            <a:spLocks noGrp="1"/>
          </p:cNvSpPr>
          <p:nvPr>
            <p:ph type="body" sz="half" idx="15" hasCustomPrompt="1"/>
          </p:nvPr>
        </p:nvSpPr>
        <p:spPr>
          <a:xfrm>
            <a:off x="8936113" y="6291373"/>
            <a:ext cx="3001647" cy="352803"/>
          </a:xfrm>
        </p:spPr>
        <p:txBody>
          <a:bodyPr numCol="1">
            <a:normAutofit/>
          </a:bodyPr>
          <a:lstStyle>
            <a:lvl1pPr marL="0" indent="0">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9" name="Text Placeholder 3">
            <a:extLst>
              <a:ext uri="{FF2B5EF4-FFF2-40B4-BE49-F238E27FC236}">
                <a16:creationId xmlns:a16="http://schemas.microsoft.com/office/drawing/2014/main" id="{51D8D2EE-CE39-4FED-B22E-D2513633F89E}"/>
              </a:ext>
            </a:extLst>
          </p:cNvPr>
          <p:cNvSpPr>
            <a:spLocks noGrp="1"/>
          </p:cNvSpPr>
          <p:nvPr>
            <p:ph type="body" sz="half" idx="18" hasCustomPrompt="1"/>
          </p:nvPr>
        </p:nvSpPr>
        <p:spPr>
          <a:xfrm>
            <a:off x="8946371" y="1604354"/>
            <a:ext cx="2991390" cy="4678292"/>
          </a:xfrm>
        </p:spPr>
        <p:txBody>
          <a:bodyPr numCol="1">
            <a:normAutofit/>
          </a:bodyPr>
          <a:lstStyle>
            <a:lvl1pPr marL="233363" indent="-233363">
              <a:lnSpc>
                <a:spcPct val="150000"/>
              </a:lnSpc>
              <a:spcBef>
                <a:spcPts val="0"/>
              </a:spcBef>
              <a:buNone/>
              <a:tabLst>
                <a:tab pos="112713" algn="r"/>
                <a:tab pos="233363" algn="l"/>
              </a:tabLst>
              <a:defRPr sz="1200">
                <a:solidFill>
                  <a:schemeClr val="accent3">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7" name="Text Placeholder 3">
            <a:extLst>
              <a:ext uri="{FF2B5EF4-FFF2-40B4-BE49-F238E27FC236}">
                <a16:creationId xmlns:a16="http://schemas.microsoft.com/office/drawing/2014/main" id="{0A7E883A-5927-45B9-A5FB-8EFF513E0CAA}"/>
              </a:ext>
            </a:extLst>
          </p:cNvPr>
          <p:cNvSpPr>
            <a:spLocks noGrp="1"/>
          </p:cNvSpPr>
          <p:nvPr>
            <p:ph type="body" sz="half" idx="19" hasCustomPrompt="1"/>
          </p:nvPr>
        </p:nvSpPr>
        <p:spPr>
          <a:xfrm>
            <a:off x="8946371" y="1295400"/>
            <a:ext cx="3024249" cy="300227"/>
          </a:xfrm>
        </p:spPr>
        <p:txBody>
          <a:bodyPr>
            <a:noAutofit/>
          </a:bodyPr>
          <a:lstStyle>
            <a:lvl1pPr marL="0" indent="0" algn="l">
              <a:buNone/>
              <a:defRPr sz="1600" i="0">
                <a:solidFill>
                  <a:schemeClr val="accent3">
                    <a:lumMod val="50000"/>
                  </a:schemeClr>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3" name="Picture Placeholder 29" descr="An empty placeholder to add an image. Click on the placeholder and select the image that you wish to add.">
            <a:extLst>
              <a:ext uri="{FF2B5EF4-FFF2-40B4-BE49-F238E27FC236}">
                <a16:creationId xmlns:a16="http://schemas.microsoft.com/office/drawing/2014/main" id="{85FEB9CB-F2B1-47F4-9097-30FAF7942942}"/>
              </a:ext>
            </a:extLst>
          </p:cNvPr>
          <p:cNvSpPr>
            <a:spLocks noGrp="1"/>
          </p:cNvSpPr>
          <p:nvPr>
            <p:ph type="pic" sz="quarter" idx="20" hasCustomPrompt="1"/>
          </p:nvPr>
        </p:nvSpPr>
        <p:spPr>
          <a:xfrm>
            <a:off x="221380" y="1313129"/>
            <a:ext cx="2560320" cy="2560320"/>
          </a:xfrm>
          <a:solidFill>
            <a:schemeClr val="accent3">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34" name="Text Placeholder 3">
            <a:extLst>
              <a:ext uri="{FF2B5EF4-FFF2-40B4-BE49-F238E27FC236}">
                <a16:creationId xmlns:a16="http://schemas.microsoft.com/office/drawing/2014/main" id="{18F989E1-F209-41C2-AEC2-BDDDEE48E1E5}"/>
              </a:ext>
            </a:extLst>
          </p:cNvPr>
          <p:cNvSpPr>
            <a:spLocks noGrp="1"/>
          </p:cNvSpPr>
          <p:nvPr>
            <p:ph type="body" sz="half" idx="21" hasCustomPrompt="1"/>
          </p:nvPr>
        </p:nvSpPr>
        <p:spPr>
          <a:xfrm>
            <a:off x="463625" y="3878284"/>
            <a:ext cx="2316160" cy="2751276"/>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0" name="Picture Placeholder 29" descr="An empty placeholder to add an image. Click on the placeholder and select the image that you wish to add.">
            <a:extLst>
              <a:ext uri="{FF2B5EF4-FFF2-40B4-BE49-F238E27FC236}">
                <a16:creationId xmlns:a16="http://schemas.microsoft.com/office/drawing/2014/main" id="{45707C7B-9828-45A7-AF95-4A3BE756BBBA}"/>
              </a:ext>
            </a:extLst>
          </p:cNvPr>
          <p:cNvSpPr>
            <a:spLocks noGrp="1"/>
          </p:cNvSpPr>
          <p:nvPr>
            <p:ph type="pic" sz="quarter" idx="29" hasCustomPrompt="1"/>
          </p:nvPr>
        </p:nvSpPr>
        <p:spPr>
          <a:xfrm>
            <a:off x="3168076" y="1313129"/>
            <a:ext cx="2560320" cy="2560320"/>
          </a:xfrm>
          <a:solidFill>
            <a:schemeClr val="accent3">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41" name="Picture Placeholder 29" descr="An empty placeholder to add an image. Click on the placeholder and select the image that you wish to add.">
            <a:extLst>
              <a:ext uri="{FF2B5EF4-FFF2-40B4-BE49-F238E27FC236}">
                <a16:creationId xmlns:a16="http://schemas.microsoft.com/office/drawing/2014/main" id="{56FDA5AA-A766-4B21-8377-9267FFBAE31F}"/>
              </a:ext>
            </a:extLst>
          </p:cNvPr>
          <p:cNvSpPr>
            <a:spLocks noGrp="1"/>
          </p:cNvSpPr>
          <p:nvPr>
            <p:ph type="pic" sz="quarter" idx="31" hasCustomPrompt="1"/>
          </p:nvPr>
        </p:nvSpPr>
        <p:spPr>
          <a:xfrm>
            <a:off x="6114771" y="1313129"/>
            <a:ext cx="2560320" cy="2560320"/>
          </a:xfrm>
          <a:solidFill>
            <a:schemeClr val="accent3">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42" name="Text Placeholder 3">
            <a:extLst>
              <a:ext uri="{FF2B5EF4-FFF2-40B4-BE49-F238E27FC236}">
                <a16:creationId xmlns:a16="http://schemas.microsoft.com/office/drawing/2014/main" id="{5771C520-4E5C-4853-AE35-F250CB8FB5D8}"/>
              </a:ext>
            </a:extLst>
          </p:cNvPr>
          <p:cNvSpPr>
            <a:spLocks noGrp="1"/>
          </p:cNvSpPr>
          <p:nvPr>
            <p:ph type="body" sz="half" idx="32" hasCustomPrompt="1"/>
          </p:nvPr>
        </p:nvSpPr>
        <p:spPr>
          <a:xfrm>
            <a:off x="3412236" y="3878284"/>
            <a:ext cx="2316160" cy="2751276"/>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4" name="Text Placeholder 3">
            <a:extLst>
              <a:ext uri="{FF2B5EF4-FFF2-40B4-BE49-F238E27FC236}">
                <a16:creationId xmlns:a16="http://schemas.microsoft.com/office/drawing/2014/main" id="{5C64EC75-B525-40E2-B054-6BA5895D0794}"/>
              </a:ext>
            </a:extLst>
          </p:cNvPr>
          <p:cNvSpPr>
            <a:spLocks noGrp="1"/>
          </p:cNvSpPr>
          <p:nvPr>
            <p:ph type="body" sz="half" idx="34" hasCustomPrompt="1"/>
          </p:nvPr>
        </p:nvSpPr>
        <p:spPr>
          <a:xfrm>
            <a:off x="6349484" y="3878284"/>
            <a:ext cx="2325607" cy="2751276"/>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6" name="Text Placeholder 27">
            <a:extLst>
              <a:ext uri="{FF2B5EF4-FFF2-40B4-BE49-F238E27FC236}">
                <a16:creationId xmlns:a16="http://schemas.microsoft.com/office/drawing/2014/main" id="{394C56F0-EE6F-474D-AB99-995F044BCB84}"/>
              </a:ext>
            </a:extLst>
          </p:cNvPr>
          <p:cNvSpPr>
            <a:spLocks noGrp="1"/>
          </p:cNvSpPr>
          <p:nvPr>
            <p:ph type="body" sz="quarter" idx="16" hasCustomPrompt="1"/>
          </p:nvPr>
        </p:nvSpPr>
        <p:spPr>
          <a:xfrm>
            <a:off x="8946371" y="213824"/>
            <a:ext cx="2991389" cy="952080"/>
          </a:xfrm>
          <a:noFill/>
          <a:ln>
            <a:noFill/>
          </a:ln>
        </p:spPr>
        <p:txBody>
          <a:bodyPr tIns="91440" bIns="91440" anchor="ctr" anchorCtr="0">
            <a:normAutofit/>
          </a:bodyPr>
          <a:lstStyle>
            <a:lvl1pPr marL="0" indent="0" algn="ctr">
              <a:lnSpc>
                <a:spcPct val="100000"/>
              </a:lnSpc>
              <a:spcBef>
                <a:spcPts val="0"/>
              </a:spcBef>
              <a:buNone/>
              <a:defRPr sz="1200" i="1">
                <a:solidFill>
                  <a:schemeClr val="bg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 name="TextBox 1">
            <a:extLst>
              <a:ext uri="{FF2B5EF4-FFF2-40B4-BE49-F238E27FC236}">
                <a16:creationId xmlns:a16="http://schemas.microsoft.com/office/drawing/2014/main" id="{920B6783-0F8B-4A69-A5F6-7CB50E2B23A8}"/>
              </a:ext>
            </a:extLst>
          </p:cNvPr>
          <p:cNvSpPr txBox="1"/>
          <p:nvPr userDrawn="1"/>
        </p:nvSpPr>
        <p:spPr>
          <a:xfrm>
            <a:off x="145082" y="3873449"/>
            <a:ext cx="365806" cy="424732"/>
          </a:xfrm>
          <a:prstGeom prst="rect">
            <a:avLst/>
          </a:prstGeom>
          <a:noFill/>
        </p:spPr>
        <p:txBody>
          <a:bodyPr wrap="non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lang="en-US" sz="2400" kern="1200" dirty="0">
                <a:solidFill>
                  <a:schemeClr val="accent3">
                    <a:lumMod val="50000"/>
                  </a:schemeClr>
                </a:solidFill>
                <a:latin typeface="+mn-lt"/>
                <a:ea typeface="+mn-ea"/>
                <a:cs typeface="+mn-cs"/>
              </a:rPr>
              <a:t>1</a:t>
            </a:r>
          </a:p>
        </p:txBody>
      </p:sp>
      <p:sp>
        <p:nvSpPr>
          <p:cNvPr id="21" name="TextBox 20">
            <a:extLst>
              <a:ext uri="{FF2B5EF4-FFF2-40B4-BE49-F238E27FC236}">
                <a16:creationId xmlns:a16="http://schemas.microsoft.com/office/drawing/2014/main" id="{CC4D1335-DA11-4DAC-BCA6-7BB8B148C97F}"/>
              </a:ext>
            </a:extLst>
          </p:cNvPr>
          <p:cNvSpPr txBox="1"/>
          <p:nvPr userDrawn="1"/>
        </p:nvSpPr>
        <p:spPr>
          <a:xfrm>
            <a:off x="3098093" y="3873449"/>
            <a:ext cx="365806" cy="424732"/>
          </a:xfrm>
          <a:prstGeom prst="rect">
            <a:avLst/>
          </a:prstGeom>
          <a:noFill/>
        </p:spPr>
        <p:txBody>
          <a:bodyPr wrap="non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lang="en-US" sz="2400" kern="1200" dirty="0">
                <a:solidFill>
                  <a:schemeClr val="accent3">
                    <a:lumMod val="50000"/>
                  </a:schemeClr>
                </a:solidFill>
                <a:latin typeface="+mn-lt"/>
                <a:ea typeface="+mn-ea"/>
                <a:cs typeface="+mn-cs"/>
              </a:rPr>
              <a:t>2</a:t>
            </a:r>
          </a:p>
        </p:txBody>
      </p:sp>
      <p:sp>
        <p:nvSpPr>
          <p:cNvPr id="22" name="TextBox 21">
            <a:extLst>
              <a:ext uri="{FF2B5EF4-FFF2-40B4-BE49-F238E27FC236}">
                <a16:creationId xmlns:a16="http://schemas.microsoft.com/office/drawing/2014/main" id="{CB8EECED-0609-4B4F-AE03-A4F22DF062BA}"/>
              </a:ext>
            </a:extLst>
          </p:cNvPr>
          <p:cNvSpPr txBox="1"/>
          <p:nvPr userDrawn="1"/>
        </p:nvSpPr>
        <p:spPr>
          <a:xfrm>
            <a:off x="6051104" y="3873449"/>
            <a:ext cx="365806" cy="424732"/>
          </a:xfrm>
          <a:prstGeom prst="rect">
            <a:avLst/>
          </a:prstGeom>
          <a:noFill/>
        </p:spPr>
        <p:txBody>
          <a:bodyPr wrap="non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lang="en-US" sz="2400" kern="1200" dirty="0">
                <a:solidFill>
                  <a:schemeClr val="accent3">
                    <a:lumMod val="50000"/>
                  </a:schemeClr>
                </a:solidFill>
                <a:latin typeface="+mn-lt"/>
                <a:ea typeface="+mn-ea"/>
                <a:cs typeface="+mn-cs"/>
              </a:rPr>
              <a:t>3</a:t>
            </a:r>
          </a:p>
        </p:txBody>
      </p:sp>
    </p:spTree>
    <p:extLst>
      <p:ext uri="{BB962C8B-B14F-4D97-AF65-F5344CB8AC3E}">
        <p14:creationId xmlns:p14="http://schemas.microsoft.com/office/powerpoint/2010/main" val="9840444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4 Recipe Book Recip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D41EDA9-50CC-431D-A9E2-D8B28F1D9DD2}"/>
              </a:ext>
            </a:extLst>
          </p:cNvPr>
          <p:cNvSpPr/>
          <p:nvPr userDrawn="1"/>
        </p:nvSpPr>
        <p:spPr>
          <a:xfrm>
            <a:off x="-15240" y="0"/>
            <a:ext cx="5788152" cy="118110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0" name="Subtitle 2">
            <a:extLst>
              <a:ext uri="{FF2B5EF4-FFF2-40B4-BE49-F238E27FC236}">
                <a16:creationId xmlns:a16="http://schemas.microsoft.com/office/drawing/2014/main" id="{14C40663-56FC-4BDA-A2FD-599A32A8CD21}"/>
              </a:ext>
            </a:extLst>
          </p:cNvPr>
          <p:cNvSpPr>
            <a:spLocks noGrp="1"/>
          </p:cNvSpPr>
          <p:nvPr>
            <p:ph type="subTitle" idx="10" hasCustomPrompt="1"/>
          </p:nvPr>
        </p:nvSpPr>
        <p:spPr>
          <a:xfrm>
            <a:off x="2366211" y="859534"/>
            <a:ext cx="3406701" cy="321566"/>
          </a:xfrm>
        </p:spPr>
        <p:txBody>
          <a:bodyPr>
            <a:normAutofit/>
          </a:bodyPr>
          <a:lstStyle>
            <a:lvl1pPr marL="0" indent="0" algn="r">
              <a:buNone/>
              <a:defRPr sz="1400" i="1">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8" name="Title 1">
            <a:extLst>
              <a:ext uri="{FF2B5EF4-FFF2-40B4-BE49-F238E27FC236}">
                <a16:creationId xmlns:a16="http://schemas.microsoft.com/office/drawing/2014/main" id="{6B7BA88D-F843-4122-A255-381B3A7EE79F}"/>
              </a:ext>
            </a:extLst>
          </p:cNvPr>
          <p:cNvSpPr>
            <a:spLocks noGrp="1"/>
          </p:cNvSpPr>
          <p:nvPr>
            <p:ph type="title" hasCustomPrompt="1"/>
          </p:nvPr>
        </p:nvSpPr>
        <p:spPr>
          <a:xfrm>
            <a:off x="213361" y="165960"/>
            <a:ext cx="5559552" cy="634092"/>
          </a:xfrm>
        </p:spPr>
        <p:txBody>
          <a:bodyPr>
            <a:normAutofit/>
          </a:bodyPr>
          <a:lstStyle>
            <a:lvl1pPr algn="r">
              <a:defRPr sz="2800">
                <a:solidFill>
                  <a:schemeClr val="bg1"/>
                </a:solidFill>
              </a:defRPr>
            </a:lvl1pPr>
          </a:lstStyle>
          <a:p>
            <a:r>
              <a:rPr lang="en-US" dirty="0"/>
              <a:t>Click to add Title</a:t>
            </a:r>
          </a:p>
        </p:txBody>
      </p:sp>
      <p:sp>
        <p:nvSpPr>
          <p:cNvPr id="19" name="Rectangle 18">
            <a:extLst>
              <a:ext uri="{FF2B5EF4-FFF2-40B4-BE49-F238E27FC236}">
                <a16:creationId xmlns:a16="http://schemas.microsoft.com/office/drawing/2014/main" id="{BAB15BB6-BF7A-460B-81E4-6CA74B3B1A58}"/>
              </a:ext>
            </a:extLst>
          </p:cNvPr>
          <p:cNvSpPr/>
          <p:nvPr userDrawn="1"/>
        </p:nvSpPr>
        <p:spPr>
          <a:xfrm>
            <a:off x="0" y="1181101"/>
            <a:ext cx="5788152" cy="56769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Picture Placeholder 29" descr="An empty placeholder to add an image. Click on the placeholder and select the image that you wish to add.">
            <a:extLst>
              <a:ext uri="{FF2B5EF4-FFF2-40B4-BE49-F238E27FC236}">
                <a16:creationId xmlns:a16="http://schemas.microsoft.com/office/drawing/2014/main" id="{69A9EAF2-ED61-42E4-B65B-25E4AA320B13}"/>
              </a:ext>
            </a:extLst>
          </p:cNvPr>
          <p:cNvSpPr>
            <a:spLocks noGrp="1"/>
          </p:cNvSpPr>
          <p:nvPr>
            <p:ph type="pic" sz="quarter" idx="17" hasCustomPrompt="1"/>
          </p:nvPr>
        </p:nvSpPr>
        <p:spPr>
          <a:xfrm>
            <a:off x="184077" y="129986"/>
            <a:ext cx="1472184" cy="1444752"/>
          </a:xfrm>
          <a:solidFill>
            <a:schemeClr val="bg1"/>
          </a:solidFill>
        </p:spPr>
        <p:txBody>
          <a:bodyPr anchor="ctr" anchorCtr="0">
            <a:normAutofit/>
          </a:bodyPr>
          <a:lstStyle>
            <a:lvl1pPr marL="0" indent="0" algn="ctr">
              <a:buNone/>
              <a:defRPr sz="1800"/>
            </a:lvl1pPr>
          </a:lstStyle>
          <a:p>
            <a:r>
              <a:rPr lang="en-US" dirty="0"/>
              <a:t>Add a picture</a:t>
            </a:r>
          </a:p>
        </p:txBody>
      </p:sp>
      <p:sp>
        <p:nvSpPr>
          <p:cNvPr id="27" name="Text Placeholder 27">
            <a:extLst>
              <a:ext uri="{FF2B5EF4-FFF2-40B4-BE49-F238E27FC236}">
                <a16:creationId xmlns:a16="http://schemas.microsoft.com/office/drawing/2014/main" id="{7B211DA6-5909-4778-ACCB-FDDE1061AEEB}"/>
              </a:ext>
            </a:extLst>
          </p:cNvPr>
          <p:cNvSpPr>
            <a:spLocks noGrp="1"/>
          </p:cNvSpPr>
          <p:nvPr>
            <p:ph type="body" sz="quarter" idx="18" hasCustomPrompt="1"/>
          </p:nvPr>
        </p:nvSpPr>
        <p:spPr>
          <a:xfrm>
            <a:off x="184078" y="1886336"/>
            <a:ext cx="1472184" cy="1971790"/>
          </a:xfrm>
          <a:noFill/>
          <a:ln>
            <a:noFill/>
          </a:ln>
        </p:spPr>
        <p:txBody>
          <a:bodyPr tIns="91440" bIns="91440" anchor="t" anchorCtr="0">
            <a:normAutofit/>
          </a:bodyPr>
          <a:lstStyle>
            <a:lvl1pPr marL="0" indent="0" algn="ctr">
              <a:lnSpc>
                <a:spcPct val="100000"/>
              </a:lnSpc>
              <a:spcBef>
                <a:spcPts val="0"/>
              </a:spcBef>
              <a:buNone/>
              <a:defRPr sz="1200" i="1">
                <a:solidFill>
                  <a:schemeClr val="accent3">
                    <a:lumMod val="50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4" name="Text Placeholder 3">
            <a:extLst>
              <a:ext uri="{FF2B5EF4-FFF2-40B4-BE49-F238E27FC236}">
                <a16:creationId xmlns:a16="http://schemas.microsoft.com/office/drawing/2014/main" id="{5EFB9AC3-DB43-4B4E-B74E-1ED156A18510}"/>
              </a:ext>
            </a:extLst>
          </p:cNvPr>
          <p:cNvSpPr>
            <a:spLocks noGrp="1"/>
          </p:cNvSpPr>
          <p:nvPr>
            <p:ph type="body" sz="half" idx="12" hasCustomPrompt="1"/>
          </p:nvPr>
        </p:nvSpPr>
        <p:spPr>
          <a:xfrm>
            <a:off x="1933678" y="1886336"/>
            <a:ext cx="3745227" cy="4516873"/>
          </a:xfrm>
        </p:spPr>
        <p:txBody>
          <a:bodyPr numCol="1">
            <a:normAutofit/>
          </a:bodyPr>
          <a:lstStyle>
            <a:lvl1pPr marL="233363" indent="-233363">
              <a:lnSpc>
                <a:spcPct val="150000"/>
              </a:lnSpc>
              <a:spcBef>
                <a:spcPts val="0"/>
              </a:spcBef>
              <a:buNone/>
              <a:tabLst>
                <a:tab pos="112713" algn="r"/>
                <a:tab pos="233363" algn="l"/>
              </a:tabLst>
              <a:defRPr sz="1200">
                <a:solidFill>
                  <a:schemeClr val="accent3">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6" name="Text Placeholder 3">
            <a:extLst>
              <a:ext uri="{FF2B5EF4-FFF2-40B4-BE49-F238E27FC236}">
                <a16:creationId xmlns:a16="http://schemas.microsoft.com/office/drawing/2014/main" id="{1808718C-849A-4063-A7DB-6A25E4823A61}"/>
              </a:ext>
            </a:extLst>
          </p:cNvPr>
          <p:cNvSpPr>
            <a:spLocks noGrp="1"/>
          </p:cNvSpPr>
          <p:nvPr>
            <p:ph type="body" sz="half" idx="15" hasCustomPrompt="1"/>
          </p:nvPr>
        </p:nvSpPr>
        <p:spPr>
          <a:xfrm>
            <a:off x="1942554" y="6477581"/>
            <a:ext cx="3735869" cy="326903"/>
          </a:xfrm>
        </p:spPr>
        <p:txBody>
          <a:bodyPr numCol="2">
            <a:normAutofit/>
          </a:bodyPr>
          <a:lstStyle>
            <a:lvl1pPr marL="0" indent="0">
              <a:lnSpc>
                <a:spcPct val="100000"/>
              </a:lnSpc>
              <a:spcBef>
                <a:spcPts val="0"/>
              </a:spcBef>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7" name="Picture Placeholder 29" descr="An empty placeholder to add an image. Click on the placeholder and select the image that you wish to add.">
            <a:extLst>
              <a:ext uri="{FF2B5EF4-FFF2-40B4-BE49-F238E27FC236}">
                <a16:creationId xmlns:a16="http://schemas.microsoft.com/office/drawing/2014/main" id="{ADBABE7C-83A0-42FB-9AB1-BD7454D9103E}"/>
              </a:ext>
            </a:extLst>
          </p:cNvPr>
          <p:cNvSpPr>
            <a:spLocks noGrp="1"/>
          </p:cNvSpPr>
          <p:nvPr>
            <p:ph type="pic" sz="quarter" idx="19" hasCustomPrompt="1"/>
          </p:nvPr>
        </p:nvSpPr>
        <p:spPr>
          <a:xfrm>
            <a:off x="6017143" y="296778"/>
            <a:ext cx="1874380" cy="1371600"/>
          </a:xfrm>
          <a:solidFill>
            <a:schemeClr val="accent3">
              <a:lumMod val="20000"/>
              <a:lumOff val="80000"/>
            </a:schemeClr>
          </a:solidFill>
        </p:spPr>
        <p:txBody>
          <a:bodyPr anchor="ctr" anchorCtr="0">
            <a:normAutofit/>
          </a:bodyPr>
          <a:lstStyle>
            <a:lvl1pPr marL="0" indent="0" algn="ctr">
              <a:buNone/>
              <a:defRPr sz="1800"/>
            </a:lvl1pPr>
          </a:lstStyle>
          <a:p>
            <a:r>
              <a:rPr lang="en-US" dirty="0"/>
              <a:t>Add a picture</a:t>
            </a:r>
          </a:p>
        </p:txBody>
      </p:sp>
      <p:sp>
        <p:nvSpPr>
          <p:cNvPr id="38" name="Picture Placeholder 29" descr="An empty placeholder to add an image. Click on the placeholder and select the image that you wish to add.">
            <a:extLst>
              <a:ext uri="{FF2B5EF4-FFF2-40B4-BE49-F238E27FC236}">
                <a16:creationId xmlns:a16="http://schemas.microsoft.com/office/drawing/2014/main" id="{6AA38BAD-E577-44E5-8652-7EB8884D85D4}"/>
              </a:ext>
            </a:extLst>
          </p:cNvPr>
          <p:cNvSpPr>
            <a:spLocks noGrp="1"/>
          </p:cNvSpPr>
          <p:nvPr>
            <p:ph type="pic" sz="quarter" idx="29" hasCustomPrompt="1"/>
          </p:nvPr>
        </p:nvSpPr>
        <p:spPr>
          <a:xfrm>
            <a:off x="6017143" y="1921978"/>
            <a:ext cx="1874380" cy="1371600"/>
          </a:xfrm>
          <a:solidFill>
            <a:schemeClr val="accent3">
              <a:lumMod val="20000"/>
              <a:lumOff val="80000"/>
            </a:schemeClr>
          </a:solidFill>
        </p:spPr>
        <p:txBody>
          <a:bodyPr anchor="ctr" anchorCtr="0">
            <a:normAutofit/>
          </a:bodyPr>
          <a:lstStyle>
            <a:lvl1pPr marL="0" indent="0" algn="ctr">
              <a:buNone/>
              <a:defRPr sz="1800"/>
            </a:lvl1pPr>
          </a:lstStyle>
          <a:p>
            <a:r>
              <a:rPr lang="en-US" dirty="0"/>
              <a:t>Add a picture</a:t>
            </a:r>
          </a:p>
        </p:txBody>
      </p:sp>
      <p:sp>
        <p:nvSpPr>
          <p:cNvPr id="39" name="Picture Placeholder 29" descr="An empty placeholder to add an image. Click on the placeholder and select the image that you wish to add.">
            <a:extLst>
              <a:ext uri="{FF2B5EF4-FFF2-40B4-BE49-F238E27FC236}">
                <a16:creationId xmlns:a16="http://schemas.microsoft.com/office/drawing/2014/main" id="{31089E30-35D5-4B63-962C-E69262F8A31B}"/>
              </a:ext>
            </a:extLst>
          </p:cNvPr>
          <p:cNvSpPr>
            <a:spLocks noGrp="1"/>
          </p:cNvSpPr>
          <p:nvPr>
            <p:ph type="pic" sz="quarter" idx="31" hasCustomPrompt="1"/>
          </p:nvPr>
        </p:nvSpPr>
        <p:spPr>
          <a:xfrm>
            <a:off x="6017143" y="3547178"/>
            <a:ext cx="1874380" cy="1371600"/>
          </a:xfrm>
          <a:solidFill>
            <a:schemeClr val="accent3">
              <a:lumMod val="20000"/>
              <a:lumOff val="80000"/>
            </a:schemeClr>
          </a:solidFill>
        </p:spPr>
        <p:txBody>
          <a:bodyPr anchor="ctr" anchorCtr="0">
            <a:normAutofit/>
          </a:bodyPr>
          <a:lstStyle>
            <a:lvl1pPr marL="0" indent="0" algn="ctr">
              <a:buNone/>
              <a:defRPr sz="1800"/>
            </a:lvl1pPr>
          </a:lstStyle>
          <a:p>
            <a:r>
              <a:rPr lang="en-US" dirty="0"/>
              <a:t>Add a picture</a:t>
            </a:r>
          </a:p>
        </p:txBody>
      </p:sp>
      <p:sp>
        <p:nvSpPr>
          <p:cNvPr id="40" name="Picture Placeholder 29" descr="An empty placeholder to add an image. Click on the placeholder and select the image that you wish to add.">
            <a:extLst>
              <a:ext uri="{FF2B5EF4-FFF2-40B4-BE49-F238E27FC236}">
                <a16:creationId xmlns:a16="http://schemas.microsoft.com/office/drawing/2014/main" id="{294891CE-B5DF-4EC9-BCD1-007200ADE6BF}"/>
              </a:ext>
            </a:extLst>
          </p:cNvPr>
          <p:cNvSpPr>
            <a:spLocks noGrp="1"/>
          </p:cNvSpPr>
          <p:nvPr>
            <p:ph type="pic" sz="quarter" idx="32" hasCustomPrompt="1"/>
          </p:nvPr>
        </p:nvSpPr>
        <p:spPr>
          <a:xfrm>
            <a:off x="6017662" y="5172377"/>
            <a:ext cx="1874380" cy="1371600"/>
          </a:xfrm>
          <a:solidFill>
            <a:schemeClr val="accent3">
              <a:lumMod val="20000"/>
              <a:lumOff val="80000"/>
            </a:schemeClr>
          </a:solidFill>
        </p:spPr>
        <p:txBody>
          <a:bodyPr anchor="ctr" anchorCtr="0">
            <a:normAutofit/>
          </a:bodyPr>
          <a:lstStyle>
            <a:lvl1pPr marL="0" indent="0" algn="ctr">
              <a:buNone/>
              <a:defRPr sz="1800"/>
            </a:lvl1pPr>
          </a:lstStyle>
          <a:p>
            <a:r>
              <a:rPr lang="en-US" dirty="0"/>
              <a:t>Add a picture</a:t>
            </a:r>
          </a:p>
        </p:txBody>
      </p:sp>
      <p:sp>
        <p:nvSpPr>
          <p:cNvPr id="53" name="Text Placeholder 3">
            <a:extLst>
              <a:ext uri="{FF2B5EF4-FFF2-40B4-BE49-F238E27FC236}">
                <a16:creationId xmlns:a16="http://schemas.microsoft.com/office/drawing/2014/main" id="{55A40829-372A-4BD2-9DFD-55A1E0FC7A6C}"/>
              </a:ext>
            </a:extLst>
          </p:cNvPr>
          <p:cNvSpPr>
            <a:spLocks noGrp="1"/>
          </p:cNvSpPr>
          <p:nvPr>
            <p:ph type="body" sz="half" idx="21" hasCustomPrompt="1"/>
          </p:nvPr>
        </p:nvSpPr>
        <p:spPr>
          <a:xfrm>
            <a:off x="8155381" y="269869"/>
            <a:ext cx="3861359" cy="1398509"/>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55" name="Text Placeholder 3">
            <a:extLst>
              <a:ext uri="{FF2B5EF4-FFF2-40B4-BE49-F238E27FC236}">
                <a16:creationId xmlns:a16="http://schemas.microsoft.com/office/drawing/2014/main" id="{D3ED1463-3FDC-4F77-A490-BB128AEB35E9}"/>
              </a:ext>
            </a:extLst>
          </p:cNvPr>
          <p:cNvSpPr>
            <a:spLocks noGrp="1"/>
          </p:cNvSpPr>
          <p:nvPr>
            <p:ph type="body" sz="half" idx="33" hasCustomPrompt="1"/>
          </p:nvPr>
        </p:nvSpPr>
        <p:spPr>
          <a:xfrm>
            <a:off x="8155381" y="1903490"/>
            <a:ext cx="3861359" cy="1398509"/>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57" name="Text Placeholder 3">
            <a:extLst>
              <a:ext uri="{FF2B5EF4-FFF2-40B4-BE49-F238E27FC236}">
                <a16:creationId xmlns:a16="http://schemas.microsoft.com/office/drawing/2014/main" id="{66CBE1DF-E937-4AEA-A7F9-8B809516E332}"/>
              </a:ext>
            </a:extLst>
          </p:cNvPr>
          <p:cNvSpPr>
            <a:spLocks noGrp="1"/>
          </p:cNvSpPr>
          <p:nvPr>
            <p:ph type="body" sz="half" idx="35" hasCustomPrompt="1"/>
          </p:nvPr>
        </p:nvSpPr>
        <p:spPr>
          <a:xfrm>
            <a:off x="8155381" y="3537111"/>
            <a:ext cx="3861359" cy="1398509"/>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5" name="Text Placeholder 3">
            <a:extLst>
              <a:ext uri="{FF2B5EF4-FFF2-40B4-BE49-F238E27FC236}">
                <a16:creationId xmlns:a16="http://schemas.microsoft.com/office/drawing/2014/main" id="{4C47130C-295F-469B-8A2F-DACEF5B5A598}"/>
              </a:ext>
            </a:extLst>
          </p:cNvPr>
          <p:cNvSpPr>
            <a:spLocks noGrp="1"/>
          </p:cNvSpPr>
          <p:nvPr>
            <p:ph type="body" sz="half" idx="11" hasCustomPrompt="1"/>
          </p:nvPr>
        </p:nvSpPr>
        <p:spPr>
          <a:xfrm>
            <a:off x="1927739" y="1480561"/>
            <a:ext cx="3745227" cy="313240"/>
          </a:xfrm>
        </p:spPr>
        <p:txBody>
          <a:bodyPr>
            <a:noAutofit/>
          </a:bodyPr>
          <a:lstStyle>
            <a:lvl1pPr marL="0" indent="0" algn="l">
              <a:buNone/>
              <a:defRPr sz="1600" i="0">
                <a:solidFill>
                  <a:schemeClr val="accent3">
                    <a:lumMod val="50000"/>
                  </a:schemeClr>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59" name="Text Placeholder 3">
            <a:extLst>
              <a:ext uri="{FF2B5EF4-FFF2-40B4-BE49-F238E27FC236}">
                <a16:creationId xmlns:a16="http://schemas.microsoft.com/office/drawing/2014/main" id="{A93AA9FB-7091-4FF0-8330-340B0A90ACBB}"/>
              </a:ext>
            </a:extLst>
          </p:cNvPr>
          <p:cNvSpPr>
            <a:spLocks noGrp="1"/>
          </p:cNvSpPr>
          <p:nvPr>
            <p:ph type="body" sz="half" idx="37" hasCustomPrompt="1"/>
          </p:nvPr>
        </p:nvSpPr>
        <p:spPr>
          <a:xfrm>
            <a:off x="8155381" y="5170732"/>
            <a:ext cx="3861359" cy="1398509"/>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3" name="TextBox 22">
            <a:extLst>
              <a:ext uri="{FF2B5EF4-FFF2-40B4-BE49-F238E27FC236}">
                <a16:creationId xmlns:a16="http://schemas.microsoft.com/office/drawing/2014/main" id="{F58024DC-2BD1-48B2-9B50-F47B3CEF4820}"/>
              </a:ext>
            </a:extLst>
          </p:cNvPr>
          <p:cNvSpPr txBox="1"/>
          <p:nvPr userDrawn="1"/>
        </p:nvSpPr>
        <p:spPr>
          <a:xfrm>
            <a:off x="7888697" y="269869"/>
            <a:ext cx="319318" cy="341632"/>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1800" kern="1200" dirty="0">
                <a:solidFill>
                  <a:schemeClr val="accent3">
                    <a:lumMod val="50000"/>
                  </a:schemeClr>
                </a:solidFill>
                <a:latin typeface="+mn-lt"/>
                <a:ea typeface="+mn-ea"/>
                <a:cs typeface="+mn-cs"/>
              </a:rPr>
              <a:t>1</a:t>
            </a:r>
          </a:p>
        </p:txBody>
      </p:sp>
      <p:sp>
        <p:nvSpPr>
          <p:cNvPr id="24" name="TextBox 23">
            <a:extLst>
              <a:ext uri="{FF2B5EF4-FFF2-40B4-BE49-F238E27FC236}">
                <a16:creationId xmlns:a16="http://schemas.microsoft.com/office/drawing/2014/main" id="{277DCCC3-3098-4343-B77B-3D23E8F17FFD}"/>
              </a:ext>
            </a:extLst>
          </p:cNvPr>
          <p:cNvSpPr txBox="1"/>
          <p:nvPr userDrawn="1"/>
        </p:nvSpPr>
        <p:spPr>
          <a:xfrm>
            <a:off x="7888696" y="1902428"/>
            <a:ext cx="319319" cy="341632"/>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1800" kern="1200" dirty="0">
                <a:solidFill>
                  <a:schemeClr val="accent3">
                    <a:lumMod val="50000"/>
                  </a:schemeClr>
                </a:solidFill>
                <a:latin typeface="+mn-lt"/>
                <a:ea typeface="+mn-ea"/>
                <a:cs typeface="+mn-cs"/>
              </a:rPr>
              <a:t>2</a:t>
            </a:r>
          </a:p>
        </p:txBody>
      </p:sp>
      <p:sp>
        <p:nvSpPr>
          <p:cNvPr id="26" name="TextBox 25">
            <a:extLst>
              <a:ext uri="{FF2B5EF4-FFF2-40B4-BE49-F238E27FC236}">
                <a16:creationId xmlns:a16="http://schemas.microsoft.com/office/drawing/2014/main" id="{47D9CE1B-5D25-4C27-8C90-7CA8B8B1E7EF}"/>
              </a:ext>
            </a:extLst>
          </p:cNvPr>
          <p:cNvSpPr txBox="1"/>
          <p:nvPr userDrawn="1"/>
        </p:nvSpPr>
        <p:spPr>
          <a:xfrm>
            <a:off x="7888696" y="3534987"/>
            <a:ext cx="319319" cy="341632"/>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1800" kern="1200" dirty="0">
                <a:solidFill>
                  <a:schemeClr val="accent3">
                    <a:lumMod val="50000"/>
                  </a:schemeClr>
                </a:solidFill>
                <a:latin typeface="+mn-lt"/>
                <a:ea typeface="+mn-ea"/>
                <a:cs typeface="+mn-cs"/>
              </a:rPr>
              <a:t>3</a:t>
            </a:r>
          </a:p>
        </p:txBody>
      </p:sp>
      <p:sp>
        <p:nvSpPr>
          <p:cNvPr id="28" name="TextBox 27">
            <a:extLst>
              <a:ext uri="{FF2B5EF4-FFF2-40B4-BE49-F238E27FC236}">
                <a16:creationId xmlns:a16="http://schemas.microsoft.com/office/drawing/2014/main" id="{E4D750E6-AF88-4742-9ABE-63A5217AD198}"/>
              </a:ext>
            </a:extLst>
          </p:cNvPr>
          <p:cNvSpPr txBox="1"/>
          <p:nvPr userDrawn="1"/>
        </p:nvSpPr>
        <p:spPr>
          <a:xfrm>
            <a:off x="7888696" y="5167546"/>
            <a:ext cx="319319" cy="341632"/>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1800" kern="1200" dirty="0">
                <a:solidFill>
                  <a:schemeClr val="accent3">
                    <a:lumMod val="50000"/>
                  </a:schemeClr>
                </a:solidFill>
                <a:latin typeface="+mn-lt"/>
                <a:ea typeface="+mn-ea"/>
                <a:cs typeface="+mn-cs"/>
              </a:rPr>
              <a:t>4</a:t>
            </a:r>
          </a:p>
        </p:txBody>
      </p:sp>
    </p:spTree>
    <p:extLst>
      <p:ext uri="{BB962C8B-B14F-4D97-AF65-F5344CB8AC3E}">
        <p14:creationId xmlns:p14="http://schemas.microsoft.com/office/powerpoint/2010/main" val="16806125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5 Recipe Book Recipe">
    <p:spTree>
      <p:nvGrpSpPr>
        <p:cNvPr id="1" name=""/>
        <p:cNvGrpSpPr/>
        <p:nvPr/>
      </p:nvGrpSpPr>
      <p:grpSpPr>
        <a:xfrm>
          <a:off x="0" y="0"/>
          <a:ext cx="0" cy="0"/>
          <a:chOff x="0" y="0"/>
          <a:chExt cx="0" cy="0"/>
        </a:xfrm>
      </p:grpSpPr>
      <p:sp>
        <p:nvSpPr>
          <p:cNvPr id="7" name="Picture Placeholder 6" descr="An empty placeholder to add an image. Click on the placeholder and select the image that you wish to add.">
            <a:extLst>
              <a:ext uri="{FF2B5EF4-FFF2-40B4-BE49-F238E27FC236}">
                <a16:creationId xmlns:a16="http://schemas.microsoft.com/office/drawing/2014/main" id="{EDAB7103-706C-4D50-B9D9-030D5A29D564}"/>
              </a:ext>
            </a:extLst>
          </p:cNvPr>
          <p:cNvSpPr>
            <a:spLocks noGrp="1"/>
          </p:cNvSpPr>
          <p:nvPr>
            <p:ph type="pic" sz="quarter" idx="10" hasCustomPrompt="1"/>
          </p:nvPr>
        </p:nvSpPr>
        <p:spPr>
          <a:xfrm>
            <a:off x="0" y="0"/>
            <a:ext cx="5998464" cy="6858000"/>
          </a:xfrm>
          <a:solidFill>
            <a:schemeClr val="accent3">
              <a:lumMod val="20000"/>
              <a:lumOff val="80000"/>
            </a:schemeClr>
          </a:solidFill>
        </p:spPr>
        <p:txBody>
          <a:bodyPr anchor="ctr"/>
          <a:lstStyle>
            <a:lvl1pPr marL="0" indent="0" algn="ctr">
              <a:buNone/>
              <a:defRPr/>
            </a:lvl1pPr>
          </a:lstStyle>
          <a:p>
            <a:r>
              <a:rPr lang="en-US" dirty="0"/>
              <a:t>Add a picture</a:t>
            </a:r>
          </a:p>
        </p:txBody>
      </p:sp>
      <p:sp>
        <p:nvSpPr>
          <p:cNvPr id="9" name="Text Placeholder 27">
            <a:extLst>
              <a:ext uri="{FF2B5EF4-FFF2-40B4-BE49-F238E27FC236}">
                <a16:creationId xmlns:a16="http://schemas.microsoft.com/office/drawing/2014/main" id="{40284018-877E-48C8-A60E-5EA184B0B905}"/>
              </a:ext>
            </a:extLst>
          </p:cNvPr>
          <p:cNvSpPr>
            <a:spLocks noGrp="1"/>
          </p:cNvSpPr>
          <p:nvPr>
            <p:ph type="body" sz="quarter" idx="18" hasCustomPrompt="1"/>
          </p:nvPr>
        </p:nvSpPr>
        <p:spPr>
          <a:xfrm>
            <a:off x="6095998" y="0"/>
            <a:ext cx="5879593" cy="877824"/>
          </a:xfrm>
          <a:noFill/>
          <a:ln>
            <a:noFill/>
          </a:ln>
        </p:spPr>
        <p:txBody>
          <a:bodyPr tIns="91440" bIns="91440" anchor="ctr" anchorCtr="0">
            <a:normAutofit/>
          </a:bodyPr>
          <a:lstStyle>
            <a:lvl1pPr marL="0" indent="0" algn="ctr">
              <a:lnSpc>
                <a:spcPct val="100000"/>
              </a:lnSpc>
              <a:spcBef>
                <a:spcPts val="0"/>
              </a:spcBef>
              <a:buNone/>
              <a:defRPr sz="1600" i="1">
                <a:solidFill>
                  <a:schemeClr val="accent3">
                    <a:lumMod val="50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 name="Title 1">
            <a:extLst>
              <a:ext uri="{FF2B5EF4-FFF2-40B4-BE49-F238E27FC236}">
                <a16:creationId xmlns:a16="http://schemas.microsoft.com/office/drawing/2014/main" id="{3839573E-1A36-4B0A-A263-7D991617B8FC}"/>
              </a:ext>
            </a:extLst>
          </p:cNvPr>
          <p:cNvSpPr>
            <a:spLocks noGrp="1"/>
          </p:cNvSpPr>
          <p:nvPr>
            <p:ph type="title"/>
          </p:nvPr>
        </p:nvSpPr>
        <p:spPr>
          <a:xfrm>
            <a:off x="926592" y="877824"/>
            <a:ext cx="11265408" cy="1179576"/>
          </a:xfrm>
          <a:solidFill>
            <a:schemeClr val="accent3">
              <a:lumMod val="75000"/>
            </a:schemeClr>
          </a:solidFill>
        </p:spPr>
        <p:txBody>
          <a:bodyPr vert="horz" lIns="91440" tIns="45720" rIns="91440" bIns="45720" rtlCol="0" anchor="ctr" anchorCtr="0">
            <a:noAutofit/>
          </a:bodyPr>
          <a:lstStyle>
            <a:lvl1pPr>
              <a:defRPr lang="en-US" sz="3600">
                <a:solidFill>
                  <a:schemeClr val="bg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12" name="Subtitle 2">
            <a:extLst>
              <a:ext uri="{FF2B5EF4-FFF2-40B4-BE49-F238E27FC236}">
                <a16:creationId xmlns:a16="http://schemas.microsoft.com/office/drawing/2014/main" id="{861167B6-9741-49DA-A7AF-E1A3352D10C8}"/>
              </a:ext>
            </a:extLst>
          </p:cNvPr>
          <p:cNvSpPr>
            <a:spLocks noGrp="1"/>
          </p:cNvSpPr>
          <p:nvPr>
            <p:ph type="subTitle" idx="20" hasCustomPrompt="1"/>
          </p:nvPr>
        </p:nvSpPr>
        <p:spPr>
          <a:xfrm>
            <a:off x="8785299" y="1735834"/>
            <a:ext cx="3406701" cy="321566"/>
          </a:xfrm>
        </p:spPr>
        <p:txBody>
          <a:bodyPr>
            <a:normAutofit/>
          </a:bodyPr>
          <a:lstStyle>
            <a:lvl1pPr marL="0" indent="0" algn="r">
              <a:buNone/>
              <a:defRPr sz="1200" i="1">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Rectangle 13">
            <a:extLst>
              <a:ext uri="{FF2B5EF4-FFF2-40B4-BE49-F238E27FC236}">
                <a16:creationId xmlns:a16="http://schemas.microsoft.com/office/drawing/2014/main" id="{913599A2-48DF-45BA-9425-12A5FBCF838E}"/>
              </a:ext>
            </a:extLst>
          </p:cNvPr>
          <p:cNvSpPr/>
          <p:nvPr userDrawn="1"/>
        </p:nvSpPr>
        <p:spPr>
          <a:xfrm>
            <a:off x="5992994" y="6316980"/>
            <a:ext cx="6199006" cy="5410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3">
            <a:extLst>
              <a:ext uri="{FF2B5EF4-FFF2-40B4-BE49-F238E27FC236}">
                <a16:creationId xmlns:a16="http://schemas.microsoft.com/office/drawing/2014/main" id="{5E29445D-5852-4685-99FA-F6D0EEB71907}"/>
              </a:ext>
            </a:extLst>
          </p:cNvPr>
          <p:cNvSpPr>
            <a:spLocks noGrp="1"/>
          </p:cNvSpPr>
          <p:nvPr>
            <p:ph type="body" sz="half" idx="11" hasCustomPrompt="1"/>
          </p:nvPr>
        </p:nvSpPr>
        <p:spPr>
          <a:xfrm>
            <a:off x="6096000" y="2181537"/>
            <a:ext cx="2856467" cy="267780"/>
          </a:xfrm>
        </p:spPr>
        <p:txBody>
          <a:bodyPr>
            <a:noAutofit/>
          </a:bodyPr>
          <a:lstStyle>
            <a:lvl1pPr marL="0" indent="0" algn="l">
              <a:buNone/>
              <a:defRPr sz="1600" i="0">
                <a:solidFill>
                  <a:schemeClr val="accent3">
                    <a:lumMod val="50000"/>
                  </a:schemeClr>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7" name="Text Placeholder 3">
            <a:extLst>
              <a:ext uri="{FF2B5EF4-FFF2-40B4-BE49-F238E27FC236}">
                <a16:creationId xmlns:a16="http://schemas.microsoft.com/office/drawing/2014/main" id="{F8A5A1E2-D455-4943-B46C-912CF46ABA90}"/>
              </a:ext>
            </a:extLst>
          </p:cNvPr>
          <p:cNvSpPr>
            <a:spLocks noGrp="1"/>
          </p:cNvSpPr>
          <p:nvPr>
            <p:ph type="body" sz="half" idx="12" hasCustomPrompt="1"/>
          </p:nvPr>
        </p:nvSpPr>
        <p:spPr>
          <a:xfrm>
            <a:off x="6095999" y="2449317"/>
            <a:ext cx="5879592" cy="1801368"/>
          </a:xfrm>
          <a:noFill/>
        </p:spPr>
        <p:txBody>
          <a:bodyPr wrap="square" numCol="2" spcCol="457200" rtlCol="0">
            <a:noAutofit/>
          </a:bodyPr>
          <a:lstStyle>
            <a:lvl1pPr marL="0" indent="0">
              <a:lnSpc>
                <a:spcPct val="100000"/>
              </a:lnSpc>
              <a:spcBef>
                <a:spcPts val="0"/>
              </a:spcBef>
              <a:buNone/>
              <a:defRPr lang="en-US" sz="1200" i="1" dirty="0"/>
            </a:lvl1pPr>
          </a:lstStyle>
          <a:p>
            <a:pPr lvl="0"/>
            <a:r>
              <a:rPr lang="en-US" dirty="0"/>
              <a:t>Click to add text</a:t>
            </a:r>
          </a:p>
        </p:txBody>
      </p:sp>
      <p:sp>
        <p:nvSpPr>
          <p:cNvPr id="18" name="Text Placeholder 3">
            <a:extLst>
              <a:ext uri="{FF2B5EF4-FFF2-40B4-BE49-F238E27FC236}">
                <a16:creationId xmlns:a16="http://schemas.microsoft.com/office/drawing/2014/main" id="{03CEA5B5-2DFF-4730-B1C1-7297D81876B7}"/>
              </a:ext>
            </a:extLst>
          </p:cNvPr>
          <p:cNvSpPr>
            <a:spLocks noGrp="1"/>
          </p:cNvSpPr>
          <p:nvPr>
            <p:ph type="body" sz="half" idx="14" hasCustomPrompt="1"/>
          </p:nvPr>
        </p:nvSpPr>
        <p:spPr>
          <a:xfrm>
            <a:off x="6095999" y="4250685"/>
            <a:ext cx="5879592" cy="2014859"/>
          </a:xfrm>
        </p:spPr>
        <p:txBody>
          <a:bodyPr numCol="2">
            <a:normAutofit/>
          </a:bodyPr>
          <a:lstStyle>
            <a:lvl1pPr marL="228600" indent="-228600">
              <a:buClr>
                <a:schemeClr val="accent3">
                  <a:lumMod val="50000"/>
                </a:schemeClr>
              </a:buClr>
              <a:buSzPct val="120000"/>
              <a:buFont typeface="+mj-lt"/>
              <a:buAutoNum type="arabicPeriod"/>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9" name="Text Placeholder 3">
            <a:extLst>
              <a:ext uri="{FF2B5EF4-FFF2-40B4-BE49-F238E27FC236}">
                <a16:creationId xmlns:a16="http://schemas.microsoft.com/office/drawing/2014/main" id="{2B63EEB8-169F-4E42-8938-2B33C50057D9}"/>
              </a:ext>
            </a:extLst>
          </p:cNvPr>
          <p:cNvSpPr>
            <a:spLocks noGrp="1"/>
          </p:cNvSpPr>
          <p:nvPr>
            <p:ph type="body" sz="half" idx="15" hasCustomPrompt="1"/>
          </p:nvPr>
        </p:nvSpPr>
        <p:spPr>
          <a:xfrm>
            <a:off x="6095997" y="6366423"/>
            <a:ext cx="5879593" cy="398762"/>
          </a:xfrm>
        </p:spPr>
        <p:txBody>
          <a:bodyPr numCol="1">
            <a:normAutofit/>
          </a:bodyPr>
          <a:lstStyle>
            <a:lvl1pPr marL="0" indent="0">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Tree>
    <p:extLst>
      <p:ext uri="{BB962C8B-B14F-4D97-AF65-F5344CB8AC3E}">
        <p14:creationId xmlns:p14="http://schemas.microsoft.com/office/powerpoint/2010/main" val="192967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Recipe Book Section Header">
    <p:bg>
      <p:bgPr>
        <a:solidFill>
          <a:schemeClr val="accent2">
            <a:lumMod val="75000"/>
          </a:schemeClr>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5B73CD6-4AD9-41DA-9481-BA512E885FE5}"/>
              </a:ext>
            </a:extLst>
          </p:cNvPr>
          <p:cNvSpPr>
            <a:spLocks noGrp="1"/>
          </p:cNvSpPr>
          <p:nvPr>
            <p:ph type="title"/>
          </p:nvPr>
        </p:nvSpPr>
        <p:spPr>
          <a:xfrm>
            <a:off x="5981701" y="83820"/>
            <a:ext cx="6050280" cy="1325563"/>
          </a:xfrm>
        </p:spPr>
        <p:txBody>
          <a:bodyPr>
            <a:normAutofit/>
          </a:bodyPr>
          <a:lstStyle>
            <a:lvl1pPr>
              <a:lnSpc>
                <a:spcPct val="100000"/>
              </a:lnSpc>
              <a:defRPr sz="4800">
                <a:solidFill>
                  <a:schemeClr val="bg1"/>
                </a:solidFill>
              </a:defRPr>
            </a:lvl1pPr>
          </a:lstStyle>
          <a:p>
            <a:r>
              <a:rPr lang="en-US"/>
              <a:t>Click to edit Master title style</a:t>
            </a:r>
            <a:endParaRPr lang="en-US" dirty="0"/>
          </a:p>
        </p:txBody>
      </p:sp>
      <p:sp>
        <p:nvSpPr>
          <p:cNvPr id="4" name="Picture Placeholder 4">
            <a:extLst>
              <a:ext uri="{FF2B5EF4-FFF2-40B4-BE49-F238E27FC236}">
                <a16:creationId xmlns:a16="http://schemas.microsoft.com/office/drawing/2014/main" id="{E2097EA0-E1A4-437B-A23F-488927B95FE3}"/>
              </a:ext>
            </a:extLst>
          </p:cNvPr>
          <p:cNvSpPr>
            <a:spLocks noGrp="1"/>
          </p:cNvSpPr>
          <p:nvPr>
            <p:ph type="pic" sz="quarter" idx="10" hasCustomPrompt="1"/>
          </p:nvPr>
        </p:nvSpPr>
        <p:spPr>
          <a:xfrm>
            <a:off x="0" y="0"/>
            <a:ext cx="5785104" cy="6858000"/>
          </a:xfrm>
          <a:solidFill>
            <a:schemeClr val="tx2">
              <a:lumMod val="20000"/>
              <a:lumOff val="80000"/>
            </a:schemeClr>
          </a:solidFill>
        </p:spPr>
        <p:txBody>
          <a:bodyPr anchor="ctr"/>
          <a:lstStyle>
            <a:lvl1pPr marL="0" indent="0" algn="ctr">
              <a:buNone/>
              <a:defRPr/>
            </a:lvl1pPr>
          </a:lstStyle>
          <a:p>
            <a:r>
              <a:rPr lang="en-US" dirty="0"/>
              <a:t>Add a picture </a:t>
            </a:r>
          </a:p>
        </p:txBody>
      </p:sp>
    </p:spTree>
    <p:extLst>
      <p:ext uri="{BB962C8B-B14F-4D97-AF65-F5344CB8AC3E}">
        <p14:creationId xmlns:p14="http://schemas.microsoft.com/office/powerpoint/2010/main" val="7479091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Recipe Book Section Header">
    <p:bg>
      <p:bgPr>
        <a:solidFill>
          <a:schemeClr val="accent3">
            <a:lumMod val="50000"/>
          </a:schemeClr>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5B73CD6-4AD9-41DA-9481-BA512E885FE5}"/>
              </a:ext>
            </a:extLst>
          </p:cNvPr>
          <p:cNvSpPr>
            <a:spLocks noGrp="1"/>
          </p:cNvSpPr>
          <p:nvPr>
            <p:ph type="title"/>
          </p:nvPr>
        </p:nvSpPr>
        <p:spPr>
          <a:xfrm>
            <a:off x="5981701" y="83820"/>
            <a:ext cx="6050280" cy="1325563"/>
          </a:xfrm>
        </p:spPr>
        <p:txBody>
          <a:bodyPr>
            <a:normAutofit/>
          </a:bodyPr>
          <a:lstStyle>
            <a:lvl1pPr>
              <a:lnSpc>
                <a:spcPct val="100000"/>
              </a:lnSpc>
              <a:defRPr sz="4800">
                <a:solidFill>
                  <a:schemeClr val="bg1"/>
                </a:solidFill>
              </a:defRPr>
            </a:lvl1pPr>
          </a:lstStyle>
          <a:p>
            <a:r>
              <a:rPr lang="en-US"/>
              <a:t>Click to edit Master title style</a:t>
            </a:r>
            <a:endParaRPr lang="en-US" dirty="0"/>
          </a:p>
        </p:txBody>
      </p:sp>
      <p:sp>
        <p:nvSpPr>
          <p:cNvPr id="4" name="Picture Placeholder 4">
            <a:extLst>
              <a:ext uri="{FF2B5EF4-FFF2-40B4-BE49-F238E27FC236}">
                <a16:creationId xmlns:a16="http://schemas.microsoft.com/office/drawing/2014/main" id="{768A34CA-EFA0-4BA9-9973-FE6DFC62D34C}"/>
              </a:ext>
            </a:extLst>
          </p:cNvPr>
          <p:cNvSpPr>
            <a:spLocks noGrp="1"/>
          </p:cNvSpPr>
          <p:nvPr>
            <p:ph type="pic" sz="quarter" idx="10" hasCustomPrompt="1"/>
          </p:nvPr>
        </p:nvSpPr>
        <p:spPr>
          <a:xfrm>
            <a:off x="0" y="0"/>
            <a:ext cx="5785104" cy="6858000"/>
          </a:xfrm>
          <a:solidFill>
            <a:schemeClr val="tx2">
              <a:lumMod val="20000"/>
              <a:lumOff val="80000"/>
            </a:schemeClr>
          </a:solidFill>
        </p:spPr>
        <p:txBody>
          <a:bodyPr anchor="ctr"/>
          <a:lstStyle>
            <a:lvl1pPr marL="0" indent="0" algn="ctr">
              <a:buNone/>
              <a:defRPr/>
            </a:lvl1pPr>
          </a:lstStyle>
          <a:p>
            <a:r>
              <a:rPr lang="en-US" dirty="0"/>
              <a:t>Add a picture </a:t>
            </a:r>
          </a:p>
        </p:txBody>
      </p:sp>
    </p:spTree>
    <p:extLst>
      <p:ext uri="{BB962C8B-B14F-4D97-AF65-F5344CB8AC3E}">
        <p14:creationId xmlns:p14="http://schemas.microsoft.com/office/powerpoint/2010/main" val="32291238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1 Recipe Book Recipe">
    <p:spTree>
      <p:nvGrpSpPr>
        <p:cNvPr id="1" name=""/>
        <p:cNvGrpSpPr/>
        <p:nvPr/>
      </p:nvGrpSpPr>
      <p:grpSpPr>
        <a:xfrm>
          <a:off x="0" y="0"/>
          <a:ext cx="0" cy="0"/>
          <a:chOff x="0" y="0"/>
          <a:chExt cx="0" cy="0"/>
        </a:xfrm>
      </p:grpSpPr>
      <p:sp>
        <p:nvSpPr>
          <p:cNvPr id="30" name="Picture Placeholder 29" descr="An empty placeholder to add an image. Click on the placeholder and select the image that you wish to add.">
            <a:extLst>
              <a:ext uri="{FF2B5EF4-FFF2-40B4-BE49-F238E27FC236}">
                <a16:creationId xmlns:a16="http://schemas.microsoft.com/office/drawing/2014/main" id="{69A9EAF2-ED61-42E4-B65B-25E4AA320B13}"/>
              </a:ext>
            </a:extLst>
          </p:cNvPr>
          <p:cNvSpPr>
            <a:spLocks noGrp="1"/>
          </p:cNvSpPr>
          <p:nvPr>
            <p:ph type="pic" sz="quarter" idx="17" hasCustomPrompt="1"/>
          </p:nvPr>
        </p:nvSpPr>
        <p:spPr>
          <a:xfrm>
            <a:off x="-7220" y="1181100"/>
            <a:ext cx="5790659" cy="5676900"/>
          </a:xfrm>
          <a:solidFill>
            <a:schemeClr val="accent3">
              <a:lumMod val="20000"/>
              <a:lumOff val="80000"/>
            </a:schemeClr>
          </a:solidFill>
        </p:spPr>
        <p:txBody>
          <a:bodyPr anchor="ctr" anchorCtr="0"/>
          <a:lstStyle>
            <a:lvl1pPr marL="0" indent="0" algn="ctr">
              <a:buNone/>
              <a:defRPr/>
            </a:lvl1pPr>
          </a:lstStyle>
          <a:p>
            <a:r>
              <a:rPr lang="en-US" dirty="0"/>
              <a:t>Add a picture</a:t>
            </a:r>
          </a:p>
        </p:txBody>
      </p:sp>
      <p:sp>
        <p:nvSpPr>
          <p:cNvPr id="25" name="Text Placeholder 3">
            <a:extLst>
              <a:ext uri="{FF2B5EF4-FFF2-40B4-BE49-F238E27FC236}">
                <a16:creationId xmlns:a16="http://schemas.microsoft.com/office/drawing/2014/main" id="{02D6ECAC-8814-4C60-BF83-103E85E412C4}"/>
              </a:ext>
            </a:extLst>
          </p:cNvPr>
          <p:cNvSpPr>
            <a:spLocks noGrp="1"/>
          </p:cNvSpPr>
          <p:nvPr>
            <p:ph type="body" sz="half" idx="14" hasCustomPrompt="1"/>
          </p:nvPr>
        </p:nvSpPr>
        <p:spPr>
          <a:xfrm>
            <a:off x="6018265" y="3734155"/>
            <a:ext cx="5919495" cy="2531389"/>
          </a:xfrm>
        </p:spPr>
        <p:txBody>
          <a:bodyPr numCol="2">
            <a:normAutofit/>
          </a:bodyPr>
          <a:lstStyle>
            <a:lvl1pPr marL="228600" indent="-228600">
              <a:buClr>
                <a:schemeClr val="accent3">
                  <a:lumMod val="50000"/>
                </a:schemeClr>
              </a:buClr>
              <a:buSzPct val="120000"/>
              <a:buFont typeface="+mj-lt"/>
              <a:buAutoNum type="arabicPeriod"/>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4" name="Text Placeholder 3">
            <a:extLst>
              <a:ext uri="{FF2B5EF4-FFF2-40B4-BE49-F238E27FC236}">
                <a16:creationId xmlns:a16="http://schemas.microsoft.com/office/drawing/2014/main" id="{C7B6AD5B-AEF5-4540-940C-B1E1FEA3BCAB}"/>
              </a:ext>
            </a:extLst>
          </p:cNvPr>
          <p:cNvSpPr>
            <a:spLocks noGrp="1"/>
          </p:cNvSpPr>
          <p:nvPr>
            <p:ph type="body" sz="half" idx="13" hasCustomPrompt="1"/>
          </p:nvPr>
        </p:nvSpPr>
        <p:spPr>
          <a:xfrm>
            <a:off x="6018265" y="3406597"/>
            <a:ext cx="5919495" cy="267780"/>
          </a:xfrm>
        </p:spPr>
        <p:txBody>
          <a:bodyPr>
            <a:noAutofit/>
          </a:bodyPr>
          <a:lstStyle>
            <a:lvl1pPr marL="0" indent="0" algn="l">
              <a:buNone/>
              <a:defRPr sz="1600" i="0">
                <a:solidFill>
                  <a:schemeClr val="accent3">
                    <a:lumMod val="50000"/>
                  </a:schemeClr>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3" name="Text Placeholder 3">
            <a:extLst>
              <a:ext uri="{FF2B5EF4-FFF2-40B4-BE49-F238E27FC236}">
                <a16:creationId xmlns:a16="http://schemas.microsoft.com/office/drawing/2014/main" id="{8FC874B6-474C-46DC-AB76-6E061A973B8A}"/>
              </a:ext>
            </a:extLst>
          </p:cNvPr>
          <p:cNvSpPr>
            <a:spLocks noGrp="1"/>
          </p:cNvSpPr>
          <p:nvPr>
            <p:ph type="body" sz="half" idx="12" hasCustomPrompt="1"/>
          </p:nvPr>
        </p:nvSpPr>
        <p:spPr>
          <a:xfrm>
            <a:off x="6027995" y="1576050"/>
            <a:ext cx="5909765" cy="1778314"/>
          </a:xfrm>
        </p:spPr>
        <p:txBody>
          <a:bodyPr numCol="2">
            <a:normAutofit/>
          </a:bodyPr>
          <a:lstStyle>
            <a:lvl1pPr marL="233363" indent="-233363">
              <a:lnSpc>
                <a:spcPct val="100000"/>
              </a:lnSpc>
              <a:spcBef>
                <a:spcPts val="0"/>
              </a:spcBef>
              <a:buNone/>
              <a:tabLst>
                <a:tab pos="112713" algn="r"/>
                <a:tab pos="233363" algn="l"/>
              </a:tabLst>
              <a:defRPr sz="1200">
                <a:solidFill>
                  <a:schemeClr val="accent3">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2" name="Text Placeholder 3">
            <a:extLst>
              <a:ext uri="{FF2B5EF4-FFF2-40B4-BE49-F238E27FC236}">
                <a16:creationId xmlns:a16="http://schemas.microsoft.com/office/drawing/2014/main" id="{425F942B-DAF3-40B3-B77F-A8C9BE692B7D}"/>
              </a:ext>
            </a:extLst>
          </p:cNvPr>
          <p:cNvSpPr>
            <a:spLocks noGrp="1"/>
          </p:cNvSpPr>
          <p:nvPr>
            <p:ph type="body" sz="half" idx="11" hasCustomPrompt="1"/>
          </p:nvPr>
        </p:nvSpPr>
        <p:spPr>
          <a:xfrm>
            <a:off x="6020775" y="1290047"/>
            <a:ext cx="5919495" cy="267780"/>
          </a:xfrm>
        </p:spPr>
        <p:txBody>
          <a:bodyPr>
            <a:noAutofit/>
          </a:bodyPr>
          <a:lstStyle>
            <a:lvl1pPr marL="0" indent="0" algn="l">
              <a:buNone/>
              <a:defRPr sz="1600" i="0">
                <a:solidFill>
                  <a:schemeClr val="accent3">
                    <a:lumMod val="50000"/>
                  </a:schemeClr>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7" name="Rectangle 6">
            <a:extLst>
              <a:ext uri="{FF2B5EF4-FFF2-40B4-BE49-F238E27FC236}">
                <a16:creationId xmlns:a16="http://schemas.microsoft.com/office/drawing/2014/main" id="{7AAE68E5-082A-4AFA-AC51-54889A99670B}"/>
              </a:ext>
            </a:extLst>
          </p:cNvPr>
          <p:cNvSpPr/>
          <p:nvPr userDrawn="1"/>
        </p:nvSpPr>
        <p:spPr>
          <a:xfrm>
            <a:off x="-15240" y="0"/>
            <a:ext cx="12207240" cy="1181100"/>
          </a:xfrm>
          <a:prstGeom prst="rect">
            <a:avLst/>
          </a:prstGeom>
          <a:solidFill>
            <a:schemeClr val="accent3">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id="{522CA51A-0C04-4FC6-8732-A2C2343AF506}"/>
              </a:ext>
            </a:extLst>
          </p:cNvPr>
          <p:cNvSpPr>
            <a:spLocks noGrp="1"/>
          </p:cNvSpPr>
          <p:nvPr>
            <p:ph type="body" sz="half" idx="2" hasCustomPrompt="1"/>
          </p:nvPr>
        </p:nvSpPr>
        <p:spPr>
          <a:xfrm>
            <a:off x="9401387" y="877386"/>
            <a:ext cx="2562683" cy="228601"/>
          </a:xfrm>
        </p:spPr>
        <p:txBody>
          <a:bodyPr>
            <a:normAutofit/>
          </a:bodyPr>
          <a:lstStyle>
            <a:lvl1pPr marL="0" indent="0" algn="r">
              <a:buNone/>
              <a:defRPr sz="1100" i="1">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0" name="Subtitle 2">
            <a:extLst>
              <a:ext uri="{FF2B5EF4-FFF2-40B4-BE49-F238E27FC236}">
                <a16:creationId xmlns:a16="http://schemas.microsoft.com/office/drawing/2014/main" id="{14C40663-56FC-4BDA-A2FD-599A32A8CD21}"/>
              </a:ext>
            </a:extLst>
          </p:cNvPr>
          <p:cNvSpPr>
            <a:spLocks noGrp="1"/>
          </p:cNvSpPr>
          <p:nvPr>
            <p:ph type="subTitle" idx="10" hasCustomPrompt="1"/>
          </p:nvPr>
        </p:nvSpPr>
        <p:spPr>
          <a:xfrm>
            <a:off x="198120" y="805901"/>
            <a:ext cx="9144000" cy="375199"/>
          </a:xfrm>
        </p:spPr>
        <p:txBody>
          <a:bodyPr>
            <a:normAutofit/>
          </a:bodyPr>
          <a:lstStyle>
            <a:lvl1pPr marL="0" indent="0" algn="l">
              <a:buNone/>
              <a:defRPr sz="1600" i="1">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8" name="Title 1">
            <a:extLst>
              <a:ext uri="{FF2B5EF4-FFF2-40B4-BE49-F238E27FC236}">
                <a16:creationId xmlns:a16="http://schemas.microsoft.com/office/drawing/2014/main" id="{6B7BA88D-F843-4122-A255-381B3A7EE79F}"/>
              </a:ext>
            </a:extLst>
          </p:cNvPr>
          <p:cNvSpPr>
            <a:spLocks noGrp="1"/>
          </p:cNvSpPr>
          <p:nvPr>
            <p:ph type="title" hasCustomPrompt="1"/>
          </p:nvPr>
        </p:nvSpPr>
        <p:spPr>
          <a:xfrm>
            <a:off x="213360" y="117834"/>
            <a:ext cx="11724400" cy="634092"/>
          </a:xfrm>
        </p:spPr>
        <p:txBody>
          <a:bodyPr>
            <a:normAutofit/>
          </a:bodyPr>
          <a:lstStyle>
            <a:lvl1pPr>
              <a:defRPr sz="3600">
                <a:solidFill>
                  <a:schemeClr val="bg1"/>
                </a:solidFill>
              </a:defRPr>
            </a:lvl1pPr>
          </a:lstStyle>
          <a:p>
            <a:r>
              <a:rPr lang="en-US" dirty="0"/>
              <a:t>Click to add Title</a:t>
            </a:r>
          </a:p>
        </p:txBody>
      </p:sp>
      <p:sp>
        <p:nvSpPr>
          <p:cNvPr id="28" name="Text Placeholder 27">
            <a:extLst>
              <a:ext uri="{FF2B5EF4-FFF2-40B4-BE49-F238E27FC236}">
                <a16:creationId xmlns:a16="http://schemas.microsoft.com/office/drawing/2014/main" id="{2BBF59D2-23BC-4077-814F-E2E3AE580999}"/>
              </a:ext>
            </a:extLst>
          </p:cNvPr>
          <p:cNvSpPr>
            <a:spLocks noGrp="1"/>
          </p:cNvSpPr>
          <p:nvPr>
            <p:ph type="body" sz="quarter" idx="16" hasCustomPrompt="1"/>
          </p:nvPr>
        </p:nvSpPr>
        <p:spPr>
          <a:xfrm>
            <a:off x="9575460" y="4992427"/>
            <a:ext cx="1944124" cy="1020891"/>
          </a:xfrm>
          <a:solidFill>
            <a:schemeClr val="accent3">
              <a:lumMod val="20000"/>
              <a:lumOff val="80000"/>
            </a:schemeClr>
          </a:solidFill>
          <a:ln>
            <a:noFill/>
          </a:ln>
        </p:spPr>
        <p:txBody>
          <a:bodyPr tIns="91440" bIns="91440" anchor="ctr" anchorCtr="0">
            <a:normAutofit/>
          </a:bodyPr>
          <a:lstStyle>
            <a:lvl1pPr marL="0" indent="0" algn="ctr">
              <a:lnSpc>
                <a:spcPct val="100000"/>
              </a:lnSpc>
              <a:spcBef>
                <a:spcPts val="0"/>
              </a:spcBef>
              <a:buNone/>
              <a:defRPr sz="1200" i="1">
                <a:solidFill>
                  <a:schemeClr val="accent3">
                    <a:lumMod val="50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6" name="Text Placeholder 3">
            <a:extLst>
              <a:ext uri="{FF2B5EF4-FFF2-40B4-BE49-F238E27FC236}">
                <a16:creationId xmlns:a16="http://schemas.microsoft.com/office/drawing/2014/main" id="{65B16179-CC8B-4981-9526-8E3E08E72C6A}"/>
              </a:ext>
            </a:extLst>
          </p:cNvPr>
          <p:cNvSpPr>
            <a:spLocks noGrp="1"/>
          </p:cNvSpPr>
          <p:nvPr>
            <p:ph type="body" sz="half" idx="15" hasCustomPrompt="1"/>
          </p:nvPr>
        </p:nvSpPr>
        <p:spPr>
          <a:xfrm>
            <a:off x="6018265" y="6291373"/>
            <a:ext cx="5919495" cy="352803"/>
          </a:xfrm>
        </p:spPr>
        <p:txBody>
          <a:bodyPr numCol="1">
            <a:normAutofit/>
          </a:bodyPr>
          <a:lstStyle>
            <a:lvl1pPr marL="0" indent="0">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Tree>
    <p:extLst>
      <p:ext uri="{BB962C8B-B14F-4D97-AF65-F5344CB8AC3E}">
        <p14:creationId xmlns:p14="http://schemas.microsoft.com/office/powerpoint/2010/main" val="3312810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2 Recipe Book Recipe">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97A2E64D-B280-49F7-95F5-CD6A24C1EC9B}"/>
              </a:ext>
            </a:extLst>
          </p:cNvPr>
          <p:cNvSpPr/>
          <p:nvPr userDrawn="1"/>
        </p:nvSpPr>
        <p:spPr>
          <a:xfrm>
            <a:off x="8673395" y="0"/>
            <a:ext cx="3518604" cy="6858000"/>
          </a:xfrm>
          <a:prstGeom prst="rect">
            <a:avLst/>
          </a:prstGeom>
          <a:solidFill>
            <a:schemeClr val="accent3">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id="{8FC874B6-474C-46DC-AB76-6E061A973B8A}"/>
              </a:ext>
            </a:extLst>
          </p:cNvPr>
          <p:cNvSpPr>
            <a:spLocks noGrp="1"/>
          </p:cNvSpPr>
          <p:nvPr>
            <p:ph type="body" sz="half" idx="12" hasCustomPrompt="1"/>
          </p:nvPr>
        </p:nvSpPr>
        <p:spPr>
          <a:xfrm>
            <a:off x="9042842" y="493212"/>
            <a:ext cx="2856467" cy="5691020"/>
          </a:xfrm>
        </p:spPr>
        <p:txBody>
          <a:bodyPr numCol="1">
            <a:normAutofit/>
          </a:bodyPr>
          <a:lstStyle>
            <a:lvl1pPr marL="233363" indent="-233363">
              <a:lnSpc>
                <a:spcPct val="150000"/>
              </a:lnSpc>
              <a:spcBef>
                <a:spcPts val="0"/>
              </a:spcBef>
              <a:buNone/>
              <a:tabLst>
                <a:tab pos="112713" algn="r"/>
                <a:tab pos="233363" algn="l"/>
              </a:tabLst>
              <a:defRPr sz="1200">
                <a:solidFill>
                  <a:schemeClr val="accent3">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2" name="Text Placeholder 3">
            <a:extLst>
              <a:ext uri="{FF2B5EF4-FFF2-40B4-BE49-F238E27FC236}">
                <a16:creationId xmlns:a16="http://schemas.microsoft.com/office/drawing/2014/main" id="{425F942B-DAF3-40B3-B77F-A8C9BE692B7D}"/>
              </a:ext>
            </a:extLst>
          </p:cNvPr>
          <p:cNvSpPr>
            <a:spLocks noGrp="1"/>
          </p:cNvSpPr>
          <p:nvPr>
            <p:ph type="body" sz="half" idx="11" hasCustomPrompt="1"/>
          </p:nvPr>
        </p:nvSpPr>
        <p:spPr>
          <a:xfrm>
            <a:off x="9034339" y="167107"/>
            <a:ext cx="2856467" cy="267780"/>
          </a:xfrm>
        </p:spPr>
        <p:txBody>
          <a:bodyPr>
            <a:noAutofit/>
          </a:bodyPr>
          <a:lstStyle>
            <a:lvl1pPr marL="0" indent="0" algn="l">
              <a:buNone/>
              <a:defRPr sz="1600" i="0">
                <a:solidFill>
                  <a:schemeClr val="accent3">
                    <a:lumMod val="50000"/>
                  </a:schemeClr>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7" name="Rectangle 6">
            <a:extLst>
              <a:ext uri="{FF2B5EF4-FFF2-40B4-BE49-F238E27FC236}">
                <a16:creationId xmlns:a16="http://schemas.microsoft.com/office/drawing/2014/main" id="{7AAE68E5-082A-4AFA-AC51-54889A99670B}"/>
              </a:ext>
            </a:extLst>
          </p:cNvPr>
          <p:cNvSpPr/>
          <p:nvPr userDrawn="1"/>
        </p:nvSpPr>
        <p:spPr>
          <a:xfrm>
            <a:off x="-15240" y="0"/>
            <a:ext cx="8688635" cy="1181100"/>
          </a:xfrm>
          <a:prstGeom prst="rect">
            <a:avLst/>
          </a:prstGeom>
          <a:solidFill>
            <a:schemeClr val="accent3">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0" name="Subtitle 2">
            <a:extLst>
              <a:ext uri="{FF2B5EF4-FFF2-40B4-BE49-F238E27FC236}">
                <a16:creationId xmlns:a16="http://schemas.microsoft.com/office/drawing/2014/main" id="{14C40663-56FC-4BDA-A2FD-599A32A8CD21}"/>
              </a:ext>
            </a:extLst>
          </p:cNvPr>
          <p:cNvSpPr>
            <a:spLocks noGrp="1"/>
          </p:cNvSpPr>
          <p:nvPr>
            <p:ph type="subTitle" idx="10" hasCustomPrompt="1"/>
          </p:nvPr>
        </p:nvSpPr>
        <p:spPr>
          <a:xfrm>
            <a:off x="198120" y="781224"/>
            <a:ext cx="5296301" cy="399876"/>
          </a:xfrm>
        </p:spPr>
        <p:txBody>
          <a:bodyPr>
            <a:normAutofit/>
          </a:bodyPr>
          <a:lstStyle>
            <a:lvl1pPr marL="0" indent="0" algn="l">
              <a:buNone/>
              <a:defRPr sz="1600" i="1">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8" name="Title 1">
            <a:extLst>
              <a:ext uri="{FF2B5EF4-FFF2-40B4-BE49-F238E27FC236}">
                <a16:creationId xmlns:a16="http://schemas.microsoft.com/office/drawing/2014/main" id="{6B7BA88D-F843-4122-A255-381B3A7EE79F}"/>
              </a:ext>
            </a:extLst>
          </p:cNvPr>
          <p:cNvSpPr>
            <a:spLocks noGrp="1"/>
          </p:cNvSpPr>
          <p:nvPr>
            <p:ph type="title" hasCustomPrompt="1"/>
          </p:nvPr>
        </p:nvSpPr>
        <p:spPr>
          <a:xfrm>
            <a:off x="213360" y="117834"/>
            <a:ext cx="8460035" cy="634092"/>
          </a:xfrm>
        </p:spPr>
        <p:txBody>
          <a:bodyPr>
            <a:normAutofit/>
          </a:bodyPr>
          <a:lstStyle>
            <a:lvl1pPr>
              <a:defRPr sz="3600">
                <a:solidFill>
                  <a:schemeClr val="bg1"/>
                </a:solidFill>
              </a:defRPr>
            </a:lvl1pPr>
          </a:lstStyle>
          <a:p>
            <a:r>
              <a:rPr lang="en-US" dirty="0"/>
              <a:t>Click to add Title</a:t>
            </a:r>
          </a:p>
        </p:txBody>
      </p:sp>
      <p:sp>
        <p:nvSpPr>
          <p:cNvPr id="28" name="Text Placeholder 27">
            <a:extLst>
              <a:ext uri="{FF2B5EF4-FFF2-40B4-BE49-F238E27FC236}">
                <a16:creationId xmlns:a16="http://schemas.microsoft.com/office/drawing/2014/main" id="{2BBF59D2-23BC-4077-814F-E2E3AE580999}"/>
              </a:ext>
            </a:extLst>
          </p:cNvPr>
          <p:cNvSpPr>
            <a:spLocks noGrp="1"/>
          </p:cNvSpPr>
          <p:nvPr>
            <p:ph type="body" sz="quarter" idx="16" hasCustomPrompt="1"/>
          </p:nvPr>
        </p:nvSpPr>
        <p:spPr>
          <a:xfrm>
            <a:off x="198120" y="3898410"/>
            <a:ext cx="2852929" cy="1181100"/>
          </a:xfrm>
          <a:noFill/>
          <a:ln>
            <a:noFill/>
          </a:ln>
        </p:spPr>
        <p:txBody>
          <a:bodyPr tIns="91440" bIns="91440" anchor="ctr" anchorCtr="0">
            <a:normAutofit/>
          </a:bodyPr>
          <a:lstStyle>
            <a:lvl1pPr marL="0" indent="0" algn="ctr">
              <a:lnSpc>
                <a:spcPct val="100000"/>
              </a:lnSpc>
              <a:spcBef>
                <a:spcPts val="0"/>
              </a:spcBef>
              <a:buNone/>
              <a:defRPr sz="1200" i="1">
                <a:solidFill>
                  <a:schemeClr val="accent3">
                    <a:lumMod val="50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6" name="Text Placeholder 3">
            <a:extLst>
              <a:ext uri="{FF2B5EF4-FFF2-40B4-BE49-F238E27FC236}">
                <a16:creationId xmlns:a16="http://schemas.microsoft.com/office/drawing/2014/main" id="{65B16179-CC8B-4981-9526-8E3E08E72C6A}"/>
              </a:ext>
            </a:extLst>
          </p:cNvPr>
          <p:cNvSpPr>
            <a:spLocks noGrp="1"/>
          </p:cNvSpPr>
          <p:nvPr>
            <p:ph type="body" sz="half" idx="15" hasCustomPrompt="1"/>
          </p:nvPr>
        </p:nvSpPr>
        <p:spPr>
          <a:xfrm>
            <a:off x="9051718" y="6254225"/>
            <a:ext cx="2856467" cy="485941"/>
          </a:xfrm>
        </p:spPr>
        <p:txBody>
          <a:bodyPr numCol="2">
            <a:normAutofit/>
          </a:bodyPr>
          <a:lstStyle>
            <a:lvl1pPr marL="0" indent="0">
              <a:lnSpc>
                <a:spcPct val="100000"/>
              </a:lnSpc>
              <a:spcBef>
                <a:spcPts val="0"/>
              </a:spcBef>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5" name="Picture Placeholder 29" descr="An empty placeholder to add an image. Click on the placeholder and select the image that you wish to add.">
            <a:extLst>
              <a:ext uri="{FF2B5EF4-FFF2-40B4-BE49-F238E27FC236}">
                <a16:creationId xmlns:a16="http://schemas.microsoft.com/office/drawing/2014/main" id="{1216BA9B-211A-403E-8645-BA7B4B237633}"/>
              </a:ext>
            </a:extLst>
          </p:cNvPr>
          <p:cNvSpPr>
            <a:spLocks noGrp="1"/>
          </p:cNvSpPr>
          <p:nvPr>
            <p:ph type="pic" sz="quarter" idx="19" hasCustomPrompt="1"/>
          </p:nvPr>
        </p:nvSpPr>
        <p:spPr>
          <a:xfrm>
            <a:off x="6432432" y="1516966"/>
            <a:ext cx="2194560" cy="1508760"/>
          </a:xfrm>
          <a:solidFill>
            <a:schemeClr val="accent3">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29" name="Text Placeholder 3">
            <a:extLst>
              <a:ext uri="{FF2B5EF4-FFF2-40B4-BE49-F238E27FC236}">
                <a16:creationId xmlns:a16="http://schemas.microsoft.com/office/drawing/2014/main" id="{B934946C-9253-40AA-84F7-378E3106E765}"/>
              </a:ext>
            </a:extLst>
          </p:cNvPr>
          <p:cNvSpPr>
            <a:spLocks noGrp="1"/>
          </p:cNvSpPr>
          <p:nvPr>
            <p:ph type="body" sz="half" idx="21" hasCustomPrompt="1"/>
          </p:nvPr>
        </p:nvSpPr>
        <p:spPr>
          <a:xfrm>
            <a:off x="3525169" y="1516966"/>
            <a:ext cx="2728244" cy="1474888"/>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0" name="Picture Placeholder 29" descr="An empty placeholder to add an image. Click on the placeholder and select the image that you wish to add.">
            <a:extLst>
              <a:ext uri="{FF2B5EF4-FFF2-40B4-BE49-F238E27FC236}">
                <a16:creationId xmlns:a16="http://schemas.microsoft.com/office/drawing/2014/main" id="{69A9EAF2-ED61-42E4-B65B-25E4AA320B13}"/>
              </a:ext>
            </a:extLst>
          </p:cNvPr>
          <p:cNvSpPr>
            <a:spLocks noGrp="1"/>
          </p:cNvSpPr>
          <p:nvPr>
            <p:ph type="pic" sz="quarter" idx="17" hasCustomPrompt="1"/>
          </p:nvPr>
        </p:nvSpPr>
        <p:spPr>
          <a:xfrm>
            <a:off x="199756" y="1078689"/>
            <a:ext cx="2852928" cy="2798064"/>
          </a:xfrm>
          <a:solidFill>
            <a:schemeClr val="accent3">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38" name="Text Placeholder 3">
            <a:extLst>
              <a:ext uri="{FF2B5EF4-FFF2-40B4-BE49-F238E27FC236}">
                <a16:creationId xmlns:a16="http://schemas.microsoft.com/office/drawing/2014/main" id="{EED0BB26-D2F7-4112-BAFC-D9A66C9DD5EE}"/>
              </a:ext>
            </a:extLst>
          </p:cNvPr>
          <p:cNvSpPr>
            <a:spLocks noGrp="1"/>
          </p:cNvSpPr>
          <p:nvPr>
            <p:ph type="body" sz="half" idx="27" hasCustomPrompt="1"/>
          </p:nvPr>
        </p:nvSpPr>
        <p:spPr>
          <a:xfrm>
            <a:off x="3525169" y="3337745"/>
            <a:ext cx="2728244" cy="1474888"/>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9" name="Text Placeholder 3">
            <a:extLst>
              <a:ext uri="{FF2B5EF4-FFF2-40B4-BE49-F238E27FC236}">
                <a16:creationId xmlns:a16="http://schemas.microsoft.com/office/drawing/2014/main" id="{647B97E8-F206-4899-A05D-3CEA7763CBD7}"/>
              </a:ext>
            </a:extLst>
          </p:cNvPr>
          <p:cNvSpPr>
            <a:spLocks noGrp="1"/>
          </p:cNvSpPr>
          <p:nvPr>
            <p:ph type="body" sz="half" idx="28" hasCustomPrompt="1"/>
          </p:nvPr>
        </p:nvSpPr>
        <p:spPr>
          <a:xfrm>
            <a:off x="3525169" y="5134461"/>
            <a:ext cx="2728244" cy="1474888"/>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0" name="Picture Placeholder 29" descr="An empty placeholder to add an image. Click on the placeholder and select the image that you wish to add.">
            <a:extLst>
              <a:ext uri="{FF2B5EF4-FFF2-40B4-BE49-F238E27FC236}">
                <a16:creationId xmlns:a16="http://schemas.microsoft.com/office/drawing/2014/main" id="{200F5F5B-FD46-4295-B012-F670E320EA6D}"/>
              </a:ext>
            </a:extLst>
          </p:cNvPr>
          <p:cNvSpPr>
            <a:spLocks noGrp="1"/>
          </p:cNvSpPr>
          <p:nvPr>
            <p:ph type="pic" sz="quarter" idx="29" hasCustomPrompt="1"/>
          </p:nvPr>
        </p:nvSpPr>
        <p:spPr>
          <a:xfrm>
            <a:off x="6432432" y="3317693"/>
            <a:ext cx="2194560" cy="1508760"/>
          </a:xfrm>
          <a:solidFill>
            <a:schemeClr val="accent3">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42" name="Picture Placeholder 29" descr="An empty placeholder to add an image. Click on the placeholder and select the image that you wish to add.">
            <a:extLst>
              <a:ext uri="{FF2B5EF4-FFF2-40B4-BE49-F238E27FC236}">
                <a16:creationId xmlns:a16="http://schemas.microsoft.com/office/drawing/2014/main" id="{A15085C5-1FA2-4C89-A410-A151654D4090}"/>
              </a:ext>
            </a:extLst>
          </p:cNvPr>
          <p:cNvSpPr>
            <a:spLocks noGrp="1"/>
          </p:cNvSpPr>
          <p:nvPr>
            <p:ph type="pic" sz="quarter" idx="31" hasCustomPrompt="1"/>
          </p:nvPr>
        </p:nvSpPr>
        <p:spPr>
          <a:xfrm>
            <a:off x="6432432" y="5118419"/>
            <a:ext cx="2194560" cy="1508760"/>
          </a:xfrm>
          <a:solidFill>
            <a:schemeClr val="accent3">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21" name="TextBox 20">
            <a:extLst>
              <a:ext uri="{FF2B5EF4-FFF2-40B4-BE49-F238E27FC236}">
                <a16:creationId xmlns:a16="http://schemas.microsoft.com/office/drawing/2014/main" id="{DE36BD91-F42B-477D-9347-DBA3C0FDC2DB}"/>
              </a:ext>
            </a:extLst>
          </p:cNvPr>
          <p:cNvSpPr txBox="1"/>
          <p:nvPr userDrawn="1"/>
        </p:nvSpPr>
        <p:spPr>
          <a:xfrm>
            <a:off x="3107833" y="1400373"/>
            <a:ext cx="486031" cy="646331"/>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4000" kern="1200" dirty="0">
                <a:solidFill>
                  <a:schemeClr val="accent3">
                    <a:lumMod val="50000"/>
                  </a:schemeClr>
                </a:solidFill>
                <a:latin typeface="+mn-lt"/>
                <a:ea typeface="+mn-ea"/>
                <a:cs typeface="+mn-cs"/>
              </a:rPr>
              <a:t>1</a:t>
            </a:r>
          </a:p>
        </p:txBody>
      </p:sp>
      <p:sp>
        <p:nvSpPr>
          <p:cNvPr id="24" name="TextBox 23">
            <a:extLst>
              <a:ext uri="{FF2B5EF4-FFF2-40B4-BE49-F238E27FC236}">
                <a16:creationId xmlns:a16="http://schemas.microsoft.com/office/drawing/2014/main" id="{8F6A3EC1-DE16-42B6-9619-DF093A5C3C27}"/>
              </a:ext>
            </a:extLst>
          </p:cNvPr>
          <p:cNvSpPr txBox="1"/>
          <p:nvPr userDrawn="1"/>
        </p:nvSpPr>
        <p:spPr>
          <a:xfrm>
            <a:off x="3107833" y="3266751"/>
            <a:ext cx="486031" cy="646331"/>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4000" kern="1200" dirty="0">
                <a:solidFill>
                  <a:schemeClr val="accent3">
                    <a:lumMod val="50000"/>
                  </a:schemeClr>
                </a:solidFill>
                <a:latin typeface="+mn-lt"/>
                <a:ea typeface="+mn-ea"/>
                <a:cs typeface="+mn-cs"/>
              </a:rPr>
              <a:t>2</a:t>
            </a:r>
          </a:p>
        </p:txBody>
      </p:sp>
      <p:sp>
        <p:nvSpPr>
          <p:cNvPr id="25" name="TextBox 24">
            <a:extLst>
              <a:ext uri="{FF2B5EF4-FFF2-40B4-BE49-F238E27FC236}">
                <a16:creationId xmlns:a16="http://schemas.microsoft.com/office/drawing/2014/main" id="{0B4FCA4B-1DE9-4156-B6E1-F7E32DF05D27}"/>
              </a:ext>
            </a:extLst>
          </p:cNvPr>
          <p:cNvSpPr txBox="1"/>
          <p:nvPr userDrawn="1"/>
        </p:nvSpPr>
        <p:spPr>
          <a:xfrm>
            <a:off x="3107833" y="5007869"/>
            <a:ext cx="486031" cy="646331"/>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4000" kern="1200" dirty="0">
                <a:solidFill>
                  <a:schemeClr val="accent3">
                    <a:lumMod val="50000"/>
                  </a:schemeClr>
                </a:solidFill>
                <a:latin typeface="+mn-lt"/>
                <a:ea typeface="+mn-ea"/>
                <a:cs typeface="+mn-cs"/>
              </a:rPr>
              <a:t>3</a:t>
            </a:r>
          </a:p>
        </p:txBody>
      </p:sp>
    </p:spTree>
    <p:extLst>
      <p:ext uri="{BB962C8B-B14F-4D97-AF65-F5344CB8AC3E}">
        <p14:creationId xmlns:p14="http://schemas.microsoft.com/office/powerpoint/2010/main" val="12040424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3 Recipe Book Recip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AAE68E5-082A-4AFA-AC51-54889A99670B}"/>
              </a:ext>
            </a:extLst>
          </p:cNvPr>
          <p:cNvSpPr/>
          <p:nvPr userDrawn="1"/>
        </p:nvSpPr>
        <p:spPr>
          <a:xfrm>
            <a:off x="-15240" y="0"/>
            <a:ext cx="12207240" cy="1181100"/>
          </a:xfrm>
          <a:prstGeom prst="rect">
            <a:avLst/>
          </a:prstGeom>
          <a:solidFill>
            <a:schemeClr val="accent3">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0" name="Subtitle 2">
            <a:extLst>
              <a:ext uri="{FF2B5EF4-FFF2-40B4-BE49-F238E27FC236}">
                <a16:creationId xmlns:a16="http://schemas.microsoft.com/office/drawing/2014/main" id="{14C40663-56FC-4BDA-A2FD-599A32A8CD21}"/>
              </a:ext>
            </a:extLst>
          </p:cNvPr>
          <p:cNvSpPr>
            <a:spLocks noGrp="1"/>
          </p:cNvSpPr>
          <p:nvPr>
            <p:ph type="subTitle" idx="10" hasCustomPrompt="1"/>
          </p:nvPr>
        </p:nvSpPr>
        <p:spPr>
          <a:xfrm>
            <a:off x="198120" y="805901"/>
            <a:ext cx="8476971" cy="375199"/>
          </a:xfrm>
        </p:spPr>
        <p:txBody>
          <a:bodyPr>
            <a:normAutofit/>
          </a:bodyPr>
          <a:lstStyle>
            <a:lvl1pPr marL="0" indent="0" algn="l">
              <a:buNone/>
              <a:defRPr sz="1600" i="1">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8" name="Title 1">
            <a:extLst>
              <a:ext uri="{FF2B5EF4-FFF2-40B4-BE49-F238E27FC236}">
                <a16:creationId xmlns:a16="http://schemas.microsoft.com/office/drawing/2014/main" id="{6B7BA88D-F843-4122-A255-381B3A7EE79F}"/>
              </a:ext>
            </a:extLst>
          </p:cNvPr>
          <p:cNvSpPr>
            <a:spLocks noGrp="1"/>
          </p:cNvSpPr>
          <p:nvPr>
            <p:ph type="title" hasCustomPrompt="1"/>
          </p:nvPr>
        </p:nvSpPr>
        <p:spPr>
          <a:xfrm>
            <a:off x="213360" y="117834"/>
            <a:ext cx="8476971" cy="634092"/>
          </a:xfrm>
        </p:spPr>
        <p:txBody>
          <a:bodyPr>
            <a:normAutofit/>
          </a:bodyPr>
          <a:lstStyle>
            <a:lvl1pPr>
              <a:defRPr sz="3600">
                <a:solidFill>
                  <a:schemeClr val="bg1"/>
                </a:solidFill>
              </a:defRPr>
            </a:lvl1pPr>
          </a:lstStyle>
          <a:p>
            <a:r>
              <a:rPr lang="en-US" dirty="0"/>
              <a:t>Click to add Title</a:t>
            </a:r>
          </a:p>
        </p:txBody>
      </p:sp>
      <p:sp>
        <p:nvSpPr>
          <p:cNvPr id="26" name="Text Placeholder 3">
            <a:extLst>
              <a:ext uri="{FF2B5EF4-FFF2-40B4-BE49-F238E27FC236}">
                <a16:creationId xmlns:a16="http://schemas.microsoft.com/office/drawing/2014/main" id="{65B16179-CC8B-4981-9526-8E3E08E72C6A}"/>
              </a:ext>
            </a:extLst>
          </p:cNvPr>
          <p:cNvSpPr>
            <a:spLocks noGrp="1"/>
          </p:cNvSpPr>
          <p:nvPr>
            <p:ph type="body" sz="half" idx="15" hasCustomPrompt="1"/>
          </p:nvPr>
        </p:nvSpPr>
        <p:spPr>
          <a:xfrm>
            <a:off x="8936113" y="6291373"/>
            <a:ext cx="3001647" cy="352803"/>
          </a:xfrm>
        </p:spPr>
        <p:txBody>
          <a:bodyPr numCol="1">
            <a:normAutofit/>
          </a:bodyPr>
          <a:lstStyle>
            <a:lvl1pPr marL="0" indent="0">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9" name="Text Placeholder 3">
            <a:extLst>
              <a:ext uri="{FF2B5EF4-FFF2-40B4-BE49-F238E27FC236}">
                <a16:creationId xmlns:a16="http://schemas.microsoft.com/office/drawing/2014/main" id="{51D8D2EE-CE39-4FED-B22E-D2513633F89E}"/>
              </a:ext>
            </a:extLst>
          </p:cNvPr>
          <p:cNvSpPr>
            <a:spLocks noGrp="1"/>
          </p:cNvSpPr>
          <p:nvPr>
            <p:ph type="body" sz="half" idx="18" hasCustomPrompt="1"/>
          </p:nvPr>
        </p:nvSpPr>
        <p:spPr>
          <a:xfrm>
            <a:off x="8946371" y="1604354"/>
            <a:ext cx="2991390" cy="4678292"/>
          </a:xfrm>
        </p:spPr>
        <p:txBody>
          <a:bodyPr numCol="1">
            <a:normAutofit/>
          </a:bodyPr>
          <a:lstStyle>
            <a:lvl1pPr marL="233363" indent="-233363">
              <a:lnSpc>
                <a:spcPct val="150000"/>
              </a:lnSpc>
              <a:spcBef>
                <a:spcPts val="0"/>
              </a:spcBef>
              <a:buNone/>
              <a:tabLst>
                <a:tab pos="112713" algn="r"/>
                <a:tab pos="233363" algn="l"/>
              </a:tabLst>
              <a:defRPr sz="1200">
                <a:solidFill>
                  <a:schemeClr val="accent3">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7" name="Text Placeholder 3">
            <a:extLst>
              <a:ext uri="{FF2B5EF4-FFF2-40B4-BE49-F238E27FC236}">
                <a16:creationId xmlns:a16="http://schemas.microsoft.com/office/drawing/2014/main" id="{0A7E883A-5927-45B9-A5FB-8EFF513E0CAA}"/>
              </a:ext>
            </a:extLst>
          </p:cNvPr>
          <p:cNvSpPr>
            <a:spLocks noGrp="1"/>
          </p:cNvSpPr>
          <p:nvPr>
            <p:ph type="body" sz="half" idx="19" hasCustomPrompt="1"/>
          </p:nvPr>
        </p:nvSpPr>
        <p:spPr>
          <a:xfrm>
            <a:off x="8946371" y="1295400"/>
            <a:ext cx="3024249" cy="300227"/>
          </a:xfrm>
        </p:spPr>
        <p:txBody>
          <a:bodyPr>
            <a:noAutofit/>
          </a:bodyPr>
          <a:lstStyle>
            <a:lvl1pPr marL="0" indent="0" algn="l">
              <a:buNone/>
              <a:defRPr sz="1600" i="0">
                <a:solidFill>
                  <a:schemeClr val="accent3">
                    <a:lumMod val="50000"/>
                  </a:schemeClr>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3" name="Picture Placeholder 29" descr="An empty placeholder to add an image. Click on the placeholder and select the image that you wish to add.">
            <a:extLst>
              <a:ext uri="{FF2B5EF4-FFF2-40B4-BE49-F238E27FC236}">
                <a16:creationId xmlns:a16="http://schemas.microsoft.com/office/drawing/2014/main" id="{85FEB9CB-F2B1-47F4-9097-30FAF7942942}"/>
              </a:ext>
            </a:extLst>
          </p:cNvPr>
          <p:cNvSpPr>
            <a:spLocks noGrp="1"/>
          </p:cNvSpPr>
          <p:nvPr>
            <p:ph type="pic" sz="quarter" idx="20" hasCustomPrompt="1"/>
          </p:nvPr>
        </p:nvSpPr>
        <p:spPr>
          <a:xfrm>
            <a:off x="221380" y="1313129"/>
            <a:ext cx="2560320" cy="2560320"/>
          </a:xfrm>
          <a:solidFill>
            <a:schemeClr val="accent3">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34" name="Text Placeholder 3">
            <a:extLst>
              <a:ext uri="{FF2B5EF4-FFF2-40B4-BE49-F238E27FC236}">
                <a16:creationId xmlns:a16="http://schemas.microsoft.com/office/drawing/2014/main" id="{18F989E1-F209-41C2-AEC2-BDDDEE48E1E5}"/>
              </a:ext>
            </a:extLst>
          </p:cNvPr>
          <p:cNvSpPr>
            <a:spLocks noGrp="1"/>
          </p:cNvSpPr>
          <p:nvPr>
            <p:ph type="body" sz="half" idx="21" hasCustomPrompt="1"/>
          </p:nvPr>
        </p:nvSpPr>
        <p:spPr>
          <a:xfrm>
            <a:off x="463625" y="3878284"/>
            <a:ext cx="2316160" cy="2751276"/>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0" name="Picture Placeholder 29" descr="An empty placeholder to add an image. Click on the placeholder and select the image that you wish to add.">
            <a:extLst>
              <a:ext uri="{FF2B5EF4-FFF2-40B4-BE49-F238E27FC236}">
                <a16:creationId xmlns:a16="http://schemas.microsoft.com/office/drawing/2014/main" id="{45707C7B-9828-45A7-AF95-4A3BE756BBBA}"/>
              </a:ext>
            </a:extLst>
          </p:cNvPr>
          <p:cNvSpPr>
            <a:spLocks noGrp="1"/>
          </p:cNvSpPr>
          <p:nvPr>
            <p:ph type="pic" sz="quarter" idx="29" hasCustomPrompt="1"/>
          </p:nvPr>
        </p:nvSpPr>
        <p:spPr>
          <a:xfrm>
            <a:off x="3168076" y="1313129"/>
            <a:ext cx="2560320" cy="2560320"/>
          </a:xfrm>
          <a:solidFill>
            <a:schemeClr val="accent3">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41" name="Picture Placeholder 29" descr="An empty placeholder to add an image. Click on the placeholder and select the image that you wish to add.">
            <a:extLst>
              <a:ext uri="{FF2B5EF4-FFF2-40B4-BE49-F238E27FC236}">
                <a16:creationId xmlns:a16="http://schemas.microsoft.com/office/drawing/2014/main" id="{56FDA5AA-A766-4B21-8377-9267FFBAE31F}"/>
              </a:ext>
            </a:extLst>
          </p:cNvPr>
          <p:cNvSpPr>
            <a:spLocks noGrp="1"/>
          </p:cNvSpPr>
          <p:nvPr>
            <p:ph type="pic" sz="quarter" idx="31" hasCustomPrompt="1"/>
          </p:nvPr>
        </p:nvSpPr>
        <p:spPr>
          <a:xfrm>
            <a:off x="6114771" y="1313129"/>
            <a:ext cx="2560320" cy="2560320"/>
          </a:xfrm>
          <a:solidFill>
            <a:schemeClr val="accent3">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42" name="Text Placeholder 3">
            <a:extLst>
              <a:ext uri="{FF2B5EF4-FFF2-40B4-BE49-F238E27FC236}">
                <a16:creationId xmlns:a16="http://schemas.microsoft.com/office/drawing/2014/main" id="{5771C520-4E5C-4853-AE35-F250CB8FB5D8}"/>
              </a:ext>
            </a:extLst>
          </p:cNvPr>
          <p:cNvSpPr>
            <a:spLocks noGrp="1"/>
          </p:cNvSpPr>
          <p:nvPr>
            <p:ph type="body" sz="half" idx="32" hasCustomPrompt="1"/>
          </p:nvPr>
        </p:nvSpPr>
        <p:spPr>
          <a:xfrm>
            <a:off x="3412236" y="3878284"/>
            <a:ext cx="2316160" cy="2751276"/>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4" name="Text Placeholder 3">
            <a:extLst>
              <a:ext uri="{FF2B5EF4-FFF2-40B4-BE49-F238E27FC236}">
                <a16:creationId xmlns:a16="http://schemas.microsoft.com/office/drawing/2014/main" id="{5C64EC75-B525-40E2-B054-6BA5895D0794}"/>
              </a:ext>
            </a:extLst>
          </p:cNvPr>
          <p:cNvSpPr>
            <a:spLocks noGrp="1"/>
          </p:cNvSpPr>
          <p:nvPr>
            <p:ph type="body" sz="half" idx="34" hasCustomPrompt="1"/>
          </p:nvPr>
        </p:nvSpPr>
        <p:spPr>
          <a:xfrm>
            <a:off x="6349484" y="3878284"/>
            <a:ext cx="2325607" cy="2751276"/>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6" name="Text Placeholder 27">
            <a:extLst>
              <a:ext uri="{FF2B5EF4-FFF2-40B4-BE49-F238E27FC236}">
                <a16:creationId xmlns:a16="http://schemas.microsoft.com/office/drawing/2014/main" id="{394C56F0-EE6F-474D-AB99-995F044BCB84}"/>
              </a:ext>
            </a:extLst>
          </p:cNvPr>
          <p:cNvSpPr>
            <a:spLocks noGrp="1"/>
          </p:cNvSpPr>
          <p:nvPr>
            <p:ph type="body" sz="quarter" idx="16" hasCustomPrompt="1"/>
          </p:nvPr>
        </p:nvSpPr>
        <p:spPr>
          <a:xfrm>
            <a:off x="8946371" y="213824"/>
            <a:ext cx="2991389" cy="952080"/>
          </a:xfrm>
          <a:noFill/>
          <a:ln>
            <a:noFill/>
          </a:ln>
        </p:spPr>
        <p:txBody>
          <a:bodyPr tIns="91440" bIns="91440" anchor="ctr" anchorCtr="0">
            <a:normAutofit/>
          </a:bodyPr>
          <a:lstStyle>
            <a:lvl1pPr marL="0" indent="0" algn="ctr">
              <a:lnSpc>
                <a:spcPct val="100000"/>
              </a:lnSpc>
              <a:spcBef>
                <a:spcPts val="0"/>
              </a:spcBef>
              <a:buNone/>
              <a:defRPr sz="1200" i="1">
                <a:solidFill>
                  <a:schemeClr val="bg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 name="TextBox 1">
            <a:extLst>
              <a:ext uri="{FF2B5EF4-FFF2-40B4-BE49-F238E27FC236}">
                <a16:creationId xmlns:a16="http://schemas.microsoft.com/office/drawing/2014/main" id="{920B6783-0F8B-4A69-A5F6-7CB50E2B23A8}"/>
              </a:ext>
            </a:extLst>
          </p:cNvPr>
          <p:cNvSpPr txBox="1"/>
          <p:nvPr userDrawn="1"/>
        </p:nvSpPr>
        <p:spPr>
          <a:xfrm>
            <a:off x="145082" y="3873449"/>
            <a:ext cx="365806" cy="424732"/>
          </a:xfrm>
          <a:prstGeom prst="rect">
            <a:avLst/>
          </a:prstGeom>
          <a:noFill/>
        </p:spPr>
        <p:txBody>
          <a:bodyPr wrap="non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lang="en-US" sz="2400" kern="1200" dirty="0">
                <a:solidFill>
                  <a:schemeClr val="accent3">
                    <a:lumMod val="50000"/>
                  </a:schemeClr>
                </a:solidFill>
                <a:latin typeface="+mn-lt"/>
                <a:ea typeface="+mn-ea"/>
                <a:cs typeface="+mn-cs"/>
              </a:rPr>
              <a:t>1</a:t>
            </a:r>
          </a:p>
        </p:txBody>
      </p:sp>
      <p:sp>
        <p:nvSpPr>
          <p:cNvPr id="21" name="TextBox 20">
            <a:extLst>
              <a:ext uri="{FF2B5EF4-FFF2-40B4-BE49-F238E27FC236}">
                <a16:creationId xmlns:a16="http://schemas.microsoft.com/office/drawing/2014/main" id="{CC4D1335-DA11-4DAC-BCA6-7BB8B148C97F}"/>
              </a:ext>
            </a:extLst>
          </p:cNvPr>
          <p:cNvSpPr txBox="1"/>
          <p:nvPr userDrawn="1"/>
        </p:nvSpPr>
        <p:spPr>
          <a:xfrm>
            <a:off x="3098093" y="3873449"/>
            <a:ext cx="365806" cy="424732"/>
          </a:xfrm>
          <a:prstGeom prst="rect">
            <a:avLst/>
          </a:prstGeom>
          <a:noFill/>
        </p:spPr>
        <p:txBody>
          <a:bodyPr wrap="non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lang="en-US" sz="2400" kern="1200" dirty="0">
                <a:solidFill>
                  <a:schemeClr val="accent3">
                    <a:lumMod val="50000"/>
                  </a:schemeClr>
                </a:solidFill>
                <a:latin typeface="+mn-lt"/>
                <a:ea typeface="+mn-ea"/>
                <a:cs typeface="+mn-cs"/>
              </a:rPr>
              <a:t>2</a:t>
            </a:r>
          </a:p>
        </p:txBody>
      </p:sp>
      <p:sp>
        <p:nvSpPr>
          <p:cNvPr id="22" name="TextBox 21">
            <a:extLst>
              <a:ext uri="{FF2B5EF4-FFF2-40B4-BE49-F238E27FC236}">
                <a16:creationId xmlns:a16="http://schemas.microsoft.com/office/drawing/2014/main" id="{CB8EECED-0609-4B4F-AE03-A4F22DF062BA}"/>
              </a:ext>
            </a:extLst>
          </p:cNvPr>
          <p:cNvSpPr txBox="1"/>
          <p:nvPr userDrawn="1"/>
        </p:nvSpPr>
        <p:spPr>
          <a:xfrm>
            <a:off x="6051104" y="3873449"/>
            <a:ext cx="365806" cy="424732"/>
          </a:xfrm>
          <a:prstGeom prst="rect">
            <a:avLst/>
          </a:prstGeom>
          <a:noFill/>
        </p:spPr>
        <p:txBody>
          <a:bodyPr wrap="non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lang="en-US" sz="2400" kern="1200" dirty="0">
                <a:solidFill>
                  <a:schemeClr val="accent3">
                    <a:lumMod val="50000"/>
                  </a:schemeClr>
                </a:solidFill>
                <a:latin typeface="+mn-lt"/>
                <a:ea typeface="+mn-ea"/>
                <a:cs typeface="+mn-cs"/>
              </a:rPr>
              <a:t>3</a:t>
            </a:r>
          </a:p>
        </p:txBody>
      </p:sp>
    </p:spTree>
    <p:extLst>
      <p:ext uri="{BB962C8B-B14F-4D97-AF65-F5344CB8AC3E}">
        <p14:creationId xmlns:p14="http://schemas.microsoft.com/office/powerpoint/2010/main" val="40694128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4 Recipe Book Recip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D41EDA9-50CC-431D-A9E2-D8B28F1D9DD2}"/>
              </a:ext>
            </a:extLst>
          </p:cNvPr>
          <p:cNvSpPr/>
          <p:nvPr userDrawn="1"/>
        </p:nvSpPr>
        <p:spPr>
          <a:xfrm>
            <a:off x="-15240" y="0"/>
            <a:ext cx="5788152" cy="1181100"/>
          </a:xfrm>
          <a:prstGeom prst="rect">
            <a:avLst/>
          </a:prstGeom>
          <a:solidFill>
            <a:schemeClr val="accent3">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0" name="Subtitle 2">
            <a:extLst>
              <a:ext uri="{FF2B5EF4-FFF2-40B4-BE49-F238E27FC236}">
                <a16:creationId xmlns:a16="http://schemas.microsoft.com/office/drawing/2014/main" id="{14C40663-56FC-4BDA-A2FD-599A32A8CD21}"/>
              </a:ext>
            </a:extLst>
          </p:cNvPr>
          <p:cNvSpPr>
            <a:spLocks noGrp="1"/>
          </p:cNvSpPr>
          <p:nvPr>
            <p:ph type="subTitle" idx="10" hasCustomPrompt="1"/>
          </p:nvPr>
        </p:nvSpPr>
        <p:spPr>
          <a:xfrm>
            <a:off x="2366211" y="859534"/>
            <a:ext cx="3406701" cy="321566"/>
          </a:xfrm>
        </p:spPr>
        <p:txBody>
          <a:bodyPr>
            <a:normAutofit/>
          </a:bodyPr>
          <a:lstStyle>
            <a:lvl1pPr marL="0" indent="0" algn="r">
              <a:buNone/>
              <a:defRPr sz="1400" i="1">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8" name="Title 1">
            <a:extLst>
              <a:ext uri="{FF2B5EF4-FFF2-40B4-BE49-F238E27FC236}">
                <a16:creationId xmlns:a16="http://schemas.microsoft.com/office/drawing/2014/main" id="{6B7BA88D-F843-4122-A255-381B3A7EE79F}"/>
              </a:ext>
            </a:extLst>
          </p:cNvPr>
          <p:cNvSpPr>
            <a:spLocks noGrp="1"/>
          </p:cNvSpPr>
          <p:nvPr>
            <p:ph type="title" hasCustomPrompt="1"/>
          </p:nvPr>
        </p:nvSpPr>
        <p:spPr>
          <a:xfrm>
            <a:off x="213361" y="165960"/>
            <a:ext cx="5559552" cy="634092"/>
          </a:xfrm>
        </p:spPr>
        <p:txBody>
          <a:bodyPr>
            <a:normAutofit/>
          </a:bodyPr>
          <a:lstStyle>
            <a:lvl1pPr algn="r">
              <a:defRPr sz="2800">
                <a:solidFill>
                  <a:schemeClr val="bg1"/>
                </a:solidFill>
              </a:defRPr>
            </a:lvl1pPr>
          </a:lstStyle>
          <a:p>
            <a:r>
              <a:rPr lang="en-US" dirty="0"/>
              <a:t>Click to add Title</a:t>
            </a:r>
          </a:p>
        </p:txBody>
      </p:sp>
      <p:sp>
        <p:nvSpPr>
          <p:cNvPr id="19" name="Rectangle 18">
            <a:extLst>
              <a:ext uri="{FF2B5EF4-FFF2-40B4-BE49-F238E27FC236}">
                <a16:creationId xmlns:a16="http://schemas.microsoft.com/office/drawing/2014/main" id="{BAB15BB6-BF7A-460B-81E4-6CA74B3B1A58}"/>
              </a:ext>
            </a:extLst>
          </p:cNvPr>
          <p:cNvSpPr/>
          <p:nvPr userDrawn="1"/>
        </p:nvSpPr>
        <p:spPr>
          <a:xfrm>
            <a:off x="0" y="1181101"/>
            <a:ext cx="5788152" cy="56769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Picture Placeholder 29" descr="An empty placeholder to add an image. Click on the placeholder and select the image that you wish to add.">
            <a:extLst>
              <a:ext uri="{FF2B5EF4-FFF2-40B4-BE49-F238E27FC236}">
                <a16:creationId xmlns:a16="http://schemas.microsoft.com/office/drawing/2014/main" id="{69A9EAF2-ED61-42E4-B65B-25E4AA320B13}"/>
              </a:ext>
            </a:extLst>
          </p:cNvPr>
          <p:cNvSpPr>
            <a:spLocks noGrp="1"/>
          </p:cNvSpPr>
          <p:nvPr>
            <p:ph type="pic" sz="quarter" idx="17" hasCustomPrompt="1"/>
          </p:nvPr>
        </p:nvSpPr>
        <p:spPr>
          <a:xfrm>
            <a:off x="184077" y="129986"/>
            <a:ext cx="1472184" cy="1444752"/>
          </a:xfrm>
          <a:solidFill>
            <a:schemeClr val="bg1"/>
          </a:solidFill>
        </p:spPr>
        <p:txBody>
          <a:bodyPr anchor="ctr" anchorCtr="0">
            <a:normAutofit/>
          </a:bodyPr>
          <a:lstStyle>
            <a:lvl1pPr marL="0" indent="0" algn="ctr">
              <a:buNone/>
              <a:defRPr sz="1800"/>
            </a:lvl1pPr>
          </a:lstStyle>
          <a:p>
            <a:r>
              <a:rPr lang="en-US" dirty="0"/>
              <a:t>Add a picture</a:t>
            </a:r>
          </a:p>
        </p:txBody>
      </p:sp>
      <p:sp>
        <p:nvSpPr>
          <p:cNvPr id="27" name="Text Placeholder 27">
            <a:extLst>
              <a:ext uri="{FF2B5EF4-FFF2-40B4-BE49-F238E27FC236}">
                <a16:creationId xmlns:a16="http://schemas.microsoft.com/office/drawing/2014/main" id="{7B211DA6-5909-4778-ACCB-FDDE1061AEEB}"/>
              </a:ext>
            </a:extLst>
          </p:cNvPr>
          <p:cNvSpPr>
            <a:spLocks noGrp="1"/>
          </p:cNvSpPr>
          <p:nvPr>
            <p:ph type="body" sz="quarter" idx="18" hasCustomPrompt="1"/>
          </p:nvPr>
        </p:nvSpPr>
        <p:spPr>
          <a:xfrm>
            <a:off x="184078" y="1886336"/>
            <a:ext cx="1472184" cy="1971790"/>
          </a:xfrm>
          <a:noFill/>
          <a:ln>
            <a:noFill/>
          </a:ln>
        </p:spPr>
        <p:txBody>
          <a:bodyPr tIns="91440" bIns="91440" anchor="t" anchorCtr="0">
            <a:normAutofit/>
          </a:bodyPr>
          <a:lstStyle>
            <a:lvl1pPr marL="0" indent="0" algn="ctr">
              <a:lnSpc>
                <a:spcPct val="100000"/>
              </a:lnSpc>
              <a:spcBef>
                <a:spcPts val="0"/>
              </a:spcBef>
              <a:buNone/>
              <a:defRPr sz="1200" i="1">
                <a:solidFill>
                  <a:schemeClr val="accent3">
                    <a:lumMod val="50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4" name="Text Placeholder 3">
            <a:extLst>
              <a:ext uri="{FF2B5EF4-FFF2-40B4-BE49-F238E27FC236}">
                <a16:creationId xmlns:a16="http://schemas.microsoft.com/office/drawing/2014/main" id="{5EFB9AC3-DB43-4B4E-B74E-1ED156A18510}"/>
              </a:ext>
            </a:extLst>
          </p:cNvPr>
          <p:cNvSpPr>
            <a:spLocks noGrp="1"/>
          </p:cNvSpPr>
          <p:nvPr>
            <p:ph type="body" sz="half" idx="12" hasCustomPrompt="1"/>
          </p:nvPr>
        </p:nvSpPr>
        <p:spPr>
          <a:xfrm>
            <a:off x="1933678" y="1886336"/>
            <a:ext cx="3745227" cy="4516873"/>
          </a:xfrm>
        </p:spPr>
        <p:txBody>
          <a:bodyPr numCol="1">
            <a:normAutofit/>
          </a:bodyPr>
          <a:lstStyle>
            <a:lvl1pPr marL="233363" indent="-233363">
              <a:lnSpc>
                <a:spcPct val="150000"/>
              </a:lnSpc>
              <a:spcBef>
                <a:spcPts val="0"/>
              </a:spcBef>
              <a:buNone/>
              <a:tabLst>
                <a:tab pos="112713" algn="r"/>
                <a:tab pos="233363" algn="l"/>
              </a:tabLst>
              <a:defRPr sz="1200">
                <a:solidFill>
                  <a:schemeClr val="accent3">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6" name="Text Placeholder 3">
            <a:extLst>
              <a:ext uri="{FF2B5EF4-FFF2-40B4-BE49-F238E27FC236}">
                <a16:creationId xmlns:a16="http://schemas.microsoft.com/office/drawing/2014/main" id="{1808718C-849A-4063-A7DB-6A25E4823A61}"/>
              </a:ext>
            </a:extLst>
          </p:cNvPr>
          <p:cNvSpPr>
            <a:spLocks noGrp="1"/>
          </p:cNvSpPr>
          <p:nvPr>
            <p:ph type="body" sz="half" idx="15" hasCustomPrompt="1"/>
          </p:nvPr>
        </p:nvSpPr>
        <p:spPr>
          <a:xfrm>
            <a:off x="1942554" y="6477581"/>
            <a:ext cx="3735869" cy="326903"/>
          </a:xfrm>
        </p:spPr>
        <p:txBody>
          <a:bodyPr numCol="2">
            <a:normAutofit/>
          </a:bodyPr>
          <a:lstStyle>
            <a:lvl1pPr marL="0" indent="0">
              <a:lnSpc>
                <a:spcPct val="100000"/>
              </a:lnSpc>
              <a:spcBef>
                <a:spcPts val="0"/>
              </a:spcBef>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7" name="Picture Placeholder 29" descr="An empty placeholder to add an image. Click on the placeholder and select the image that you wish to add.">
            <a:extLst>
              <a:ext uri="{FF2B5EF4-FFF2-40B4-BE49-F238E27FC236}">
                <a16:creationId xmlns:a16="http://schemas.microsoft.com/office/drawing/2014/main" id="{ADBABE7C-83A0-42FB-9AB1-BD7454D9103E}"/>
              </a:ext>
            </a:extLst>
          </p:cNvPr>
          <p:cNvSpPr>
            <a:spLocks noGrp="1"/>
          </p:cNvSpPr>
          <p:nvPr>
            <p:ph type="pic" sz="quarter" idx="19" hasCustomPrompt="1"/>
          </p:nvPr>
        </p:nvSpPr>
        <p:spPr>
          <a:xfrm>
            <a:off x="6017143" y="296778"/>
            <a:ext cx="1874380" cy="1371600"/>
          </a:xfrm>
          <a:solidFill>
            <a:schemeClr val="accent3">
              <a:lumMod val="20000"/>
              <a:lumOff val="80000"/>
            </a:schemeClr>
          </a:solidFill>
        </p:spPr>
        <p:txBody>
          <a:bodyPr anchor="ctr" anchorCtr="0">
            <a:normAutofit/>
          </a:bodyPr>
          <a:lstStyle>
            <a:lvl1pPr marL="0" indent="0" algn="ctr">
              <a:buNone/>
              <a:defRPr sz="1800"/>
            </a:lvl1pPr>
          </a:lstStyle>
          <a:p>
            <a:r>
              <a:rPr lang="en-US" dirty="0"/>
              <a:t>Add a picture</a:t>
            </a:r>
          </a:p>
        </p:txBody>
      </p:sp>
      <p:sp>
        <p:nvSpPr>
          <p:cNvPr id="38" name="Picture Placeholder 29" descr="An empty placeholder to add an image. Click on the placeholder and select the image that you wish to add.">
            <a:extLst>
              <a:ext uri="{FF2B5EF4-FFF2-40B4-BE49-F238E27FC236}">
                <a16:creationId xmlns:a16="http://schemas.microsoft.com/office/drawing/2014/main" id="{6AA38BAD-E577-44E5-8652-7EB8884D85D4}"/>
              </a:ext>
            </a:extLst>
          </p:cNvPr>
          <p:cNvSpPr>
            <a:spLocks noGrp="1"/>
          </p:cNvSpPr>
          <p:nvPr>
            <p:ph type="pic" sz="quarter" idx="29" hasCustomPrompt="1"/>
          </p:nvPr>
        </p:nvSpPr>
        <p:spPr>
          <a:xfrm>
            <a:off x="6017143" y="1921978"/>
            <a:ext cx="1874380" cy="1371600"/>
          </a:xfrm>
          <a:solidFill>
            <a:schemeClr val="accent3">
              <a:lumMod val="20000"/>
              <a:lumOff val="80000"/>
            </a:schemeClr>
          </a:solidFill>
        </p:spPr>
        <p:txBody>
          <a:bodyPr anchor="ctr" anchorCtr="0">
            <a:normAutofit/>
          </a:bodyPr>
          <a:lstStyle>
            <a:lvl1pPr marL="0" indent="0" algn="ctr">
              <a:buNone/>
              <a:defRPr sz="1800"/>
            </a:lvl1pPr>
          </a:lstStyle>
          <a:p>
            <a:r>
              <a:rPr lang="en-US" dirty="0"/>
              <a:t>Add a picture</a:t>
            </a:r>
          </a:p>
        </p:txBody>
      </p:sp>
      <p:sp>
        <p:nvSpPr>
          <p:cNvPr id="39" name="Picture Placeholder 29" descr="An empty placeholder to add an image. Click on the placeholder and select the image that you wish to add.">
            <a:extLst>
              <a:ext uri="{FF2B5EF4-FFF2-40B4-BE49-F238E27FC236}">
                <a16:creationId xmlns:a16="http://schemas.microsoft.com/office/drawing/2014/main" id="{31089E30-35D5-4B63-962C-E69262F8A31B}"/>
              </a:ext>
            </a:extLst>
          </p:cNvPr>
          <p:cNvSpPr>
            <a:spLocks noGrp="1"/>
          </p:cNvSpPr>
          <p:nvPr>
            <p:ph type="pic" sz="quarter" idx="31" hasCustomPrompt="1"/>
          </p:nvPr>
        </p:nvSpPr>
        <p:spPr>
          <a:xfrm>
            <a:off x="6017143" y="3547178"/>
            <a:ext cx="1874380" cy="1371600"/>
          </a:xfrm>
          <a:solidFill>
            <a:schemeClr val="accent3">
              <a:lumMod val="20000"/>
              <a:lumOff val="80000"/>
            </a:schemeClr>
          </a:solidFill>
        </p:spPr>
        <p:txBody>
          <a:bodyPr anchor="ctr" anchorCtr="0">
            <a:normAutofit/>
          </a:bodyPr>
          <a:lstStyle>
            <a:lvl1pPr marL="0" indent="0" algn="ctr">
              <a:buNone/>
              <a:defRPr sz="1800"/>
            </a:lvl1pPr>
          </a:lstStyle>
          <a:p>
            <a:r>
              <a:rPr lang="en-US" dirty="0"/>
              <a:t>Add a picture</a:t>
            </a:r>
          </a:p>
        </p:txBody>
      </p:sp>
      <p:sp>
        <p:nvSpPr>
          <p:cNvPr id="40" name="Picture Placeholder 29" descr="An empty placeholder to add an image. Click on the placeholder and select the image that you wish to add.">
            <a:extLst>
              <a:ext uri="{FF2B5EF4-FFF2-40B4-BE49-F238E27FC236}">
                <a16:creationId xmlns:a16="http://schemas.microsoft.com/office/drawing/2014/main" id="{294891CE-B5DF-4EC9-BCD1-007200ADE6BF}"/>
              </a:ext>
            </a:extLst>
          </p:cNvPr>
          <p:cNvSpPr>
            <a:spLocks noGrp="1"/>
          </p:cNvSpPr>
          <p:nvPr>
            <p:ph type="pic" sz="quarter" idx="32" hasCustomPrompt="1"/>
          </p:nvPr>
        </p:nvSpPr>
        <p:spPr>
          <a:xfrm>
            <a:off x="6017662" y="5172377"/>
            <a:ext cx="1874380" cy="1371600"/>
          </a:xfrm>
          <a:solidFill>
            <a:schemeClr val="accent3">
              <a:lumMod val="20000"/>
              <a:lumOff val="80000"/>
            </a:schemeClr>
          </a:solidFill>
        </p:spPr>
        <p:txBody>
          <a:bodyPr anchor="ctr" anchorCtr="0">
            <a:normAutofit/>
          </a:bodyPr>
          <a:lstStyle>
            <a:lvl1pPr marL="0" indent="0" algn="ctr">
              <a:buNone/>
              <a:defRPr sz="1800"/>
            </a:lvl1pPr>
          </a:lstStyle>
          <a:p>
            <a:r>
              <a:rPr lang="en-US" dirty="0"/>
              <a:t>Add a picture</a:t>
            </a:r>
          </a:p>
        </p:txBody>
      </p:sp>
      <p:sp>
        <p:nvSpPr>
          <p:cNvPr id="53" name="Text Placeholder 3">
            <a:extLst>
              <a:ext uri="{FF2B5EF4-FFF2-40B4-BE49-F238E27FC236}">
                <a16:creationId xmlns:a16="http://schemas.microsoft.com/office/drawing/2014/main" id="{55A40829-372A-4BD2-9DFD-55A1E0FC7A6C}"/>
              </a:ext>
            </a:extLst>
          </p:cNvPr>
          <p:cNvSpPr>
            <a:spLocks noGrp="1"/>
          </p:cNvSpPr>
          <p:nvPr>
            <p:ph type="body" sz="half" idx="21" hasCustomPrompt="1"/>
          </p:nvPr>
        </p:nvSpPr>
        <p:spPr>
          <a:xfrm>
            <a:off x="8155381" y="269869"/>
            <a:ext cx="3861359" cy="1398509"/>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55" name="Text Placeholder 3">
            <a:extLst>
              <a:ext uri="{FF2B5EF4-FFF2-40B4-BE49-F238E27FC236}">
                <a16:creationId xmlns:a16="http://schemas.microsoft.com/office/drawing/2014/main" id="{D3ED1463-3FDC-4F77-A490-BB128AEB35E9}"/>
              </a:ext>
            </a:extLst>
          </p:cNvPr>
          <p:cNvSpPr>
            <a:spLocks noGrp="1"/>
          </p:cNvSpPr>
          <p:nvPr>
            <p:ph type="body" sz="half" idx="33" hasCustomPrompt="1"/>
          </p:nvPr>
        </p:nvSpPr>
        <p:spPr>
          <a:xfrm>
            <a:off x="8155381" y="1903490"/>
            <a:ext cx="3861359" cy="1398509"/>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57" name="Text Placeholder 3">
            <a:extLst>
              <a:ext uri="{FF2B5EF4-FFF2-40B4-BE49-F238E27FC236}">
                <a16:creationId xmlns:a16="http://schemas.microsoft.com/office/drawing/2014/main" id="{66CBE1DF-E937-4AEA-A7F9-8B809516E332}"/>
              </a:ext>
            </a:extLst>
          </p:cNvPr>
          <p:cNvSpPr>
            <a:spLocks noGrp="1"/>
          </p:cNvSpPr>
          <p:nvPr>
            <p:ph type="body" sz="half" idx="35" hasCustomPrompt="1"/>
          </p:nvPr>
        </p:nvSpPr>
        <p:spPr>
          <a:xfrm>
            <a:off x="8155381" y="3537111"/>
            <a:ext cx="3861359" cy="1398509"/>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5" name="Text Placeholder 3">
            <a:extLst>
              <a:ext uri="{FF2B5EF4-FFF2-40B4-BE49-F238E27FC236}">
                <a16:creationId xmlns:a16="http://schemas.microsoft.com/office/drawing/2014/main" id="{4C47130C-295F-469B-8A2F-DACEF5B5A598}"/>
              </a:ext>
            </a:extLst>
          </p:cNvPr>
          <p:cNvSpPr>
            <a:spLocks noGrp="1"/>
          </p:cNvSpPr>
          <p:nvPr>
            <p:ph type="body" sz="half" idx="11" hasCustomPrompt="1"/>
          </p:nvPr>
        </p:nvSpPr>
        <p:spPr>
          <a:xfrm>
            <a:off x="1927739" y="1480561"/>
            <a:ext cx="3745227" cy="313240"/>
          </a:xfrm>
        </p:spPr>
        <p:txBody>
          <a:bodyPr>
            <a:noAutofit/>
          </a:bodyPr>
          <a:lstStyle>
            <a:lvl1pPr marL="0" indent="0" algn="l">
              <a:buNone/>
              <a:defRPr sz="1600" i="0">
                <a:solidFill>
                  <a:schemeClr val="accent3">
                    <a:lumMod val="50000"/>
                  </a:schemeClr>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59" name="Text Placeholder 3">
            <a:extLst>
              <a:ext uri="{FF2B5EF4-FFF2-40B4-BE49-F238E27FC236}">
                <a16:creationId xmlns:a16="http://schemas.microsoft.com/office/drawing/2014/main" id="{A93AA9FB-7091-4FF0-8330-340B0A90ACBB}"/>
              </a:ext>
            </a:extLst>
          </p:cNvPr>
          <p:cNvSpPr>
            <a:spLocks noGrp="1"/>
          </p:cNvSpPr>
          <p:nvPr>
            <p:ph type="body" sz="half" idx="37" hasCustomPrompt="1"/>
          </p:nvPr>
        </p:nvSpPr>
        <p:spPr>
          <a:xfrm>
            <a:off x="8155381" y="5170732"/>
            <a:ext cx="3861359" cy="1398509"/>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3" name="TextBox 22">
            <a:extLst>
              <a:ext uri="{FF2B5EF4-FFF2-40B4-BE49-F238E27FC236}">
                <a16:creationId xmlns:a16="http://schemas.microsoft.com/office/drawing/2014/main" id="{F58024DC-2BD1-48B2-9B50-F47B3CEF4820}"/>
              </a:ext>
            </a:extLst>
          </p:cNvPr>
          <p:cNvSpPr txBox="1"/>
          <p:nvPr userDrawn="1"/>
        </p:nvSpPr>
        <p:spPr>
          <a:xfrm>
            <a:off x="7888697" y="269869"/>
            <a:ext cx="319318" cy="341632"/>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1800" kern="1200" dirty="0">
                <a:solidFill>
                  <a:schemeClr val="accent3">
                    <a:lumMod val="50000"/>
                  </a:schemeClr>
                </a:solidFill>
                <a:latin typeface="+mn-lt"/>
                <a:ea typeface="+mn-ea"/>
                <a:cs typeface="+mn-cs"/>
              </a:rPr>
              <a:t>1</a:t>
            </a:r>
          </a:p>
        </p:txBody>
      </p:sp>
      <p:sp>
        <p:nvSpPr>
          <p:cNvPr id="24" name="TextBox 23">
            <a:extLst>
              <a:ext uri="{FF2B5EF4-FFF2-40B4-BE49-F238E27FC236}">
                <a16:creationId xmlns:a16="http://schemas.microsoft.com/office/drawing/2014/main" id="{277DCCC3-3098-4343-B77B-3D23E8F17FFD}"/>
              </a:ext>
            </a:extLst>
          </p:cNvPr>
          <p:cNvSpPr txBox="1"/>
          <p:nvPr userDrawn="1"/>
        </p:nvSpPr>
        <p:spPr>
          <a:xfrm>
            <a:off x="7888696" y="1902428"/>
            <a:ext cx="319319" cy="341632"/>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1800" kern="1200" dirty="0">
                <a:solidFill>
                  <a:schemeClr val="accent3">
                    <a:lumMod val="50000"/>
                  </a:schemeClr>
                </a:solidFill>
                <a:latin typeface="+mn-lt"/>
                <a:ea typeface="+mn-ea"/>
                <a:cs typeface="+mn-cs"/>
              </a:rPr>
              <a:t>2</a:t>
            </a:r>
          </a:p>
        </p:txBody>
      </p:sp>
      <p:sp>
        <p:nvSpPr>
          <p:cNvPr id="26" name="TextBox 25">
            <a:extLst>
              <a:ext uri="{FF2B5EF4-FFF2-40B4-BE49-F238E27FC236}">
                <a16:creationId xmlns:a16="http://schemas.microsoft.com/office/drawing/2014/main" id="{47D9CE1B-5D25-4C27-8C90-7CA8B8B1E7EF}"/>
              </a:ext>
            </a:extLst>
          </p:cNvPr>
          <p:cNvSpPr txBox="1"/>
          <p:nvPr userDrawn="1"/>
        </p:nvSpPr>
        <p:spPr>
          <a:xfrm>
            <a:off x="7888696" y="3534987"/>
            <a:ext cx="319319" cy="341632"/>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1800" kern="1200" dirty="0">
                <a:solidFill>
                  <a:schemeClr val="accent3">
                    <a:lumMod val="50000"/>
                  </a:schemeClr>
                </a:solidFill>
                <a:latin typeface="+mn-lt"/>
                <a:ea typeface="+mn-ea"/>
                <a:cs typeface="+mn-cs"/>
              </a:rPr>
              <a:t>3</a:t>
            </a:r>
          </a:p>
        </p:txBody>
      </p:sp>
      <p:sp>
        <p:nvSpPr>
          <p:cNvPr id="28" name="TextBox 27">
            <a:extLst>
              <a:ext uri="{FF2B5EF4-FFF2-40B4-BE49-F238E27FC236}">
                <a16:creationId xmlns:a16="http://schemas.microsoft.com/office/drawing/2014/main" id="{E4D750E6-AF88-4742-9ABE-63A5217AD198}"/>
              </a:ext>
            </a:extLst>
          </p:cNvPr>
          <p:cNvSpPr txBox="1"/>
          <p:nvPr userDrawn="1"/>
        </p:nvSpPr>
        <p:spPr>
          <a:xfrm>
            <a:off x="7888696" y="5167546"/>
            <a:ext cx="319319" cy="341632"/>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1800" kern="1200" dirty="0">
                <a:solidFill>
                  <a:schemeClr val="accent3">
                    <a:lumMod val="50000"/>
                  </a:schemeClr>
                </a:solidFill>
                <a:latin typeface="+mn-lt"/>
                <a:ea typeface="+mn-ea"/>
                <a:cs typeface="+mn-cs"/>
              </a:rPr>
              <a:t>4</a:t>
            </a:r>
          </a:p>
        </p:txBody>
      </p:sp>
    </p:spTree>
    <p:extLst>
      <p:ext uri="{BB962C8B-B14F-4D97-AF65-F5344CB8AC3E}">
        <p14:creationId xmlns:p14="http://schemas.microsoft.com/office/powerpoint/2010/main" val="6140349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5 Recipe Book Recipe">
    <p:spTree>
      <p:nvGrpSpPr>
        <p:cNvPr id="1" name=""/>
        <p:cNvGrpSpPr/>
        <p:nvPr/>
      </p:nvGrpSpPr>
      <p:grpSpPr>
        <a:xfrm>
          <a:off x="0" y="0"/>
          <a:ext cx="0" cy="0"/>
          <a:chOff x="0" y="0"/>
          <a:chExt cx="0" cy="0"/>
        </a:xfrm>
      </p:grpSpPr>
      <p:sp>
        <p:nvSpPr>
          <p:cNvPr id="7" name="Picture Placeholder 6" descr="An empty placeholder to add an image. Click on the placeholder and select the image that you wish to add.">
            <a:extLst>
              <a:ext uri="{FF2B5EF4-FFF2-40B4-BE49-F238E27FC236}">
                <a16:creationId xmlns:a16="http://schemas.microsoft.com/office/drawing/2014/main" id="{EDAB7103-706C-4D50-B9D9-030D5A29D564}"/>
              </a:ext>
            </a:extLst>
          </p:cNvPr>
          <p:cNvSpPr>
            <a:spLocks noGrp="1"/>
          </p:cNvSpPr>
          <p:nvPr>
            <p:ph type="pic" sz="quarter" idx="10" hasCustomPrompt="1"/>
          </p:nvPr>
        </p:nvSpPr>
        <p:spPr>
          <a:xfrm>
            <a:off x="0" y="0"/>
            <a:ext cx="5998464" cy="6858000"/>
          </a:xfrm>
          <a:solidFill>
            <a:schemeClr val="accent3">
              <a:lumMod val="20000"/>
              <a:lumOff val="80000"/>
            </a:schemeClr>
          </a:solidFill>
        </p:spPr>
        <p:txBody>
          <a:bodyPr anchor="ctr"/>
          <a:lstStyle>
            <a:lvl1pPr marL="0" indent="0" algn="ctr">
              <a:buNone/>
              <a:defRPr/>
            </a:lvl1pPr>
          </a:lstStyle>
          <a:p>
            <a:r>
              <a:rPr lang="en-US" dirty="0"/>
              <a:t>Add a picture</a:t>
            </a:r>
          </a:p>
        </p:txBody>
      </p:sp>
      <p:sp>
        <p:nvSpPr>
          <p:cNvPr id="9" name="Text Placeholder 27">
            <a:extLst>
              <a:ext uri="{FF2B5EF4-FFF2-40B4-BE49-F238E27FC236}">
                <a16:creationId xmlns:a16="http://schemas.microsoft.com/office/drawing/2014/main" id="{40284018-877E-48C8-A60E-5EA184B0B905}"/>
              </a:ext>
            </a:extLst>
          </p:cNvPr>
          <p:cNvSpPr>
            <a:spLocks noGrp="1"/>
          </p:cNvSpPr>
          <p:nvPr>
            <p:ph type="body" sz="quarter" idx="18" hasCustomPrompt="1"/>
          </p:nvPr>
        </p:nvSpPr>
        <p:spPr>
          <a:xfrm>
            <a:off x="6095998" y="0"/>
            <a:ext cx="5879593" cy="877824"/>
          </a:xfrm>
          <a:noFill/>
          <a:ln>
            <a:noFill/>
          </a:ln>
        </p:spPr>
        <p:txBody>
          <a:bodyPr tIns="91440" bIns="91440" anchor="ctr" anchorCtr="0">
            <a:normAutofit/>
          </a:bodyPr>
          <a:lstStyle>
            <a:lvl1pPr marL="0" indent="0" algn="ctr">
              <a:lnSpc>
                <a:spcPct val="100000"/>
              </a:lnSpc>
              <a:spcBef>
                <a:spcPts val="0"/>
              </a:spcBef>
              <a:buNone/>
              <a:defRPr sz="1600" i="1">
                <a:solidFill>
                  <a:schemeClr val="accent3">
                    <a:lumMod val="50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 name="Title 1">
            <a:extLst>
              <a:ext uri="{FF2B5EF4-FFF2-40B4-BE49-F238E27FC236}">
                <a16:creationId xmlns:a16="http://schemas.microsoft.com/office/drawing/2014/main" id="{F47E7EFE-BA1D-4539-A2E8-B54A45F89F23}"/>
              </a:ext>
            </a:extLst>
          </p:cNvPr>
          <p:cNvSpPr>
            <a:spLocks noGrp="1"/>
          </p:cNvSpPr>
          <p:nvPr>
            <p:ph type="title"/>
          </p:nvPr>
        </p:nvSpPr>
        <p:spPr>
          <a:xfrm>
            <a:off x="926592" y="877824"/>
            <a:ext cx="11265408" cy="1179576"/>
          </a:xfrm>
          <a:solidFill>
            <a:schemeClr val="accent3">
              <a:lumMod val="50000"/>
            </a:schemeClr>
          </a:solidFill>
        </p:spPr>
        <p:txBody>
          <a:bodyPr vert="horz" lIns="91440" tIns="45720" rIns="91440" bIns="45720" rtlCol="0" anchor="ctr" anchorCtr="0">
            <a:noAutofit/>
          </a:bodyPr>
          <a:lstStyle>
            <a:lvl1pPr>
              <a:defRPr lang="en-US" sz="3600">
                <a:solidFill>
                  <a:schemeClr val="bg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12" name="Subtitle 2">
            <a:extLst>
              <a:ext uri="{FF2B5EF4-FFF2-40B4-BE49-F238E27FC236}">
                <a16:creationId xmlns:a16="http://schemas.microsoft.com/office/drawing/2014/main" id="{861167B6-9741-49DA-A7AF-E1A3352D10C8}"/>
              </a:ext>
            </a:extLst>
          </p:cNvPr>
          <p:cNvSpPr>
            <a:spLocks noGrp="1"/>
          </p:cNvSpPr>
          <p:nvPr>
            <p:ph type="subTitle" idx="20" hasCustomPrompt="1"/>
          </p:nvPr>
        </p:nvSpPr>
        <p:spPr>
          <a:xfrm>
            <a:off x="8785299" y="1735834"/>
            <a:ext cx="3406701" cy="321566"/>
          </a:xfrm>
        </p:spPr>
        <p:txBody>
          <a:bodyPr>
            <a:normAutofit/>
          </a:bodyPr>
          <a:lstStyle>
            <a:lvl1pPr marL="0" indent="0" algn="r">
              <a:buNone/>
              <a:defRPr sz="1200" i="1">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Rectangle 13">
            <a:extLst>
              <a:ext uri="{FF2B5EF4-FFF2-40B4-BE49-F238E27FC236}">
                <a16:creationId xmlns:a16="http://schemas.microsoft.com/office/drawing/2014/main" id="{913599A2-48DF-45BA-9425-12A5FBCF838E}"/>
              </a:ext>
            </a:extLst>
          </p:cNvPr>
          <p:cNvSpPr/>
          <p:nvPr userDrawn="1"/>
        </p:nvSpPr>
        <p:spPr>
          <a:xfrm>
            <a:off x="5992994" y="6316980"/>
            <a:ext cx="6199006" cy="5410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3">
            <a:extLst>
              <a:ext uri="{FF2B5EF4-FFF2-40B4-BE49-F238E27FC236}">
                <a16:creationId xmlns:a16="http://schemas.microsoft.com/office/drawing/2014/main" id="{5E29445D-5852-4685-99FA-F6D0EEB71907}"/>
              </a:ext>
            </a:extLst>
          </p:cNvPr>
          <p:cNvSpPr>
            <a:spLocks noGrp="1"/>
          </p:cNvSpPr>
          <p:nvPr>
            <p:ph type="body" sz="half" idx="11" hasCustomPrompt="1"/>
          </p:nvPr>
        </p:nvSpPr>
        <p:spPr>
          <a:xfrm>
            <a:off x="6096000" y="2181537"/>
            <a:ext cx="2856467" cy="267780"/>
          </a:xfrm>
        </p:spPr>
        <p:txBody>
          <a:bodyPr>
            <a:noAutofit/>
          </a:bodyPr>
          <a:lstStyle>
            <a:lvl1pPr marL="0" indent="0" algn="l">
              <a:buNone/>
              <a:defRPr sz="1600" i="0">
                <a:solidFill>
                  <a:schemeClr val="accent3">
                    <a:lumMod val="50000"/>
                  </a:schemeClr>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7" name="Text Placeholder 3">
            <a:extLst>
              <a:ext uri="{FF2B5EF4-FFF2-40B4-BE49-F238E27FC236}">
                <a16:creationId xmlns:a16="http://schemas.microsoft.com/office/drawing/2014/main" id="{F8A5A1E2-D455-4943-B46C-912CF46ABA90}"/>
              </a:ext>
            </a:extLst>
          </p:cNvPr>
          <p:cNvSpPr>
            <a:spLocks noGrp="1"/>
          </p:cNvSpPr>
          <p:nvPr>
            <p:ph type="body" sz="half" idx="12" hasCustomPrompt="1"/>
          </p:nvPr>
        </p:nvSpPr>
        <p:spPr>
          <a:xfrm>
            <a:off x="6095999" y="2449317"/>
            <a:ext cx="5879592" cy="1801368"/>
          </a:xfrm>
          <a:noFill/>
        </p:spPr>
        <p:txBody>
          <a:bodyPr wrap="square" numCol="2" spcCol="457200" rtlCol="0">
            <a:noAutofit/>
          </a:bodyPr>
          <a:lstStyle>
            <a:lvl1pPr marL="0" indent="0">
              <a:lnSpc>
                <a:spcPct val="100000"/>
              </a:lnSpc>
              <a:spcBef>
                <a:spcPts val="0"/>
              </a:spcBef>
              <a:buNone/>
              <a:defRPr lang="en-US" sz="1200" i="1" dirty="0"/>
            </a:lvl1pPr>
          </a:lstStyle>
          <a:p>
            <a:pPr lvl="0"/>
            <a:r>
              <a:rPr lang="en-US" dirty="0"/>
              <a:t>Click to add text</a:t>
            </a:r>
          </a:p>
        </p:txBody>
      </p:sp>
      <p:sp>
        <p:nvSpPr>
          <p:cNvPr id="18" name="Text Placeholder 3">
            <a:extLst>
              <a:ext uri="{FF2B5EF4-FFF2-40B4-BE49-F238E27FC236}">
                <a16:creationId xmlns:a16="http://schemas.microsoft.com/office/drawing/2014/main" id="{03CEA5B5-2DFF-4730-B1C1-7297D81876B7}"/>
              </a:ext>
            </a:extLst>
          </p:cNvPr>
          <p:cNvSpPr>
            <a:spLocks noGrp="1"/>
          </p:cNvSpPr>
          <p:nvPr>
            <p:ph type="body" sz="half" idx="14" hasCustomPrompt="1"/>
          </p:nvPr>
        </p:nvSpPr>
        <p:spPr>
          <a:xfrm>
            <a:off x="6095999" y="4250685"/>
            <a:ext cx="5879592" cy="2014859"/>
          </a:xfrm>
        </p:spPr>
        <p:txBody>
          <a:bodyPr numCol="2">
            <a:normAutofit/>
          </a:bodyPr>
          <a:lstStyle>
            <a:lvl1pPr marL="228600" indent="-228600">
              <a:buClr>
                <a:schemeClr val="accent3">
                  <a:lumMod val="50000"/>
                </a:schemeClr>
              </a:buClr>
              <a:buSzPct val="120000"/>
              <a:buFont typeface="+mj-lt"/>
              <a:buAutoNum type="arabicPeriod"/>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9" name="Text Placeholder 3">
            <a:extLst>
              <a:ext uri="{FF2B5EF4-FFF2-40B4-BE49-F238E27FC236}">
                <a16:creationId xmlns:a16="http://schemas.microsoft.com/office/drawing/2014/main" id="{2B63EEB8-169F-4E42-8938-2B33C50057D9}"/>
              </a:ext>
            </a:extLst>
          </p:cNvPr>
          <p:cNvSpPr>
            <a:spLocks noGrp="1"/>
          </p:cNvSpPr>
          <p:nvPr>
            <p:ph type="body" sz="half" idx="15" hasCustomPrompt="1"/>
          </p:nvPr>
        </p:nvSpPr>
        <p:spPr>
          <a:xfrm>
            <a:off x="6095997" y="6366423"/>
            <a:ext cx="5879593" cy="398762"/>
          </a:xfrm>
        </p:spPr>
        <p:txBody>
          <a:bodyPr numCol="1">
            <a:normAutofit/>
          </a:bodyPr>
          <a:lstStyle>
            <a:lvl1pPr marL="0" indent="0">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Tree>
    <p:extLst>
      <p:ext uri="{BB962C8B-B14F-4D97-AF65-F5344CB8AC3E}">
        <p14:creationId xmlns:p14="http://schemas.microsoft.com/office/powerpoint/2010/main" val="5700368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Recipe Book Section Header">
    <p:bg>
      <p:bgPr>
        <a:solidFill>
          <a:schemeClr val="accent4">
            <a:lumMod val="50000"/>
          </a:schemeClr>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5B73CD6-4AD9-41DA-9481-BA512E885FE5}"/>
              </a:ext>
            </a:extLst>
          </p:cNvPr>
          <p:cNvSpPr>
            <a:spLocks noGrp="1"/>
          </p:cNvSpPr>
          <p:nvPr>
            <p:ph type="title"/>
          </p:nvPr>
        </p:nvSpPr>
        <p:spPr>
          <a:xfrm>
            <a:off x="5981701" y="83820"/>
            <a:ext cx="6050280" cy="1325563"/>
          </a:xfrm>
        </p:spPr>
        <p:txBody>
          <a:bodyPr>
            <a:normAutofit/>
          </a:bodyPr>
          <a:lstStyle>
            <a:lvl1pPr>
              <a:lnSpc>
                <a:spcPct val="100000"/>
              </a:lnSpc>
              <a:defRPr sz="4800">
                <a:solidFill>
                  <a:schemeClr val="bg1"/>
                </a:solidFill>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8530A3C9-BDFF-45B5-ACC2-9E2B1F49C086}"/>
              </a:ext>
            </a:extLst>
          </p:cNvPr>
          <p:cNvSpPr>
            <a:spLocks noGrp="1"/>
          </p:cNvSpPr>
          <p:nvPr>
            <p:ph type="pic" sz="quarter" idx="10" hasCustomPrompt="1"/>
          </p:nvPr>
        </p:nvSpPr>
        <p:spPr>
          <a:xfrm>
            <a:off x="0" y="0"/>
            <a:ext cx="5790426" cy="6858000"/>
          </a:xfrm>
          <a:solidFill>
            <a:schemeClr val="tx2">
              <a:lumMod val="20000"/>
              <a:lumOff val="80000"/>
            </a:schemeClr>
          </a:solidFill>
        </p:spPr>
        <p:txBody>
          <a:bodyPr anchor="ctr"/>
          <a:lstStyle>
            <a:lvl1pPr marL="0" indent="0" algn="ctr">
              <a:buNone/>
              <a:defRPr/>
            </a:lvl1pPr>
          </a:lstStyle>
          <a:p>
            <a:r>
              <a:rPr lang="en-US" dirty="0"/>
              <a:t>Add a picture </a:t>
            </a:r>
          </a:p>
        </p:txBody>
      </p:sp>
    </p:spTree>
    <p:extLst>
      <p:ext uri="{BB962C8B-B14F-4D97-AF65-F5344CB8AC3E}">
        <p14:creationId xmlns:p14="http://schemas.microsoft.com/office/powerpoint/2010/main" val="9931467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1 Recipe Book Recipe">
    <p:spTree>
      <p:nvGrpSpPr>
        <p:cNvPr id="1" name=""/>
        <p:cNvGrpSpPr/>
        <p:nvPr/>
      </p:nvGrpSpPr>
      <p:grpSpPr>
        <a:xfrm>
          <a:off x="0" y="0"/>
          <a:ext cx="0" cy="0"/>
          <a:chOff x="0" y="0"/>
          <a:chExt cx="0" cy="0"/>
        </a:xfrm>
      </p:grpSpPr>
      <p:sp>
        <p:nvSpPr>
          <p:cNvPr id="30" name="Picture Placeholder 29" descr="An empty placeholder to add an image. Click on the placeholder and select the image that you wish to add.">
            <a:extLst>
              <a:ext uri="{FF2B5EF4-FFF2-40B4-BE49-F238E27FC236}">
                <a16:creationId xmlns:a16="http://schemas.microsoft.com/office/drawing/2014/main" id="{69A9EAF2-ED61-42E4-B65B-25E4AA320B13}"/>
              </a:ext>
            </a:extLst>
          </p:cNvPr>
          <p:cNvSpPr>
            <a:spLocks noGrp="1"/>
          </p:cNvSpPr>
          <p:nvPr>
            <p:ph type="pic" sz="quarter" idx="17" hasCustomPrompt="1"/>
          </p:nvPr>
        </p:nvSpPr>
        <p:spPr>
          <a:xfrm>
            <a:off x="-7220" y="1181100"/>
            <a:ext cx="5790659" cy="5676900"/>
          </a:xfrm>
          <a:solidFill>
            <a:schemeClr val="accent4">
              <a:lumMod val="20000"/>
              <a:lumOff val="80000"/>
            </a:schemeClr>
          </a:solidFill>
        </p:spPr>
        <p:txBody>
          <a:bodyPr anchor="ctr" anchorCtr="0"/>
          <a:lstStyle>
            <a:lvl1pPr marL="0" indent="0" algn="ctr">
              <a:buNone/>
              <a:defRPr/>
            </a:lvl1pPr>
          </a:lstStyle>
          <a:p>
            <a:r>
              <a:rPr lang="en-US" dirty="0"/>
              <a:t>Add a picture</a:t>
            </a:r>
          </a:p>
        </p:txBody>
      </p:sp>
      <p:sp>
        <p:nvSpPr>
          <p:cNvPr id="25" name="Text Placeholder 3">
            <a:extLst>
              <a:ext uri="{FF2B5EF4-FFF2-40B4-BE49-F238E27FC236}">
                <a16:creationId xmlns:a16="http://schemas.microsoft.com/office/drawing/2014/main" id="{02D6ECAC-8814-4C60-BF83-103E85E412C4}"/>
              </a:ext>
            </a:extLst>
          </p:cNvPr>
          <p:cNvSpPr>
            <a:spLocks noGrp="1"/>
          </p:cNvSpPr>
          <p:nvPr>
            <p:ph type="body" sz="half" idx="14" hasCustomPrompt="1"/>
          </p:nvPr>
        </p:nvSpPr>
        <p:spPr>
          <a:xfrm>
            <a:off x="6018265" y="3734155"/>
            <a:ext cx="5919495" cy="2531389"/>
          </a:xfrm>
        </p:spPr>
        <p:txBody>
          <a:bodyPr numCol="2">
            <a:normAutofit/>
          </a:bodyPr>
          <a:lstStyle>
            <a:lvl1pPr marL="228600" indent="-228600">
              <a:buClr>
                <a:schemeClr val="accent4">
                  <a:lumMod val="50000"/>
                </a:schemeClr>
              </a:buClr>
              <a:buSzPct val="120000"/>
              <a:buFont typeface="+mj-lt"/>
              <a:buAutoNum type="arabicPeriod"/>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4" name="Text Placeholder 3">
            <a:extLst>
              <a:ext uri="{FF2B5EF4-FFF2-40B4-BE49-F238E27FC236}">
                <a16:creationId xmlns:a16="http://schemas.microsoft.com/office/drawing/2014/main" id="{C7B6AD5B-AEF5-4540-940C-B1E1FEA3BCAB}"/>
              </a:ext>
            </a:extLst>
          </p:cNvPr>
          <p:cNvSpPr>
            <a:spLocks noGrp="1"/>
          </p:cNvSpPr>
          <p:nvPr>
            <p:ph type="body" sz="half" idx="13" hasCustomPrompt="1"/>
          </p:nvPr>
        </p:nvSpPr>
        <p:spPr>
          <a:xfrm>
            <a:off x="6018265" y="3406597"/>
            <a:ext cx="5919495" cy="267780"/>
          </a:xfrm>
        </p:spPr>
        <p:txBody>
          <a:bodyPr>
            <a:noAutofit/>
          </a:bodyPr>
          <a:lstStyle>
            <a:lvl1pPr marL="0" indent="0" algn="l">
              <a:buNone/>
              <a:defRPr sz="1600" i="0">
                <a:solidFill>
                  <a:schemeClr val="accent4">
                    <a:lumMod val="50000"/>
                  </a:schemeClr>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3" name="Text Placeholder 3">
            <a:extLst>
              <a:ext uri="{FF2B5EF4-FFF2-40B4-BE49-F238E27FC236}">
                <a16:creationId xmlns:a16="http://schemas.microsoft.com/office/drawing/2014/main" id="{8FC874B6-474C-46DC-AB76-6E061A973B8A}"/>
              </a:ext>
            </a:extLst>
          </p:cNvPr>
          <p:cNvSpPr>
            <a:spLocks noGrp="1"/>
          </p:cNvSpPr>
          <p:nvPr>
            <p:ph type="body" sz="half" idx="12" hasCustomPrompt="1"/>
          </p:nvPr>
        </p:nvSpPr>
        <p:spPr>
          <a:xfrm>
            <a:off x="6027995" y="1576050"/>
            <a:ext cx="5909765" cy="1778314"/>
          </a:xfrm>
        </p:spPr>
        <p:txBody>
          <a:bodyPr numCol="2">
            <a:normAutofit/>
          </a:bodyPr>
          <a:lstStyle>
            <a:lvl1pPr marL="233363" indent="-233363">
              <a:lnSpc>
                <a:spcPct val="100000"/>
              </a:lnSpc>
              <a:spcBef>
                <a:spcPts val="0"/>
              </a:spcBef>
              <a:buNone/>
              <a:tabLst>
                <a:tab pos="112713" algn="r"/>
                <a:tab pos="233363" algn="l"/>
              </a:tabLst>
              <a:defRPr sz="1200">
                <a:solidFill>
                  <a:schemeClr val="accent4">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2" name="Text Placeholder 3">
            <a:extLst>
              <a:ext uri="{FF2B5EF4-FFF2-40B4-BE49-F238E27FC236}">
                <a16:creationId xmlns:a16="http://schemas.microsoft.com/office/drawing/2014/main" id="{425F942B-DAF3-40B3-B77F-A8C9BE692B7D}"/>
              </a:ext>
            </a:extLst>
          </p:cNvPr>
          <p:cNvSpPr>
            <a:spLocks noGrp="1"/>
          </p:cNvSpPr>
          <p:nvPr>
            <p:ph type="body" sz="half" idx="11" hasCustomPrompt="1"/>
          </p:nvPr>
        </p:nvSpPr>
        <p:spPr>
          <a:xfrm>
            <a:off x="6020775" y="1290047"/>
            <a:ext cx="5919495" cy="267780"/>
          </a:xfrm>
        </p:spPr>
        <p:txBody>
          <a:bodyPr>
            <a:noAutofit/>
          </a:bodyPr>
          <a:lstStyle>
            <a:lvl1pPr marL="0" indent="0" algn="l">
              <a:buNone/>
              <a:defRPr sz="1600" i="0">
                <a:solidFill>
                  <a:schemeClr val="accent4">
                    <a:lumMod val="50000"/>
                  </a:schemeClr>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7" name="Rectangle 6">
            <a:extLst>
              <a:ext uri="{FF2B5EF4-FFF2-40B4-BE49-F238E27FC236}">
                <a16:creationId xmlns:a16="http://schemas.microsoft.com/office/drawing/2014/main" id="{7AAE68E5-082A-4AFA-AC51-54889A99670B}"/>
              </a:ext>
            </a:extLst>
          </p:cNvPr>
          <p:cNvSpPr/>
          <p:nvPr userDrawn="1"/>
        </p:nvSpPr>
        <p:spPr>
          <a:xfrm>
            <a:off x="-15240" y="0"/>
            <a:ext cx="12207240" cy="1181100"/>
          </a:xfrm>
          <a:prstGeom prst="rect">
            <a:avLst/>
          </a:prstGeom>
          <a:solidFill>
            <a:schemeClr val="accent4">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id="{522CA51A-0C04-4FC6-8732-A2C2343AF506}"/>
              </a:ext>
            </a:extLst>
          </p:cNvPr>
          <p:cNvSpPr>
            <a:spLocks noGrp="1"/>
          </p:cNvSpPr>
          <p:nvPr>
            <p:ph type="body" sz="half" idx="2" hasCustomPrompt="1"/>
          </p:nvPr>
        </p:nvSpPr>
        <p:spPr>
          <a:xfrm>
            <a:off x="9401387" y="877386"/>
            <a:ext cx="2562683" cy="228601"/>
          </a:xfrm>
        </p:spPr>
        <p:txBody>
          <a:bodyPr>
            <a:normAutofit/>
          </a:bodyPr>
          <a:lstStyle>
            <a:lvl1pPr marL="0" indent="0" algn="r">
              <a:buNone/>
              <a:defRPr sz="1100" i="1">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0" name="Subtitle 2">
            <a:extLst>
              <a:ext uri="{FF2B5EF4-FFF2-40B4-BE49-F238E27FC236}">
                <a16:creationId xmlns:a16="http://schemas.microsoft.com/office/drawing/2014/main" id="{14C40663-56FC-4BDA-A2FD-599A32A8CD21}"/>
              </a:ext>
            </a:extLst>
          </p:cNvPr>
          <p:cNvSpPr>
            <a:spLocks noGrp="1"/>
          </p:cNvSpPr>
          <p:nvPr>
            <p:ph type="subTitle" idx="10" hasCustomPrompt="1"/>
          </p:nvPr>
        </p:nvSpPr>
        <p:spPr>
          <a:xfrm>
            <a:off x="198120" y="805901"/>
            <a:ext cx="9144000" cy="375199"/>
          </a:xfrm>
        </p:spPr>
        <p:txBody>
          <a:bodyPr>
            <a:normAutofit/>
          </a:bodyPr>
          <a:lstStyle>
            <a:lvl1pPr marL="0" indent="0" algn="l">
              <a:buNone/>
              <a:defRPr sz="1600" i="1">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8" name="Title 1">
            <a:extLst>
              <a:ext uri="{FF2B5EF4-FFF2-40B4-BE49-F238E27FC236}">
                <a16:creationId xmlns:a16="http://schemas.microsoft.com/office/drawing/2014/main" id="{6B7BA88D-F843-4122-A255-381B3A7EE79F}"/>
              </a:ext>
            </a:extLst>
          </p:cNvPr>
          <p:cNvSpPr>
            <a:spLocks noGrp="1"/>
          </p:cNvSpPr>
          <p:nvPr>
            <p:ph type="title" hasCustomPrompt="1"/>
          </p:nvPr>
        </p:nvSpPr>
        <p:spPr>
          <a:xfrm>
            <a:off x="213360" y="117834"/>
            <a:ext cx="11724400" cy="634092"/>
          </a:xfrm>
        </p:spPr>
        <p:txBody>
          <a:bodyPr>
            <a:normAutofit/>
          </a:bodyPr>
          <a:lstStyle>
            <a:lvl1pPr>
              <a:defRPr sz="3600">
                <a:solidFill>
                  <a:schemeClr val="bg1"/>
                </a:solidFill>
              </a:defRPr>
            </a:lvl1pPr>
          </a:lstStyle>
          <a:p>
            <a:r>
              <a:rPr lang="en-US" dirty="0"/>
              <a:t>Click to add Title</a:t>
            </a:r>
          </a:p>
        </p:txBody>
      </p:sp>
      <p:sp>
        <p:nvSpPr>
          <p:cNvPr id="28" name="Text Placeholder 27">
            <a:extLst>
              <a:ext uri="{FF2B5EF4-FFF2-40B4-BE49-F238E27FC236}">
                <a16:creationId xmlns:a16="http://schemas.microsoft.com/office/drawing/2014/main" id="{2BBF59D2-23BC-4077-814F-E2E3AE580999}"/>
              </a:ext>
            </a:extLst>
          </p:cNvPr>
          <p:cNvSpPr>
            <a:spLocks noGrp="1"/>
          </p:cNvSpPr>
          <p:nvPr>
            <p:ph type="body" sz="quarter" idx="16" hasCustomPrompt="1"/>
          </p:nvPr>
        </p:nvSpPr>
        <p:spPr>
          <a:xfrm>
            <a:off x="9575460" y="4992427"/>
            <a:ext cx="1944124" cy="1020891"/>
          </a:xfrm>
          <a:solidFill>
            <a:schemeClr val="accent4">
              <a:lumMod val="20000"/>
              <a:lumOff val="80000"/>
            </a:schemeClr>
          </a:solidFill>
          <a:ln>
            <a:noFill/>
          </a:ln>
        </p:spPr>
        <p:txBody>
          <a:bodyPr tIns="91440" bIns="91440" anchor="ctr" anchorCtr="0">
            <a:normAutofit/>
          </a:bodyPr>
          <a:lstStyle>
            <a:lvl1pPr marL="0" indent="0" algn="ctr">
              <a:lnSpc>
                <a:spcPct val="100000"/>
              </a:lnSpc>
              <a:spcBef>
                <a:spcPts val="0"/>
              </a:spcBef>
              <a:buNone/>
              <a:defRPr sz="1200" i="1">
                <a:solidFill>
                  <a:schemeClr val="accent4">
                    <a:lumMod val="50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6" name="Text Placeholder 3">
            <a:extLst>
              <a:ext uri="{FF2B5EF4-FFF2-40B4-BE49-F238E27FC236}">
                <a16:creationId xmlns:a16="http://schemas.microsoft.com/office/drawing/2014/main" id="{65B16179-CC8B-4981-9526-8E3E08E72C6A}"/>
              </a:ext>
            </a:extLst>
          </p:cNvPr>
          <p:cNvSpPr>
            <a:spLocks noGrp="1"/>
          </p:cNvSpPr>
          <p:nvPr>
            <p:ph type="body" sz="half" idx="15" hasCustomPrompt="1"/>
          </p:nvPr>
        </p:nvSpPr>
        <p:spPr>
          <a:xfrm>
            <a:off x="6018265" y="6291373"/>
            <a:ext cx="5919495" cy="352803"/>
          </a:xfrm>
        </p:spPr>
        <p:txBody>
          <a:bodyPr numCol="1">
            <a:normAutofit/>
          </a:bodyPr>
          <a:lstStyle>
            <a:lvl1pPr marL="0" indent="0">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Tree>
    <p:extLst>
      <p:ext uri="{BB962C8B-B14F-4D97-AF65-F5344CB8AC3E}">
        <p14:creationId xmlns:p14="http://schemas.microsoft.com/office/powerpoint/2010/main" val="1330029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2 Recipe Book Recipe">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97A2E64D-B280-49F7-95F5-CD6A24C1EC9B}"/>
              </a:ext>
            </a:extLst>
          </p:cNvPr>
          <p:cNvSpPr/>
          <p:nvPr userDrawn="1"/>
        </p:nvSpPr>
        <p:spPr>
          <a:xfrm>
            <a:off x="8673395" y="0"/>
            <a:ext cx="3518604" cy="6858000"/>
          </a:xfrm>
          <a:prstGeom prst="rect">
            <a:avLst/>
          </a:prstGeom>
          <a:solidFill>
            <a:schemeClr val="accent4">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id="{8FC874B6-474C-46DC-AB76-6E061A973B8A}"/>
              </a:ext>
            </a:extLst>
          </p:cNvPr>
          <p:cNvSpPr>
            <a:spLocks noGrp="1"/>
          </p:cNvSpPr>
          <p:nvPr>
            <p:ph type="body" sz="half" idx="12" hasCustomPrompt="1"/>
          </p:nvPr>
        </p:nvSpPr>
        <p:spPr>
          <a:xfrm>
            <a:off x="9042842" y="493212"/>
            <a:ext cx="2856467" cy="5691020"/>
          </a:xfrm>
        </p:spPr>
        <p:txBody>
          <a:bodyPr numCol="1">
            <a:normAutofit/>
          </a:bodyPr>
          <a:lstStyle>
            <a:lvl1pPr marL="233363" indent="-233363">
              <a:lnSpc>
                <a:spcPct val="150000"/>
              </a:lnSpc>
              <a:spcBef>
                <a:spcPts val="0"/>
              </a:spcBef>
              <a:buNone/>
              <a:tabLst>
                <a:tab pos="112713" algn="r"/>
                <a:tab pos="233363" algn="l"/>
              </a:tabLst>
              <a:defRPr sz="1200">
                <a:solidFill>
                  <a:schemeClr val="accent4">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2" name="Text Placeholder 3">
            <a:extLst>
              <a:ext uri="{FF2B5EF4-FFF2-40B4-BE49-F238E27FC236}">
                <a16:creationId xmlns:a16="http://schemas.microsoft.com/office/drawing/2014/main" id="{425F942B-DAF3-40B3-B77F-A8C9BE692B7D}"/>
              </a:ext>
            </a:extLst>
          </p:cNvPr>
          <p:cNvSpPr>
            <a:spLocks noGrp="1"/>
          </p:cNvSpPr>
          <p:nvPr>
            <p:ph type="body" sz="half" idx="11" hasCustomPrompt="1"/>
          </p:nvPr>
        </p:nvSpPr>
        <p:spPr>
          <a:xfrm>
            <a:off x="9034339" y="167107"/>
            <a:ext cx="2856467" cy="267780"/>
          </a:xfrm>
        </p:spPr>
        <p:txBody>
          <a:bodyPr>
            <a:noAutofit/>
          </a:bodyPr>
          <a:lstStyle>
            <a:lvl1pPr marL="0" indent="0" algn="l">
              <a:buNone/>
              <a:defRPr sz="1600" i="0">
                <a:solidFill>
                  <a:schemeClr val="accent4">
                    <a:lumMod val="50000"/>
                  </a:schemeClr>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7" name="Rectangle 6">
            <a:extLst>
              <a:ext uri="{FF2B5EF4-FFF2-40B4-BE49-F238E27FC236}">
                <a16:creationId xmlns:a16="http://schemas.microsoft.com/office/drawing/2014/main" id="{7AAE68E5-082A-4AFA-AC51-54889A99670B}"/>
              </a:ext>
            </a:extLst>
          </p:cNvPr>
          <p:cNvSpPr/>
          <p:nvPr userDrawn="1"/>
        </p:nvSpPr>
        <p:spPr>
          <a:xfrm>
            <a:off x="-15240" y="0"/>
            <a:ext cx="8688635" cy="1181100"/>
          </a:xfrm>
          <a:prstGeom prst="rect">
            <a:avLst/>
          </a:prstGeom>
          <a:solidFill>
            <a:schemeClr val="accent4">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0" name="Subtitle 2">
            <a:extLst>
              <a:ext uri="{FF2B5EF4-FFF2-40B4-BE49-F238E27FC236}">
                <a16:creationId xmlns:a16="http://schemas.microsoft.com/office/drawing/2014/main" id="{14C40663-56FC-4BDA-A2FD-599A32A8CD21}"/>
              </a:ext>
            </a:extLst>
          </p:cNvPr>
          <p:cNvSpPr>
            <a:spLocks noGrp="1"/>
          </p:cNvSpPr>
          <p:nvPr>
            <p:ph type="subTitle" idx="10" hasCustomPrompt="1"/>
          </p:nvPr>
        </p:nvSpPr>
        <p:spPr>
          <a:xfrm>
            <a:off x="198120" y="781224"/>
            <a:ext cx="5296301" cy="399876"/>
          </a:xfrm>
        </p:spPr>
        <p:txBody>
          <a:bodyPr>
            <a:normAutofit/>
          </a:bodyPr>
          <a:lstStyle>
            <a:lvl1pPr marL="0" indent="0" algn="l">
              <a:buNone/>
              <a:defRPr sz="1600" i="1">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8" name="Title 1">
            <a:extLst>
              <a:ext uri="{FF2B5EF4-FFF2-40B4-BE49-F238E27FC236}">
                <a16:creationId xmlns:a16="http://schemas.microsoft.com/office/drawing/2014/main" id="{6B7BA88D-F843-4122-A255-381B3A7EE79F}"/>
              </a:ext>
            </a:extLst>
          </p:cNvPr>
          <p:cNvSpPr>
            <a:spLocks noGrp="1"/>
          </p:cNvSpPr>
          <p:nvPr>
            <p:ph type="title" hasCustomPrompt="1"/>
          </p:nvPr>
        </p:nvSpPr>
        <p:spPr>
          <a:xfrm>
            <a:off x="213360" y="117834"/>
            <a:ext cx="8460035" cy="634092"/>
          </a:xfrm>
        </p:spPr>
        <p:txBody>
          <a:bodyPr>
            <a:normAutofit/>
          </a:bodyPr>
          <a:lstStyle>
            <a:lvl1pPr>
              <a:defRPr sz="3600">
                <a:solidFill>
                  <a:schemeClr val="bg1"/>
                </a:solidFill>
              </a:defRPr>
            </a:lvl1pPr>
          </a:lstStyle>
          <a:p>
            <a:r>
              <a:rPr lang="en-US" dirty="0"/>
              <a:t>Click to add Title</a:t>
            </a:r>
          </a:p>
        </p:txBody>
      </p:sp>
      <p:sp>
        <p:nvSpPr>
          <p:cNvPr id="28" name="Text Placeholder 27">
            <a:extLst>
              <a:ext uri="{FF2B5EF4-FFF2-40B4-BE49-F238E27FC236}">
                <a16:creationId xmlns:a16="http://schemas.microsoft.com/office/drawing/2014/main" id="{2BBF59D2-23BC-4077-814F-E2E3AE580999}"/>
              </a:ext>
            </a:extLst>
          </p:cNvPr>
          <p:cNvSpPr>
            <a:spLocks noGrp="1"/>
          </p:cNvSpPr>
          <p:nvPr>
            <p:ph type="body" sz="quarter" idx="16" hasCustomPrompt="1"/>
          </p:nvPr>
        </p:nvSpPr>
        <p:spPr>
          <a:xfrm>
            <a:off x="198120" y="3898410"/>
            <a:ext cx="2852929" cy="1181100"/>
          </a:xfrm>
          <a:noFill/>
          <a:ln>
            <a:noFill/>
          </a:ln>
        </p:spPr>
        <p:txBody>
          <a:bodyPr tIns="91440" bIns="91440" anchor="ctr" anchorCtr="0">
            <a:normAutofit/>
          </a:bodyPr>
          <a:lstStyle>
            <a:lvl1pPr marL="0" indent="0" algn="ctr">
              <a:lnSpc>
                <a:spcPct val="100000"/>
              </a:lnSpc>
              <a:spcBef>
                <a:spcPts val="0"/>
              </a:spcBef>
              <a:buNone/>
              <a:defRPr sz="1200" i="1">
                <a:solidFill>
                  <a:schemeClr val="accent4">
                    <a:lumMod val="50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6" name="Text Placeholder 3">
            <a:extLst>
              <a:ext uri="{FF2B5EF4-FFF2-40B4-BE49-F238E27FC236}">
                <a16:creationId xmlns:a16="http://schemas.microsoft.com/office/drawing/2014/main" id="{65B16179-CC8B-4981-9526-8E3E08E72C6A}"/>
              </a:ext>
            </a:extLst>
          </p:cNvPr>
          <p:cNvSpPr>
            <a:spLocks noGrp="1"/>
          </p:cNvSpPr>
          <p:nvPr>
            <p:ph type="body" sz="half" idx="15" hasCustomPrompt="1"/>
          </p:nvPr>
        </p:nvSpPr>
        <p:spPr>
          <a:xfrm>
            <a:off x="9051718" y="6254225"/>
            <a:ext cx="2856467" cy="485941"/>
          </a:xfrm>
        </p:spPr>
        <p:txBody>
          <a:bodyPr numCol="2">
            <a:normAutofit/>
          </a:bodyPr>
          <a:lstStyle>
            <a:lvl1pPr marL="0" indent="0">
              <a:lnSpc>
                <a:spcPct val="100000"/>
              </a:lnSpc>
              <a:spcBef>
                <a:spcPts val="0"/>
              </a:spcBef>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5" name="Picture Placeholder 29" descr="An empty placeholder to add an image. Click on the placeholder and select the image that you wish to add.">
            <a:extLst>
              <a:ext uri="{FF2B5EF4-FFF2-40B4-BE49-F238E27FC236}">
                <a16:creationId xmlns:a16="http://schemas.microsoft.com/office/drawing/2014/main" id="{1216BA9B-211A-403E-8645-BA7B4B237633}"/>
              </a:ext>
            </a:extLst>
          </p:cNvPr>
          <p:cNvSpPr>
            <a:spLocks noGrp="1"/>
          </p:cNvSpPr>
          <p:nvPr>
            <p:ph type="pic" sz="quarter" idx="19" hasCustomPrompt="1"/>
          </p:nvPr>
        </p:nvSpPr>
        <p:spPr>
          <a:xfrm>
            <a:off x="6432432" y="1516966"/>
            <a:ext cx="2194560" cy="1508760"/>
          </a:xfrm>
          <a:solidFill>
            <a:schemeClr val="accent4">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29" name="Text Placeholder 3">
            <a:extLst>
              <a:ext uri="{FF2B5EF4-FFF2-40B4-BE49-F238E27FC236}">
                <a16:creationId xmlns:a16="http://schemas.microsoft.com/office/drawing/2014/main" id="{B934946C-9253-40AA-84F7-378E3106E765}"/>
              </a:ext>
            </a:extLst>
          </p:cNvPr>
          <p:cNvSpPr>
            <a:spLocks noGrp="1"/>
          </p:cNvSpPr>
          <p:nvPr>
            <p:ph type="body" sz="half" idx="21" hasCustomPrompt="1"/>
          </p:nvPr>
        </p:nvSpPr>
        <p:spPr>
          <a:xfrm>
            <a:off x="3525169" y="1516966"/>
            <a:ext cx="2728244" cy="1474888"/>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0" name="Picture Placeholder 29" descr="An empty placeholder to add an image. Click on the placeholder and select the image that you wish to add.">
            <a:extLst>
              <a:ext uri="{FF2B5EF4-FFF2-40B4-BE49-F238E27FC236}">
                <a16:creationId xmlns:a16="http://schemas.microsoft.com/office/drawing/2014/main" id="{69A9EAF2-ED61-42E4-B65B-25E4AA320B13}"/>
              </a:ext>
            </a:extLst>
          </p:cNvPr>
          <p:cNvSpPr>
            <a:spLocks noGrp="1"/>
          </p:cNvSpPr>
          <p:nvPr>
            <p:ph type="pic" sz="quarter" idx="17" hasCustomPrompt="1"/>
          </p:nvPr>
        </p:nvSpPr>
        <p:spPr>
          <a:xfrm>
            <a:off x="199756" y="1078689"/>
            <a:ext cx="2852928" cy="2798064"/>
          </a:xfrm>
          <a:solidFill>
            <a:schemeClr val="accent4">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38" name="Text Placeholder 3">
            <a:extLst>
              <a:ext uri="{FF2B5EF4-FFF2-40B4-BE49-F238E27FC236}">
                <a16:creationId xmlns:a16="http://schemas.microsoft.com/office/drawing/2014/main" id="{EED0BB26-D2F7-4112-BAFC-D9A66C9DD5EE}"/>
              </a:ext>
            </a:extLst>
          </p:cNvPr>
          <p:cNvSpPr>
            <a:spLocks noGrp="1"/>
          </p:cNvSpPr>
          <p:nvPr>
            <p:ph type="body" sz="half" idx="27" hasCustomPrompt="1"/>
          </p:nvPr>
        </p:nvSpPr>
        <p:spPr>
          <a:xfrm>
            <a:off x="3525169" y="3337745"/>
            <a:ext cx="2728244" cy="1474888"/>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9" name="Text Placeholder 3">
            <a:extLst>
              <a:ext uri="{FF2B5EF4-FFF2-40B4-BE49-F238E27FC236}">
                <a16:creationId xmlns:a16="http://schemas.microsoft.com/office/drawing/2014/main" id="{647B97E8-F206-4899-A05D-3CEA7763CBD7}"/>
              </a:ext>
            </a:extLst>
          </p:cNvPr>
          <p:cNvSpPr>
            <a:spLocks noGrp="1"/>
          </p:cNvSpPr>
          <p:nvPr>
            <p:ph type="body" sz="half" idx="28" hasCustomPrompt="1"/>
          </p:nvPr>
        </p:nvSpPr>
        <p:spPr>
          <a:xfrm>
            <a:off x="3525169" y="5134461"/>
            <a:ext cx="2728244" cy="1474888"/>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0" name="Picture Placeholder 29" descr="An empty placeholder to add an image. Click on the placeholder and select the image that you wish to add.">
            <a:extLst>
              <a:ext uri="{FF2B5EF4-FFF2-40B4-BE49-F238E27FC236}">
                <a16:creationId xmlns:a16="http://schemas.microsoft.com/office/drawing/2014/main" id="{200F5F5B-FD46-4295-B012-F670E320EA6D}"/>
              </a:ext>
            </a:extLst>
          </p:cNvPr>
          <p:cNvSpPr>
            <a:spLocks noGrp="1"/>
          </p:cNvSpPr>
          <p:nvPr>
            <p:ph type="pic" sz="quarter" idx="29" hasCustomPrompt="1"/>
          </p:nvPr>
        </p:nvSpPr>
        <p:spPr>
          <a:xfrm>
            <a:off x="6432432" y="3317693"/>
            <a:ext cx="2194560" cy="1508760"/>
          </a:xfrm>
          <a:solidFill>
            <a:schemeClr val="accent4">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42" name="Picture Placeholder 29" descr="An empty placeholder to add an image. Click on the placeholder and select the image that you wish to add.">
            <a:extLst>
              <a:ext uri="{FF2B5EF4-FFF2-40B4-BE49-F238E27FC236}">
                <a16:creationId xmlns:a16="http://schemas.microsoft.com/office/drawing/2014/main" id="{A15085C5-1FA2-4C89-A410-A151654D4090}"/>
              </a:ext>
            </a:extLst>
          </p:cNvPr>
          <p:cNvSpPr>
            <a:spLocks noGrp="1"/>
          </p:cNvSpPr>
          <p:nvPr>
            <p:ph type="pic" sz="quarter" idx="31" hasCustomPrompt="1"/>
          </p:nvPr>
        </p:nvSpPr>
        <p:spPr>
          <a:xfrm>
            <a:off x="6432432" y="5118419"/>
            <a:ext cx="2194560" cy="1508760"/>
          </a:xfrm>
          <a:solidFill>
            <a:schemeClr val="accent4">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21" name="TextBox 20">
            <a:extLst>
              <a:ext uri="{FF2B5EF4-FFF2-40B4-BE49-F238E27FC236}">
                <a16:creationId xmlns:a16="http://schemas.microsoft.com/office/drawing/2014/main" id="{DE36BD91-F42B-477D-9347-DBA3C0FDC2DB}"/>
              </a:ext>
            </a:extLst>
          </p:cNvPr>
          <p:cNvSpPr txBox="1"/>
          <p:nvPr userDrawn="1"/>
        </p:nvSpPr>
        <p:spPr>
          <a:xfrm>
            <a:off x="3107833" y="1400373"/>
            <a:ext cx="486031" cy="646331"/>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4000" kern="1200" dirty="0">
                <a:solidFill>
                  <a:schemeClr val="accent4">
                    <a:lumMod val="50000"/>
                  </a:schemeClr>
                </a:solidFill>
                <a:latin typeface="+mn-lt"/>
                <a:ea typeface="+mn-ea"/>
                <a:cs typeface="+mn-cs"/>
              </a:rPr>
              <a:t>1</a:t>
            </a:r>
          </a:p>
        </p:txBody>
      </p:sp>
      <p:sp>
        <p:nvSpPr>
          <p:cNvPr id="24" name="TextBox 23">
            <a:extLst>
              <a:ext uri="{FF2B5EF4-FFF2-40B4-BE49-F238E27FC236}">
                <a16:creationId xmlns:a16="http://schemas.microsoft.com/office/drawing/2014/main" id="{8F6A3EC1-DE16-42B6-9619-DF093A5C3C27}"/>
              </a:ext>
            </a:extLst>
          </p:cNvPr>
          <p:cNvSpPr txBox="1"/>
          <p:nvPr userDrawn="1"/>
        </p:nvSpPr>
        <p:spPr>
          <a:xfrm>
            <a:off x="3107833" y="3266751"/>
            <a:ext cx="486031" cy="646331"/>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4000" kern="1200" dirty="0">
                <a:solidFill>
                  <a:schemeClr val="accent4">
                    <a:lumMod val="50000"/>
                  </a:schemeClr>
                </a:solidFill>
                <a:latin typeface="+mn-lt"/>
                <a:ea typeface="+mn-ea"/>
                <a:cs typeface="+mn-cs"/>
              </a:rPr>
              <a:t>2</a:t>
            </a:r>
          </a:p>
        </p:txBody>
      </p:sp>
      <p:sp>
        <p:nvSpPr>
          <p:cNvPr id="25" name="TextBox 24">
            <a:extLst>
              <a:ext uri="{FF2B5EF4-FFF2-40B4-BE49-F238E27FC236}">
                <a16:creationId xmlns:a16="http://schemas.microsoft.com/office/drawing/2014/main" id="{0B4FCA4B-1DE9-4156-B6E1-F7E32DF05D27}"/>
              </a:ext>
            </a:extLst>
          </p:cNvPr>
          <p:cNvSpPr txBox="1"/>
          <p:nvPr userDrawn="1"/>
        </p:nvSpPr>
        <p:spPr>
          <a:xfrm>
            <a:off x="3107833" y="5007869"/>
            <a:ext cx="486031" cy="646331"/>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4000" kern="1200" dirty="0">
                <a:solidFill>
                  <a:schemeClr val="accent4">
                    <a:lumMod val="50000"/>
                  </a:schemeClr>
                </a:solidFill>
                <a:latin typeface="+mn-lt"/>
                <a:ea typeface="+mn-ea"/>
                <a:cs typeface="+mn-cs"/>
              </a:rPr>
              <a:t>3</a:t>
            </a:r>
          </a:p>
        </p:txBody>
      </p:sp>
    </p:spTree>
    <p:extLst>
      <p:ext uri="{BB962C8B-B14F-4D97-AF65-F5344CB8AC3E}">
        <p14:creationId xmlns:p14="http://schemas.microsoft.com/office/powerpoint/2010/main" val="41895125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3 Recipe Book Recip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AAE68E5-082A-4AFA-AC51-54889A99670B}"/>
              </a:ext>
            </a:extLst>
          </p:cNvPr>
          <p:cNvSpPr/>
          <p:nvPr userDrawn="1"/>
        </p:nvSpPr>
        <p:spPr>
          <a:xfrm>
            <a:off x="-15240" y="0"/>
            <a:ext cx="12207240" cy="1181100"/>
          </a:xfrm>
          <a:prstGeom prst="rect">
            <a:avLst/>
          </a:prstGeom>
          <a:solidFill>
            <a:schemeClr val="accent4">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0" name="Subtitle 2">
            <a:extLst>
              <a:ext uri="{FF2B5EF4-FFF2-40B4-BE49-F238E27FC236}">
                <a16:creationId xmlns:a16="http://schemas.microsoft.com/office/drawing/2014/main" id="{14C40663-56FC-4BDA-A2FD-599A32A8CD21}"/>
              </a:ext>
            </a:extLst>
          </p:cNvPr>
          <p:cNvSpPr>
            <a:spLocks noGrp="1"/>
          </p:cNvSpPr>
          <p:nvPr>
            <p:ph type="subTitle" idx="10" hasCustomPrompt="1"/>
          </p:nvPr>
        </p:nvSpPr>
        <p:spPr>
          <a:xfrm>
            <a:off x="198120" y="805901"/>
            <a:ext cx="8476971" cy="375199"/>
          </a:xfrm>
        </p:spPr>
        <p:txBody>
          <a:bodyPr>
            <a:normAutofit/>
          </a:bodyPr>
          <a:lstStyle>
            <a:lvl1pPr marL="0" indent="0" algn="l">
              <a:buNone/>
              <a:defRPr sz="1600" i="1">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8" name="Title 1">
            <a:extLst>
              <a:ext uri="{FF2B5EF4-FFF2-40B4-BE49-F238E27FC236}">
                <a16:creationId xmlns:a16="http://schemas.microsoft.com/office/drawing/2014/main" id="{6B7BA88D-F843-4122-A255-381B3A7EE79F}"/>
              </a:ext>
            </a:extLst>
          </p:cNvPr>
          <p:cNvSpPr>
            <a:spLocks noGrp="1"/>
          </p:cNvSpPr>
          <p:nvPr>
            <p:ph type="title" hasCustomPrompt="1"/>
          </p:nvPr>
        </p:nvSpPr>
        <p:spPr>
          <a:xfrm>
            <a:off x="213360" y="117834"/>
            <a:ext cx="8476971" cy="634092"/>
          </a:xfrm>
        </p:spPr>
        <p:txBody>
          <a:bodyPr>
            <a:normAutofit/>
          </a:bodyPr>
          <a:lstStyle>
            <a:lvl1pPr>
              <a:defRPr sz="3600">
                <a:solidFill>
                  <a:schemeClr val="bg1"/>
                </a:solidFill>
              </a:defRPr>
            </a:lvl1pPr>
          </a:lstStyle>
          <a:p>
            <a:r>
              <a:rPr lang="en-US" dirty="0"/>
              <a:t>Click to add Title</a:t>
            </a:r>
          </a:p>
        </p:txBody>
      </p:sp>
      <p:sp>
        <p:nvSpPr>
          <p:cNvPr id="26" name="Text Placeholder 3">
            <a:extLst>
              <a:ext uri="{FF2B5EF4-FFF2-40B4-BE49-F238E27FC236}">
                <a16:creationId xmlns:a16="http://schemas.microsoft.com/office/drawing/2014/main" id="{65B16179-CC8B-4981-9526-8E3E08E72C6A}"/>
              </a:ext>
            </a:extLst>
          </p:cNvPr>
          <p:cNvSpPr>
            <a:spLocks noGrp="1"/>
          </p:cNvSpPr>
          <p:nvPr>
            <p:ph type="body" sz="half" idx="15" hasCustomPrompt="1"/>
          </p:nvPr>
        </p:nvSpPr>
        <p:spPr>
          <a:xfrm>
            <a:off x="8936113" y="6291373"/>
            <a:ext cx="3001647" cy="352803"/>
          </a:xfrm>
        </p:spPr>
        <p:txBody>
          <a:bodyPr numCol="1">
            <a:normAutofit/>
          </a:bodyPr>
          <a:lstStyle>
            <a:lvl1pPr marL="0" indent="0">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9" name="Text Placeholder 3">
            <a:extLst>
              <a:ext uri="{FF2B5EF4-FFF2-40B4-BE49-F238E27FC236}">
                <a16:creationId xmlns:a16="http://schemas.microsoft.com/office/drawing/2014/main" id="{51D8D2EE-CE39-4FED-B22E-D2513633F89E}"/>
              </a:ext>
            </a:extLst>
          </p:cNvPr>
          <p:cNvSpPr>
            <a:spLocks noGrp="1"/>
          </p:cNvSpPr>
          <p:nvPr>
            <p:ph type="body" sz="half" idx="18" hasCustomPrompt="1"/>
          </p:nvPr>
        </p:nvSpPr>
        <p:spPr>
          <a:xfrm>
            <a:off x="8946371" y="1604354"/>
            <a:ext cx="2991390" cy="4678292"/>
          </a:xfrm>
        </p:spPr>
        <p:txBody>
          <a:bodyPr numCol="1">
            <a:normAutofit/>
          </a:bodyPr>
          <a:lstStyle>
            <a:lvl1pPr marL="233363" indent="-233363">
              <a:lnSpc>
                <a:spcPct val="150000"/>
              </a:lnSpc>
              <a:spcBef>
                <a:spcPts val="0"/>
              </a:spcBef>
              <a:buNone/>
              <a:tabLst>
                <a:tab pos="112713" algn="r"/>
                <a:tab pos="233363" algn="l"/>
              </a:tabLst>
              <a:defRPr sz="1200">
                <a:solidFill>
                  <a:schemeClr val="accent4">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7" name="Text Placeholder 3">
            <a:extLst>
              <a:ext uri="{FF2B5EF4-FFF2-40B4-BE49-F238E27FC236}">
                <a16:creationId xmlns:a16="http://schemas.microsoft.com/office/drawing/2014/main" id="{0A7E883A-5927-45B9-A5FB-8EFF513E0CAA}"/>
              </a:ext>
            </a:extLst>
          </p:cNvPr>
          <p:cNvSpPr>
            <a:spLocks noGrp="1"/>
          </p:cNvSpPr>
          <p:nvPr>
            <p:ph type="body" sz="half" idx="19" hasCustomPrompt="1"/>
          </p:nvPr>
        </p:nvSpPr>
        <p:spPr>
          <a:xfrm>
            <a:off x="8946371" y="1295400"/>
            <a:ext cx="3024249" cy="300227"/>
          </a:xfrm>
        </p:spPr>
        <p:txBody>
          <a:bodyPr>
            <a:noAutofit/>
          </a:bodyPr>
          <a:lstStyle>
            <a:lvl1pPr marL="0" indent="0" algn="l">
              <a:buNone/>
              <a:defRPr sz="1600" i="0">
                <a:solidFill>
                  <a:schemeClr val="accent4">
                    <a:lumMod val="50000"/>
                  </a:schemeClr>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3" name="Picture Placeholder 29" descr="An empty placeholder to add an image. Click on the placeholder and select the image that you wish to add.">
            <a:extLst>
              <a:ext uri="{FF2B5EF4-FFF2-40B4-BE49-F238E27FC236}">
                <a16:creationId xmlns:a16="http://schemas.microsoft.com/office/drawing/2014/main" id="{85FEB9CB-F2B1-47F4-9097-30FAF7942942}"/>
              </a:ext>
            </a:extLst>
          </p:cNvPr>
          <p:cNvSpPr>
            <a:spLocks noGrp="1"/>
          </p:cNvSpPr>
          <p:nvPr>
            <p:ph type="pic" sz="quarter" idx="20" hasCustomPrompt="1"/>
          </p:nvPr>
        </p:nvSpPr>
        <p:spPr>
          <a:xfrm>
            <a:off x="221380" y="1313129"/>
            <a:ext cx="2560320" cy="2560320"/>
          </a:xfrm>
          <a:solidFill>
            <a:schemeClr val="accent4">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34" name="Text Placeholder 3">
            <a:extLst>
              <a:ext uri="{FF2B5EF4-FFF2-40B4-BE49-F238E27FC236}">
                <a16:creationId xmlns:a16="http://schemas.microsoft.com/office/drawing/2014/main" id="{18F989E1-F209-41C2-AEC2-BDDDEE48E1E5}"/>
              </a:ext>
            </a:extLst>
          </p:cNvPr>
          <p:cNvSpPr>
            <a:spLocks noGrp="1"/>
          </p:cNvSpPr>
          <p:nvPr>
            <p:ph type="body" sz="half" idx="21" hasCustomPrompt="1"/>
          </p:nvPr>
        </p:nvSpPr>
        <p:spPr>
          <a:xfrm>
            <a:off x="463625" y="3878284"/>
            <a:ext cx="2316160" cy="2751276"/>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0" name="Picture Placeholder 29" descr="An empty placeholder to add an image. Click on the placeholder and select the image that you wish to add.">
            <a:extLst>
              <a:ext uri="{FF2B5EF4-FFF2-40B4-BE49-F238E27FC236}">
                <a16:creationId xmlns:a16="http://schemas.microsoft.com/office/drawing/2014/main" id="{45707C7B-9828-45A7-AF95-4A3BE756BBBA}"/>
              </a:ext>
            </a:extLst>
          </p:cNvPr>
          <p:cNvSpPr>
            <a:spLocks noGrp="1"/>
          </p:cNvSpPr>
          <p:nvPr>
            <p:ph type="pic" sz="quarter" idx="29" hasCustomPrompt="1"/>
          </p:nvPr>
        </p:nvSpPr>
        <p:spPr>
          <a:xfrm>
            <a:off x="3168076" y="1313129"/>
            <a:ext cx="2560320" cy="2560320"/>
          </a:xfrm>
          <a:solidFill>
            <a:schemeClr val="accent4">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41" name="Picture Placeholder 29" descr="An empty placeholder to add an image. Click on the placeholder and select the image that you wish to add.">
            <a:extLst>
              <a:ext uri="{FF2B5EF4-FFF2-40B4-BE49-F238E27FC236}">
                <a16:creationId xmlns:a16="http://schemas.microsoft.com/office/drawing/2014/main" id="{56FDA5AA-A766-4B21-8377-9267FFBAE31F}"/>
              </a:ext>
            </a:extLst>
          </p:cNvPr>
          <p:cNvSpPr>
            <a:spLocks noGrp="1"/>
          </p:cNvSpPr>
          <p:nvPr>
            <p:ph type="pic" sz="quarter" idx="31" hasCustomPrompt="1"/>
          </p:nvPr>
        </p:nvSpPr>
        <p:spPr>
          <a:xfrm>
            <a:off x="6114771" y="1313129"/>
            <a:ext cx="2560320" cy="2560320"/>
          </a:xfrm>
          <a:solidFill>
            <a:schemeClr val="accent4">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42" name="Text Placeholder 3">
            <a:extLst>
              <a:ext uri="{FF2B5EF4-FFF2-40B4-BE49-F238E27FC236}">
                <a16:creationId xmlns:a16="http://schemas.microsoft.com/office/drawing/2014/main" id="{5771C520-4E5C-4853-AE35-F250CB8FB5D8}"/>
              </a:ext>
            </a:extLst>
          </p:cNvPr>
          <p:cNvSpPr>
            <a:spLocks noGrp="1"/>
          </p:cNvSpPr>
          <p:nvPr>
            <p:ph type="body" sz="half" idx="32" hasCustomPrompt="1"/>
          </p:nvPr>
        </p:nvSpPr>
        <p:spPr>
          <a:xfrm>
            <a:off x="3412236" y="3878284"/>
            <a:ext cx="2316160" cy="2751276"/>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4" name="Text Placeholder 3">
            <a:extLst>
              <a:ext uri="{FF2B5EF4-FFF2-40B4-BE49-F238E27FC236}">
                <a16:creationId xmlns:a16="http://schemas.microsoft.com/office/drawing/2014/main" id="{5C64EC75-B525-40E2-B054-6BA5895D0794}"/>
              </a:ext>
            </a:extLst>
          </p:cNvPr>
          <p:cNvSpPr>
            <a:spLocks noGrp="1"/>
          </p:cNvSpPr>
          <p:nvPr>
            <p:ph type="body" sz="half" idx="34" hasCustomPrompt="1"/>
          </p:nvPr>
        </p:nvSpPr>
        <p:spPr>
          <a:xfrm>
            <a:off x="6349484" y="3878284"/>
            <a:ext cx="2325607" cy="2751276"/>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6" name="Text Placeholder 27">
            <a:extLst>
              <a:ext uri="{FF2B5EF4-FFF2-40B4-BE49-F238E27FC236}">
                <a16:creationId xmlns:a16="http://schemas.microsoft.com/office/drawing/2014/main" id="{394C56F0-EE6F-474D-AB99-995F044BCB84}"/>
              </a:ext>
            </a:extLst>
          </p:cNvPr>
          <p:cNvSpPr>
            <a:spLocks noGrp="1"/>
          </p:cNvSpPr>
          <p:nvPr>
            <p:ph type="body" sz="quarter" idx="16" hasCustomPrompt="1"/>
          </p:nvPr>
        </p:nvSpPr>
        <p:spPr>
          <a:xfrm>
            <a:off x="8946371" y="213824"/>
            <a:ext cx="2991389" cy="952080"/>
          </a:xfrm>
          <a:noFill/>
          <a:ln>
            <a:noFill/>
          </a:ln>
        </p:spPr>
        <p:txBody>
          <a:bodyPr tIns="91440" bIns="91440" anchor="ctr" anchorCtr="0">
            <a:normAutofit/>
          </a:bodyPr>
          <a:lstStyle>
            <a:lvl1pPr marL="0" indent="0" algn="ctr">
              <a:lnSpc>
                <a:spcPct val="100000"/>
              </a:lnSpc>
              <a:spcBef>
                <a:spcPts val="0"/>
              </a:spcBef>
              <a:buNone/>
              <a:defRPr sz="1200" i="1">
                <a:solidFill>
                  <a:schemeClr val="bg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 name="TextBox 1">
            <a:extLst>
              <a:ext uri="{FF2B5EF4-FFF2-40B4-BE49-F238E27FC236}">
                <a16:creationId xmlns:a16="http://schemas.microsoft.com/office/drawing/2014/main" id="{920B6783-0F8B-4A69-A5F6-7CB50E2B23A8}"/>
              </a:ext>
            </a:extLst>
          </p:cNvPr>
          <p:cNvSpPr txBox="1"/>
          <p:nvPr userDrawn="1"/>
        </p:nvSpPr>
        <p:spPr>
          <a:xfrm>
            <a:off x="145082" y="3873449"/>
            <a:ext cx="365806" cy="424732"/>
          </a:xfrm>
          <a:prstGeom prst="rect">
            <a:avLst/>
          </a:prstGeom>
          <a:noFill/>
        </p:spPr>
        <p:txBody>
          <a:bodyPr wrap="non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lang="en-US" sz="2400" kern="1200" dirty="0">
                <a:solidFill>
                  <a:schemeClr val="accent4">
                    <a:lumMod val="50000"/>
                  </a:schemeClr>
                </a:solidFill>
                <a:latin typeface="+mn-lt"/>
                <a:ea typeface="+mn-ea"/>
                <a:cs typeface="+mn-cs"/>
              </a:rPr>
              <a:t>1</a:t>
            </a:r>
          </a:p>
        </p:txBody>
      </p:sp>
      <p:sp>
        <p:nvSpPr>
          <p:cNvPr id="21" name="TextBox 20">
            <a:extLst>
              <a:ext uri="{FF2B5EF4-FFF2-40B4-BE49-F238E27FC236}">
                <a16:creationId xmlns:a16="http://schemas.microsoft.com/office/drawing/2014/main" id="{CC4D1335-DA11-4DAC-BCA6-7BB8B148C97F}"/>
              </a:ext>
            </a:extLst>
          </p:cNvPr>
          <p:cNvSpPr txBox="1"/>
          <p:nvPr userDrawn="1"/>
        </p:nvSpPr>
        <p:spPr>
          <a:xfrm>
            <a:off x="3098093" y="3873449"/>
            <a:ext cx="365806" cy="424732"/>
          </a:xfrm>
          <a:prstGeom prst="rect">
            <a:avLst/>
          </a:prstGeom>
          <a:noFill/>
        </p:spPr>
        <p:txBody>
          <a:bodyPr wrap="non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lang="en-US" sz="2400" kern="1200" dirty="0">
                <a:solidFill>
                  <a:schemeClr val="accent4">
                    <a:lumMod val="50000"/>
                  </a:schemeClr>
                </a:solidFill>
                <a:latin typeface="+mn-lt"/>
                <a:ea typeface="+mn-ea"/>
                <a:cs typeface="+mn-cs"/>
              </a:rPr>
              <a:t>2</a:t>
            </a:r>
          </a:p>
        </p:txBody>
      </p:sp>
      <p:sp>
        <p:nvSpPr>
          <p:cNvPr id="22" name="TextBox 21">
            <a:extLst>
              <a:ext uri="{FF2B5EF4-FFF2-40B4-BE49-F238E27FC236}">
                <a16:creationId xmlns:a16="http://schemas.microsoft.com/office/drawing/2014/main" id="{CB8EECED-0609-4B4F-AE03-A4F22DF062BA}"/>
              </a:ext>
            </a:extLst>
          </p:cNvPr>
          <p:cNvSpPr txBox="1"/>
          <p:nvPr userDrawn="1"/>
        </p:nvSpPr>
        <p:spPr>
          <a:xfrm>
            <a:off x="6051104" y="3873449"/>
            <a:ext cx="365806" cy="424732"/>
          </a:xfrm>
          <a:prstGeom prst="rect">
            <a:avLst/>
          </a:prstGeom>
          <a:noFill/>
        </p:spPr>
        <p:txBody>
          <a:bodyPr wrap="non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lang="en-US" sz="2400" kern="1200" dirty="0">
                <a:solidFill>
                  <a:schemeClr val="accent4">
                    <a:lumMod val="50000"/>
                  </a:schemeClr>
                </a:solidFill>
                <a:latin typeface="+mn-lt"/>
                <a:ea typeface="+mn-ea"/>
                <a:cs typeface="+mn-cs"/>
              </a:rPr>
              <a:t>3</a:t>
            </a:r>
          </a:p>
        </p:txBody>
      </p:sp>
    </p:spTree>
    <p:extLst>
      <p:ext uri="{BB962C8B-B14F-4D97-AF65-F5344CB8AC3E}">
        <p14:creationId xmlns:p14="http://schemas.microsoft.com/office/powerpoint/2010/main" val="1657743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1 Recipe Book Recipe">
    <p:spTree>
      <p:nvGrpSpPr>
        <p:cNvPr id="1" name=""/>
        <p:cNvGrpSpPr/>
        <p:nvPr/>
      </p:nvGrpSpPr>
      <p:grpSpPr>
        <a:xfrm>
          <a:off x="0" y="0"/>
          <a:ext cx="0" cy="0"/>
          <a:chOff x="0" y="0"/>
          <a:chExt cx="0" cy="0"/>
        </a:xfrm>
      </p:grpSpPr>
      <p:sp>
        <p:nvSpPr>
          <p:cNvPr id="30" name="Picture Placeholder 29" descr="An empty placeholder to add an image. Click on the placeholder and select the image that you wish to add.">
            <a:extLst>
              <a:ext uri="{FF2B5EF4-FFF2-40B4-BE49-F238E27FC236}">
                <a16:creationId xmlns:a16="http://schemas.microsoft.com/office/drawing/2014/main" id="{69A9EAF2-ED61-42E4-B65B-25E4AA320B13}"/>
              </a:ext>
            </a:extLst>
          </p:cNvPr>
          <p:cNvSpPr>
            <a:spLocks noGrp="1"/>
          </p:cNvSpPr>
          <p:nvPr>
            <p:ph type="pic" sz="quarter" idx="17" hasCustomPrompt="1"/>
          </p:nvPr>
        </p:nvSpPr>
        <p:spPr>
          <a:xfrm>
            <a:off x="-7220" y="1181100"/>
            <a:ext cx="5790659" cy="5676900"/>
          </a:xfrm>
          <a:solidFill>
            <a:schemeClr val="accent2">
              <a:lumMod val="20000"/>
              <a:lumOff val="80000"/>
            </a:schemeClr>
          </a:solidFill>
        </p:spPr>
        <p:txBody>
          <a:bodyPr anchor="ctr" anchorCtr="0"/>
          <a:lstStyle>
            <a:lvl1pPr marL="0" indent="0" algn="ctr">
              <a:buNone/>
              <a:defRPr/>
            </a:lvl1pPr>
          </a:lstStyle>
          <a:p>
            <a:r>
              <a:rPr lang="en-US" dirty="0"/>
              <a:t>Add a picture</a:t>
            </a:r>
          </a:p>
        </p:txBody>
      </p:sp>
      <p:sp>
        <p:nvSpPr>
          <p:cNvPr id="25" name="Text Placeholder 3">
            <a:extLst>
              <a:ext uri="{FF2B5EF4-FFF2-40B4-BE49-F238E27FC236}">
                <a16:creationId xmlns:a16="http://schemas.microsoft.com/office/drawing/2014/main" id="{02D6ECAC-8814-4C60-BF83-103E85E412C4}"/>
              </a:ext>
            </a:extLst>
          </p:cNvPr>
          <p:cNvSpPr>
            <a:spLocks noGrp="1"/>
          </p:cNvSpPr>
          <p:nvPr>
            <p:ph type="body" sz="half" idx="14" hasCustomPrompt="1"/>
          </p:nvPr>
        </p:nvSpPr>
        <p:spPr>
          <a:xfrm>
            <a:off x="6018265" y="3734155"/>
            <a:ext cx="5919495" cy="2531389"/>
          </a:xfrm>
        </p:spPr>
        <p:txBody>
          <a:bodyPr numCol="2">
            <a:normAutofit/>
          </a:bodyPr>
          <a:lstStyle>
            <a:lvl1pPr marL="0" indent="0">
              <a:buClr>
                <a:schemeClr val="accent2">
                  <a:lumMod val="50000"/>
                </a:schemeClr>
              </a:buClr>
              <a:buSzPct val="120000"/>
              <a:buFont typeface="+mj-lt"/>
              <a:buNone/>
              <a:defRPr sz="1200">
                <a:solidFill>
                  <a:srgbClr val="535C13"/>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4" name="Text Placeholder 3">
            <a:extLst>
              <a:ext uri="{FF2B5EF4-FFF2-40B4-BE49-F238E27FC236}">
                <a16:creationId xmlns:a16="http://schemas.microsoft.com/office/drawing/2014/main" id="{C7B6AD5B-AEF5-4540-940C-B1E1FEA3BCAB}"/>
              </a:ext>
            </a:extLst>
          </p:cNvPr>
          <p:cNvSpPr>
            <a:spLocks noGrp="1"/>
          </p:cNvSpPr>
          <p:nvPr>
            <p:ph type="body" sz="half" idx="13" hasCustomPrompt="1"/>
          </p:nvPr>
        </p:nvSpPr>
        <p:spPr>
          <a:xfrm>
            <a:off x="6018265" y="3406597"/>
            <a:ext cx="5919495" cy="267780"/>
          </a:xfrm>
        </p:spPr>
        <p:txBody>
          <a:bodyPr>
            <a:noAutofit/>
          </a:bodyPr>
          <a:lstStyle>
            <a:lvl1pPr marL="0" indent="0" algn="l">
              <a:buNone/>
              <a:defRPr sz="1600" i="0">
                <a:solidFill>
                  <a:schemeClr val="accent2">
                    <a:lumMod val="50000"/>
                  </a:schemeClr>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3" name="Text Placeholder 3">
            <a:extLst>
              <a:ext uri="{FF2B5EF4-FFF2-40B4-BE49-F238E27FC236}">
                <a16:creationId xmlns:a16="http://schemas.microsoft.com/office/drawing/2014/main" id="{8FC874B6-474C-46DC-AB76-6E061A973B8A}"/>
              </a:ext>
            </a:extLst>
          </p:cNvPr>
          <p:cNvSpPr>
            <a:spLocks noGrp="1"/>
          </p:cNvSpPr>
          <p:nvPr>
            <p:ph type="body" sz="half" idx="12" hasCustomPrompt="1"/>
          </p:nvPr>
        </p:nvSpPr>
        <p:spPr>
          <a:xfrm>
            <a:off x="6027995" y="1576050"/>
            <a:ext cx="5909765" cy="1778314"/>
          </a:xfrm>
        </p:spPr>
        <p:txBody>
          <a:bodyPr numCol="2">
            <a:normAutofit/>
          </a:bodyPr>
          <a:lstStyle>
            <a:lvl1pPr marL="233363" indent="-233363">
              <a:lnSpc>
                <a:spcPct val="100000"/>
              </a:lnSpc>
              <a:spcBef>
                <a:spcPts val="0"/>
              </a:spcBef>
              <a:buNone/>
              <a:tabLst>
                <a:tab pos="112713" algn="r"/>
                <a:tab pos="233363" algn="l"/>
              </a:tabLst>
              <a:defRPr sz="1200">
                <a:solidFill>
                  <a:srgbClr val="535C13"/>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2" name="Text Placeholder 3">
            <a:extLst>
              <a:ext uri="{FF2B5EF4-FFF2-40B4-BE49-F238E27FC236}">
                <a16:creationId xmlns:a16="http://schemas.microsoft.com/office/drawing/2014/main" id="{425F942B-DAF3-40B3-B77F-A8C9BE692B7D}"/>
              </a:ext>
            </a:extLst>
          </p:cNvPr>
          <p:cNvSpPr>
            <a:spLocks noGrp="1"/>
          </p:cNvSpPr>
          <p:nvPr>
            <p:ph type="body" sz="half" idx="11" hasCustomPrompt="1"/>
          </p:nvPr>
        </p:nvSpPr>
        <p:spPr>
          <a:xfrm>
            <a:off x="6020775" y="1290047"/>
            <a:ext cx="5919495" cy="267780"/>
          </a:xfrm>
        </p:spPr>
        <p:txBody>
          <a:bodyPr>
            <a:noAutofit/>
          </a:bodyPr>
          <a:lstStyle>
            <a:lvl1pPr marL="0" indent="0" algn="l">
              <a:buNone/>
              <a:defRPr sz="1600" i="0">
                <a:solidFill>
                  <a:schemeClr val="accent2">
                    <a:lumMod val="50000"/>
                  </a:schemeClr>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7" name="Rectangle 6">
            <a:extLst>
              <a:ext uri="{FF2B5EF4-FFF2-40B4-BE49-F238E27FC236}">
                <a16:creationId xmlns:a16="http://schemas.microsoft.com/office/drawing/2014/main" id="{7AAE68E5-082A-4AFA-AC51-54889A99670B}"/>
              </a:ext>
            </a:extLst>
          </p:cNvPr>
          <p:cNvSpPr/>
          <p:nvPr userDrawn="1"/>
        </p:nvSpPr>
        <p:spPr>
          <a:xfrm>
            <a:off x="-15240" y="0"/>
            <a:ext cx="12207240" cy="1181100"/>
          </a:xfrm>
          <a:prstGeom prst="rect">
            <a:avLst/>
          </a:prstGeom>
          <a:solidFill>
            <a:schemeClr val="accent2">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id="{522CA51A-0C04-4FC6-8732-A2C2343AF506}"/>
              </a:ext>
            </a:extLst>
          </p:cNvPr>
          <p:cNvSpPr>
            <a:spLocks noGrp="1"/>
          </p:cNvSpPr>
          <p:nvPr>
            <p:ph type="body" sz="half" idx="2" hasCustomPrompt="1"/>
          </p:nvPr>
        </p:nvSpPr>
        <p:spPr>
          <a:xfrm>
            <a:off x="9401387" y="877386"/>
            <a:ext cx="2562683" cy="228601"/>
          </a:xfrm>
        </p:spPr>
        <p:txBody>
          <a:bodyPr>
            <a:normAutofit/>
          </a:bodyPr>
          <a:lstStyle>
            <a:lvl1pPr marL="0" indent="0" algn="r">
              <a:buNone/>
              <a:defRPr sz="1100" i="1">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0" name="Subtitle 2">
            <a:extLst>
              <a:ext uri="{FF2B5EF4-FFF2-40B4-BE49-F238E27FC236}">
                <a16:creationId xmlns:a16="http://schemas.microsoft.com/office/drawing/2014/main" id="{14C40663-56FC-4BDA-A2FD-599A32A8CD21}"/>
              </a:ext>
            </a:extLst>
          </p:cNvPr>
          <p:cNvSpPr>
            <a:spLocks noGrp="1"/>
          </p:cNvSpPr>
          <p:nvPr>
            <p:ph type="subTitle" idx="10" hasCustomPrompt="1"/>
          </p:nvPr>
        </p:nvSpPr>
        <p:spPr>
          <a:xfrm>
            <a:off x="198120" y="805901"/>
            <a:ext cx="9144000" cy="375199"/>
          </a:xfrm>
        </p:spPr>
        <p:txBody>
          <a:bodyPr>
            <a:normAutofit/>
          </a:bodyPr>
          <a:lstStyle>
            <a:lvl1pPr marL="0" indent="0" algn="l">
              <a:buNone/>
              <a:defRPr sz="1600" i="1">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8" name="Title 1">
            <a:extLst>
              <a:ext uri="{FF2B5EF4-FFF2-40B4-BE49-F238E27FC236}">
                <a16:creationId xmlns:a16="http://schemas.microsoft.com/office/drawing/2014/main" id="{6B7BA88D-F843-4122-A255-381B3A7EE79F}"/>
              </a:ext>
            </a:extLst>
          </p:cNvPr>
          <p:cNvSpPr>
            <a:spLocks noGrp="1"/>
          </p:cNvSpPr>
          <p:nvPr>
            <p:ph type="title" hasCustomPrompt="1"/>
          </p:nvPr>
        </p:nvSpPr>
        <p:spPr>
          <a:xfrm>
            <a:off x="213360" y="117834"/>
            <a:ext cx="11724400" cy="634092"/>
          </a:xfrm>
        </p:spPr>
        <p:txBody>
          <a:bodyPr>
            <a:normAutofit/>
          </a:bodyPr>
          <a:lstStyle>
            <a:lvl1pPr>
              <a:defRPr sz="3600">
                <a:solidFill>
                  <a:schemeClr val="bg1"/>
                </a:solidFill>
              </a:defRPr>
            </a:lvl1pPr>
          </a:lstStyle>
          <a:p>
            <a:r>
              <a:rPr lang="en-US" dirty="0"/>
              <a:t>Click to add Title</a:t>
            </a:r>
          </a:p>
        </p:txBody>
      </p:sp>
      <p:sp>
        <p:nvSpPr>
          <p:cNvPr id="28" name="Text Placeholder 27">
            <a:extLst>
              <a:ext uri="{FF2B5EF4-FFF2-40B4-BE49-F238E27FC236}">
                <a16:creationId xmlns:a16="http://schemas.microsoft.com/office/drawing/2014/main" id="{2BBF59D2-23BC-4077-814F-E2E3AE580999}"/>
              </a:ext>
            </a:extLst>
          </p:cNvPr>
          <p:cNvSpPr>
            <a:spLocks noGrp="1"/>
          </p:cNvSpPr>
          <p:nvPr>
            <p:ph type="body" sz="quarter" idx="16" hasCustomPrompt="1"/>
          </p:nvPr>
        </p:nvSpPr>
        <p:spPr>
          <a:xfrm>
            <a:off x="9575460" y="4992427"/>
            <a:ext cx="1944124" cy="1020891"/>
          </a:xfrm>
          <a:solidFill>
            <a:schemeClr val="accent2">
              <a:lumMod val="20000"/>
              <a:lumOff val="80000"/>
            </a:schemeClr>
          </a:solidFill>
          <a:ln>
            <a:noFill/>
          </a:ln>
        </p:spPr>
        <p:txBody>
          <a:bodyPr tIns="91440" bIns="91440" anchor="ctr" anchorCtr="0">
            <a:normAutofit/>
          </a:bodyPr>
          <a:lstStyle>
            <a:lvl1pPr marL="0" indent="0" algn="ctr">
              <a:lnSpc>
                <a:spcPct val="100000"/>
              </a:lnSpc>
              <a:spcBef>
                <a:spcPts val="0"/>
              </a:spcBef>
              <a:buNone/>
              <a:defRPr sz="1200" i="1">
                <a:solidFill>
                  <a:schemeClr val="accent2">
                    <a:lumMod val="50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6" name="Text Placeholder 3">
            <a:extLst>
              <a:ext uri="{FF2B5EF4-FFF2-40B4-BE49-F238E27FC236}">
                <a16:creationId xmlns:a16="http://schemas.microsoft.com/office/drawing/2014/main" id="{65B16179-CC8B-4981-9526-8E3E08E72C6A}"/>
              </a:ext>
            </a:extLst>
          </p:cNvPr>
          <p:cNvSpPr>
            <a:spLocks noGrp="1"/>
          </p:cNvSpPr>
          <p:nvPr>
            <p:ph type="body" sz="half" idx="15" hasCustomPrompt="1"/>
          </p:nvPr>
        </p:nvSpPr>
        <p:spPr>
          <a:xfrm>
            <a:off x="6018265" y="6291373"/>
            <a:ext cx="5919495" cy="352803"/>
          </a:xfrm>
        </p:spPr>
        <p:txBody>
          <a:bodyPr numCol="1">
            <a:normAutofit/>
          </a:bodyPr>
          <a:lstStyle>
            <a:lvl1pPr marL="0" indent="0">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Tree>
    <p:extLst>
      <p:ext uri="{BB962C8B-B14F-4D97-AF65-F5344CB8AC3E}">
        <p14:creationId xmlns:p14="http://schemas.microsoft.com/office/powerpoint/2010/main" val="10643309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4 Recipe Book Recip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D41EDA9-50CC-431D-A9E2-D8B28F1D9DD2}"/>
              </a:ext>
            </a:extLst>
          </p:cNvPr>
          <p:cNvSpPr/>
          <p:nvPr userDrawn="1"/>
        </p:nvSpPr>
        <p:spPr>
          <a:xfrm>
            <a:off x="-15240" y="0"/>
            <a:ext cx="5788152" cy="1181100"/>
          </a:xfrm>
          <a:prstGeom prst="rect">
            <a:avLst/>
          </a:prstGeom>
          <a:solidFill>
            <a:schemeClr val="accent4">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0" name="Subtitle 2">
            <a:extLst>
              <a:ext uri="{FF2B5EF4-FFF2-40B4-BE49-F238E27FC236}">
                <a16:creationId xmlns:a16="http://schemas.microsoft.com/office/drawing/2014/main" id="{14C40663-56FC-4BDA-A2FD-599A32A8CD21}"/>
              </a:ext>
            </a:extLst>
          </p:cNvPr>
          <p:cNvSpPr>
            <a:spLocks noGrp="1"/>
          </p:cNvSpPr>
          <p:nvPr>
            <p:ph type="subTitle" idx="10" hasCustomPrompt="1"/>
          </p:nvPr>
        </p:nvSpPr>
        <p:spPr>
          <a:xfrm>
            <a:off x="2366211" y="859534"/>
            <a:ext cx="3406701" cy="321566"/>
          </a:xfrm>
        </p:spPr>
        <p:txBody>
          <a:bodyPr>
            <a:normAutofit/>
          </a:bodyPr>
          <a:lstStyle>
            <a:lvl1pPr marL="0" indent="0" algn="r">
              <a:buNone/>
              <a:defRPr sz="1400" i="1">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8" name="Title 1">
            <a:extLst>
              <a:ext uri="{FF2B5EF4-FFF2-40B4-BE49-F238E27FC236}">
                <a16:creationId xmlns:a16="http://schemas.microsoft.com/office/drawing/2014/main" id="{6B7BA88D-F843-4122-A255-381B3A7EE79F}"/>
              </a:ext>
            </a:extLst>
          </p:cNvPr>
          <p:cNvSpPr>
            <a:spLocks noGrp="1"/>
          </p:cNvSpPr>
          <p:nvPr>
            <p:ph type="title" hasCustomPrompt="1"/>
          </p:nvPr>
        </p:nvSpPr>
        <p:spPr>
          <a:xfrm>
            <a:off x="213361" y="165960"/>
            <a:ext cx="5559552" cy="634092"/>
          </a:xfrm>
        </p:spPr>
        <p:txBody>
          <a:bodyPr>
            <a:normAutofit/>
          </a:bodyPr>
          <a:lstStyle>
            <a:lvl1pPr algn="r">
              <a:defRPr sz="2800">
                <a:solidFill>
                  <a:schemeClr val="bg1"/>
                </a:solidFill>
              </a:defRPr>
            </a:lvl1pPr>
          </a:lstStyle>
          <a:p>
            <a:r>
              <a:rPr lang="en-US" dirty="0"/>
              <a:t>Click to add Title</a:t>
            </a:r>
          </a:p>
        </p:txBody>
      </p:sp>
      <p:sp>
        <p:nvSpPr>
          <p:cNvPr id="19" name="Rectangle 18">
            <a:extLst>
              <a:ext uri="{FF2B5EF4-FFF2-40B4-BE49-F238E27FC236}">
                <a16:creationId xmlns:a16="http://schemas.microsoft.com/office/drawing/2014/main" id="{BAB15BB6-BF7A-460B-81E4-6CA74B3B1A58}"/>
              </a:ext>
            </a:extLst>
          </p:cNvPr>
          <p:cNvSpPr/>
          <p:nvPr userDrawn="1"/>
        </p:nvSpPr>
        <p:spPr>
          <a:xfrm>
            <a:off x="0" y="1181101"/>
            <a:ext cx="5788152" cy="56769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Picture Placeholder 29" descr="An empty placeholder to add an image. Click on the placeholder and select the image that you wish to add.">
            <a:extLst>
              <a:ext uri="{FF2B5EF4-FFF2-40B4-BE49-F238E27FC236}">
                <a16:creationId xmlns:a16="http://schemas.microsoft.com/office/drawing/2014/main" id="{69A9EAF2-ED61-42E4-B65B-25E4AA320B13}"/>
              </a:ext>
            </a:extLst>
          </p:cNvPr>
          <p:cNvSpPr>
            <a:spLocks noGrp="1"/>
          </p:cNvSpPr>
          <p:nvPr>
            <p:ph type="pic" sz="quarter" idx="17" hasCustomPrompt="1"/>
          </p:nvPr>
        </p:nvSpPr>
        <p:spPr>
          <a:xfrm>
            <a:off x="184077" y="129986"/>
            <a:ext cx="1472184" cy="1444752"/>
          </a:xfrm>
          <a:solidFill>
            <a:schemeClr val="bg1"/>
          </a:solidFill>
        </p:spPr>
        <p:txBody>
          <a:bodyPr anchor="ctr" anchorCtr="0">
            <a:normAutofit/>
          </a:bodyPr>
          <a:lstStyle>
            <a:lvl1pPr marL="0" indent="0" algn="ctr">
              <a:buNone/>
              <a:defRPr sz="1800"/>
            </a:lvl1pPr>
          </a:lstStyle>
          <a:p>
            <a:r>
              <a:rPr lang="en-US" dirty="0"/>
              <a:t>Add a picture</a:t>
            </a:r>
          </a:p>
        </p:txBody>
      </p:sp>
      <p:sp>
        <p:nvSpPr>
          <p:cNvPr id="27" name="Text Placeholder 27">
            <a:extLst>
              <a:ext uri="{FF2B5EF4-FFF2-40B4-BE49-F238E27FC236}">
                <a16:creationId xmlns:a16="http://schemas.microsoft.com/office/drawing/2014/main" id="{7B211DA6-5909-4778-ACCB-FDDE1061AEEB}"/>
              </a:ext>
            </a:extLst>
          </p:cNvPr>
          <p:cNvSpPr>
            <a:spLocks noGrp="1"/>
          </p:cNvSpPr>
          <p:nvPr>
            <p:ph type="body" sz="quarter" idx="18" hasCustomPrompt="1"/>
          </p:nvPr>
        </p:nvSpPr>
        <p:spPr>
          <a:xfrm>
            <a:off x="184078" y="1886336"/>
            <a:ext cx="1472184" cy="1971790"/>
          </a:xfrm>
          <a:noFill/>
          <a:ln>
            <a:noFill/>
          </a:ln>
        </p:spPr>
        <p:txBody>
          <a:bodyPr tIns="91440" bIns="91440" anchor="t" anchorCtr="0">
            <a:normAutofit/>
          </a:bodyPr>
          <a:lstStyle>
            <a:lvl1pPr marL="0" indent="0" algn="ctr">
              <a:lnSpc>
                <a:spcPct val="100000"/>
              </a:lnSpc>
              <a:spcBef>
                <a:spcPts val="0"/>
              </a:spcBef>
              <a:buNone/>
              <a:defRPr sz="1200" i="1">
                <a:solidFill>
                  <a:schemeClr val="accent4">
                    <a:lumMod val="50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4" name="Text Placeholder 3">
            <a:extLst>
              <a:ext uri="{FF2B5EF4-FFF2-40B4-BE49-F238E27FC236}">
                <a16:creationId xmlns:a16="http://schemas.microsoft.com/office/drawing/2014/main" id="{5EFB9AC3-DB43-4B4E-B74E-1ED156A18510}"/>
              </a:ext>
            </a:extLst>
          </p:cNvPr>
          <p:cNvSpPr>
            <a:spLocks noGrp="1"/>
          </p:cNvSpPr>
          <p:nvPr>
            <p:ph type="body" sz="half" idx="12" hasCustomPrompt="1"/>
          </p:nvPr>
        </p:nvSpPr>
        <p:spPr>
          <a:xfrm>
            <a:off x="1933678" y="1886336"/>
            <a:ext cx="3745227" cy="4516873"/>
          </a:xfrm>
        </p:spPr>
        <p:txBody>
          <a:bodyPr numCol="1">
            <a:normAutofit/>
          </a:bodyPr>
          <a:lstStyle>
            <a:lvl1pPr marL="233363" indent="-233363">
              <a:lnSpc>
                <a:spcPct val="150000"/>
              </a:lnSpc>
              <a:spcBef>
                <a:spcPts val="0"/>
              </a:spcBef>
              <a:buNone/>
              <a:tabLst>
                <a:tab pos="112713" algn="r"/>
                <a:tab pos="233363" algn="l"/>
              </a:tabLst>
              <a:defRPr sz="1200">
                <a:solidFill>
                  <a:schemeClr val="accent4">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6" name="Text Placeholder 3">
            <a:extLst>
              <a:ext uri="{FF2B5EF4-FFF2-40B4-BE49-F238E27FC236}">
                <a16:creationId xmlns:a16="http://schemas.microsoft.com/office/drawing/2014/main" id="{1808718C-849A-4063-A7DB-6A25E4823A61}"/>
              </a:ext>
            </a:extLst>
          </p:cNvPr>
          <p:cNvSpPr>
            <a:spLocks noGrp="1"/>
          </p:cNvSpPr>
          <p:nvPr>
            <p:ph type="body" sz="half" idx="15" hasCustomPrompt="1"/>
          </p:nvPr>
        </p:nvSpPr>
        <p:spPr>
          <a:xfrm>
            <a:off x="1942554" y="6477581"/>
            <a:ext cx="3735869" cy="326903"/>
          </a:xfrm>
        </p:spPr>
        <p:txBody>
          <a:bodyPr numCol="2">
            <a:normAutofit/>
          </a:bodyPr>
          <a:lstStyle>
            <a:lvl1pPr marL="0" indent="0">
              <a:lnSpc>
                <a:spcPct val="100000"/>
              </a:lnSpc>
              <a:spcBef>
                <a:spcPts val="0"/>
              </a:spcBef>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7" name="Picture Placeholder 29" descr="An empty placeholder to add an image. Click on the placeholder and select the image that you wish to add.">
            <a:extLst>
              <a:ext uri="{FF2B5EF4-FFF2-40B4-BE49-F238E27FC236}">
                <a16:creationId xmlns:a16="http://schemas.microsoft.com/office/drawing/2014/main" id="{ADBABE7C-83A0-42FB-9AB1-BD7454D9103E}"/>
              </a:ext>
            </a:extLst>
          </p:cNvPr>
          <p:cNvSpPr>
            <a:spLocks noGrp="1"/>
          </p:cNvSpPr>
          <p:nvPr>
            <p:ph type="pic" sz="quarter" idx="19" hasCustomPrompt="1"/>
          </p:nvPr>
        </p:nvSpPr>
        <p:spPr>
          <a:xfrm>
            <a:off x="6017143" y="296778"/>
            <a:ext cx="1874380" cy="1371600"/>
          </a:xfrm>
          <a:solidFill>
            <a:schemeClr val="accent4">
              <a:lumMod val="20000"/>
              <a:lumOff val="80000"/>
            </a:schemeClr>
          </a:solidFill>
        </p:spPr>
        <p:txBody>
          <a:bodyPr anchor="ctr" anchorCtr="0">
            <a:normAutofit/>
          </a:bodyPr>
          <a:lstStyle>
            <a:lvl1pPr marL="0" indent="0" algn="ctr">
              <a:buNone/>
              <a:defRPr sz="1800"/>
            </a:lvl1pPr>
          </a:lstStyle>
          <a:p>
            <a:r>
              <a:rPr lang="en-US" dirty="0"/>
              <a:t>Add a picture</a:t>
            </a:r>
          </a:p>
        </p:txBody>
      </p:sp>
      <p:sp>
        <p:nvSpPr>
          <p:cNvPr id="38" name="Picture Placeholder 29" descr="An empty placeholder to add an image. Click on the placeholder and select the image that you wish to add.">
            <a:extLst>
              <a:ext uri="{FF2B5EF4-FFF2-40B4-BE49-F238E27FC236}">
                <a16:creationId xmlns:a16="http://schemas.microsoft.com/office/drawing/2014/main" id="{6AA38BAD-E577-44E5-8652-7EB8884D85D4}"/>
              </a:ext>
            </a:extLst>
          </p:cNvPr>
          <p:cNvSpPr>
            <a:spLocks noGrp="1"/>
          </p:cNvSpPr>
          <p:nvPr>
            <p:ph type="pic" sz="quarter" idx="29" hasCustomPrompt="1"/>
          </p:nvPr>
        </p:nvSpPr>
        <p:spPr>
          <a:xfrm>
            <a:off x="6017143" y="1921978"/>
            <a:ext cx="1874380" cy="1371600"/>
          </a:xfrm>
          <a:solidFill>
            <a:schemeClr val="accent4">
              <a:lumMod val="20000"/>
              <a:lumOff val="80000"/>
            </a:schemeClr>
          </a:solidFill>
        </p:spPr>
        <p:txBody>
          <a:bodyPr anchor="ctr" anchorCtr="0">
            <a:normAutofit/>
          </a:bodyPr>
          <a:lstStyle>
            <a:lvl1pPr marL="0" indent="0" algn="ctr">
              <a:buNone/>
              <a:defRPr sz="1800"/>
            </a:lvl1pPr>
          </a:lstStyle>
          <a:p>
            <a:r>
              <a:rPr lang="en-US" dirty="0"/>
              <a:t>Add a picture</a:t>
            </a:r>
          </a:p>
        </p:txBody>
      </p:sp>
      <p:sp>
        <p:nvSpPr>
          <p:cNvPr id="39" name="Picture Placeholder 29" descr="An empty placeholder to add an image. Click on the placeholder and select the image that you wish to add.">
            <a:extLst>
              <a:ext uri="{FF2B5EF4-FFF2-40B4-BE49-F238E27FC236}">
                <a16:creationId xmlns:a16="http://schemas.microsoft.com/office/drawing/2014/main" id="{31089E30-35D5-4B63-962C-E69262F8A31B}"/>
              </a:ext>
            </a:extLst>
          </p:cNvPr>
          <p:cNvSpPr>
            <a:spLocks noGrp="1"/>
          </p:cNvSpPr>
          <p:nvPr>
            <p:ph type="pic" sz="quarter" idx="31" hasCustomPrompt="1"/>
          </p:nvPr>
        </p:nvSpPr>
        <p:spPr>
          <a:xfrm>
            <a:off x="6017143" y="3547178"/>
            <a:ext cx="1874380" cy="1371600"/>
          </a:xfrm>
          <a:solidFill>
            <a:schemeClr val="accent4">
              <a:lumMod val="20000"/>
              <a:lumOff val="80000"/>
            </a:schemeClr>
          </a:solidFill>
        </p:spPr>
        <p:txBody>
          <a:bodyPr anchor="ctr" anchorCtr="0">
            <a:normAutofit/>
          </a:bodyPr>
          <a:lstStyle>
            <a:lvl1pPr marL="0" indent="0" algn="ctr">
              <a:buNone/>
              <a:defRPr sz="1800"/>
            </a:lvl1pPr>
          </a:lstStyle>
          <a:p>
            <a:r>
              <a:rPr lang="en-US" dirty="0"/>
              <a:t>Add a picture</a:t>
            </a:r>
          </a:p>
        </p:txBody>
      </p:sp>
      <p:sp>
        <p:nvSpPr>
          <p:cNvPr id="40" name="Picture Placeholder 29" descr="An empty placeholder to add an image. Click on the placeholder and select the image that you wish to add.">
            <a:extLst>
              <a:ext uri="{FF2B5EF4-FFF2-40B4-BE49-F238E27FC236}">
                <a16:creationId xmlns:a16="http://schemas.microsoft.com/office/drawing/2014/main" id="{294891CE-B5DF-4EC9-BCD1-007200ADE6BF}"/>
              </a:ext>
            </a:extLst>
          </p:cNvPr>
          <p:cNvSpPr>
            <a:spLocks noGrp="1"/>
          </p:cNvSpPr>
          <p:nvPr>
            <p:ph type="pic" sz="quarter" idx="32" hasCustomPrompt="1"/>
          </p:nvPr>
        </p:nvSpPr>
        <p:spPr>
          <a:xfrm>
            <a:off x="6017662" y="5172377"/>
            <a:ext cx="1874380" cy="1371600"/>
          </a:xfrm>
          <a:solidFill>
            <a:schemeClr val="accent4">
              <a:lumMod val="20000"/>
              <a:lumOff val="80000"/>
            </a:schemeClr>
          </a:solidFill>
        </p:spPr>
        <p:txBody>
          <a:bodyPr anchor="ctr" anchorCtr="0">
            <a:normAutofit/>
          </a:bodyPr>
          <a:lstStyle>
            <a:lvl1pPr marL="0" indent="0" algn="ctr">
              <a:buNone/>
              <a:defRPr sz="1800"/>
            </a:lvl1pPr>
          </a:lstStyle>
          <a:p>
            <a:r>
              <a:rPr lang="en-US" dirty="0"/>
              <a:t>Add a picture</a:t>
            </a:r>
          </a:p>
        </p:txBody>
      </p:sp>
      <p:sp>
        <p:nvSpPr>
          <p:cNvPr id="53" name="Text Placeholder 3">
            <a:extLst>
              <a:ext uri="{FF2B5EF4-FFF2-40B4-BE49-F238E27FC236}">
                <a16:creationId xmlns:a16="http://schemas.microsoft.com/office/drawing/2014/main" id="{55A40829-372A-4BD2-9DFD-55A1E0FC7A6C}"/>
              </a:ext>
            </a:extLst>
          </p:cNvPr>
          <p:cNvSpPr>
            <a:spLocks noGrp="1"/>
          </p:cNvSpPr>
          <p:nvPr>
            <p:ph type="body" sz="half" idx="21" hasCustomPrompt="1"/>
          </p:nvPr>
        </p:nvSpPr>
        <p:spPr>
          <a:xfrm>
            <a:off x="8155381" y="269869"/>
            <a:ext cx="3861359" cy="1398509"/>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55" name="Text Placeholder 3">
            <a:extLst>
              <a:ext uri="{FF2B5EF4-FFF2-40B4-BE49-F238E27FC236}">
                <a16:creationId xmlns:a16="http://schemas.microsoft.com/office/drawing/2014/main" id="{D3ED1463-3FDC-4F77-A490-BB128AEB35E9}"/>
              </a:ext>
            </a:extLst>
          </p:cNvPr>
          <p:cNvSpPr>
            <a:spLocks noGrp="1"/>
          </p:cNvSpPr>
          <p:nvPr>
            <p:ph type="body" sz="half" idx="33" hasCustomPrompt="1"/>
          </p:nvPr>
        </p:nvSpPr>
        <p:spPr>
          <a:xfrm>
            <a:off x="8155381" y="1903490"/>
            <a:ext cx="3861359" cy="1398509"/>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57" name="Text Placeholder 3">
            <a:extLst>
              <a:ext uri="{FF2B5EF4-FFF2-40B4-BE49-F238E27FC236}">
                <a16:creationId xmlns:a16="http://schemas.microsoft.com/office/drawing/2014/main" id="{66CBE1DF-E937-4AEA-A7F9-8B809516E332}"/>
              </a:ext>
            </a:extLst>
          </p:cNvPr>
          <p:cNvSpPr>
            <a:spLocks noGrp="1"/>
          </p:cNvSpPr>
          <p:nvPr>
            <p:ph type="body" sz="half" idx="35" hasCustomPrompt="1"/>
          </p:nvPr>
        </p:nvSpPr>
        <p:spPr>
          <a:xfrm>
            <a:off x="8155381" y="3537111"/>
            <a:ext cx="3861359" cy="1398509"/>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5" name="Text Placeholder 3">
            <a:extLst>
              <a:ext uri="{FF2B5EF4-FFF2-40B4-BE49-F238E27FC236}">
                <a16:creationId xmlns:a16="http://schemas.microsoft.com/office/drawing/2014/main" id="{4C47130C-295F-469B-8A2F-DACEF5B5A598}"/>
              </a:ext>
            </a:extLst>
          </p:cNvPr>
          <p:cNvSpPr>
            <a:spLocks noGrp="1"/>
          </p:cNvSpPr>
          <p:nvPr>
            <p:ph type="body" sz="half" idx="11" hasCustomPrompt="1"/>
          </p:nvPr>
        </p:nvSpPr>
        <p:spPr>
          <a:xfrm>
            <a:off x="1927739" y="1480561"/>
            <a:ext cx="3745227" cy="313240"/>
          </a:xfrm>
        </p:spPr>
        <p:txBody>
          <a:bodyPr>
            <a:noAutofit/>
          </a:bodyPr>
          <a:lstStyle>
            <a:lvl1pPr marL="0" indent="0" algn="l">
              <a:buNone/>
              <a:defRPr sz="1600" i="0">
                <a:solidFill>
                  <a:schemeClr val="accent4">
                    <a:lumMod val="50000"/>
                  </a:schemeClr>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59" name="Text Placeholder 3">
            <a:extLst>
              <a:ext uri="{FF2B5EF4-FFF2-40B4-BE49-F238E27FC236}">
                <a16:creationId xmlns:a16="http://schemas.microsoft.com/office/drawing/2014/main" id="{A93AA9FB-7091-4FF0-8330-340B0A90ACBB}"/>
              </a:ext>
            </a:extLst>
          </p:cNvPr>
          <p:cNvSpPr>
            <a:spLocks noGrp="1"/>
          </p:cNvSpPr>
          <p:nvPr>
            <p:ph type="body" sz="half" idx="37" hasCustomPrompt="1"/>
          </p:nvPr>
        </p:nvSpPr>
        <p:spPr>
          <a:xfrm>
            <a:off x="8155381" y="5170732"/>
            <a:ext cx="3861359" cy="1398509"/>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3" name="TextBox 22">
            <a:extLst>
              <a:ext uri="{FF2B5EF4-FFF2-40B4-BE49-F238E27FC236}">
                <a16:creationId xmlns:a16="http://schemas.microsoft.com/office/drawing/2014/main" id="{F58024DC-2BD1-48B2-9B50-F47B3CEF4820}"/>
              </a:ext>
            </a:extLst>
          </p:cNvPr>
          <p:cNvSpPr txBox="1"/>
          <p:nvPr userDrawn="1"/>
        </p:nvSpPr>
        <p:spPr>
          <a:xfrm>
            <a:off x="7888697" y="269869"/>
            <a:ext cx="319318" cy="341632"/>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1800" kern="1200" dirty="0">
                <a:solidFill>
                  <a:schemeClr val="accent4">
                    <a:lumMod val="50000"/>
                  </a:schemeClr>
                </a:solidFill>
                <a:latin typeface="+mn-lt"/>
                <a:ea typeface="+mn-ea"/>
                <a:cs typeface="+mn-cs"/>
              </a:rPr>
              <a:t>1</a:t>
            </a:r>
          </a:p>
        </p:txBody>
      </p:sp>
      <p:sp>
        <p:nvSpPr>
          <p:cNvPr id="24" name="TextBox 23">
            <a:extLst>
              <a:ext uri="{FF2B5EF4-FFF2-40B4-BE49-F238E27FC236}">
                <a16:creationId xmlns:a16="http://schemas.microsoft.com/office/drawing/2014/main" id="{277DCCC3-3098-4343-B77B-3D23E8F17FFD}"/>
              </a:ext>
            </a:extLst>
          </p:cNvPr>
          <p:cNvSpPr txBox="1"/>
          <p:nvPr userDrawn="1"/>
        </p:nvSpPr>
        <p:spPr>
          <a:xfrm>
            <a:off x="7888696" y="1902428"/>
            <a:ext cx="319319" cy="341632"/>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1800" kern="1200" dirty="0">
                <a:solidFill>
                  <a:schemeClr val="accent4">
                    <a:lumMod val="50000"/>
                  </a:schemeClr>
                </a:solidFill>
                <a:latin typeface="+mn-lt"/>
                <a:ea typeface="+mn-ea"/>
                <a:cs typeface="+mn-cs"/>
              </a:rPr>
              <a:t>2</a:t>
            </a:r>
          </a:p>
        </p:txBody>
      </p:sp>
      <p:sp>
        <p:nvSpPr>
          <p:cNvPr id="26" name="TextBox 25">
            <a:extLst>
              <a:ext uri="{FF2B5EF4-FFF2-40B4-BE49-F238E27FC236}">
                <a16:creationId xmlns:a16="http://schemas.microsoft.com/office/drawing/2014/main" id="{47D9CE1B-5D25-4C27-8C90-7CA8B8B1E7EF}"/>
              </a:ext>
            </a:extLst>
          </p:cNvPr>
          <p:cNvSpPr txBox="1"/>
          <p:nvPr userDrawn="1"/>
        </p:nvSpPr>
        <p:spPr>
          <a:xfrm>
            <a:off x="7888696" y="3534987"/>
            <a:ext cx="319319" cy="341632"/>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1800" kern="1200" dirty="0">
                <a:solidFill>
                  <a:schemeClr val="accent4">
                    <a:lumMod val="50000"/>
                  </a:schemeClr>
                </a:solidFill>
                <a:latin typeface="+mn-lt"/>
                <a:ea typeface="+mn-ea"/>
                <a:cs typeface="+mn-cs"/>
              </a:rPr>
              <a:t>3</a:t>
            </a:r>
          </a:p>
        </p:txBody>
      </p:sp>
      <p:sp>
        <p:nvSpPr>
          <p:cNvPr id="28" name="TextBox 27">
            <a:extLst>
              <a:ext uri="{FF2B5EF4-FFF2-40B4-BE49-F238E27FC236}">
                <a16:creationId xmlns:a16="http://schemas.microsoft.com/office/drawing/2014/main" id="{E4D750E6-AF88-4742-9ABE-63A5217AD198}"/>
              </a:ext>
            </a:extLst>
          </p:cNvPr>
          <p:cNvSpPr txBox="1"/>
          <p:nvPr userDrawn="1"/>
        </p:nvSpPr>
        <p:spPr>
          <a:xfrm>
            <a:off x="7888696" y="5167546"/>
            <a:ext cx="319319" cy="341632"/>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1800" kern="1200" dirty="0">
                <a:solidFill>
                  <a:schemeClr val="accent4">
                    <a:lumMod val="50000"/>
                  </a:schemeClr>
                </a:solidFill>
                <a:latin typeface="+mn-lt"/>
                <a:ea typeface="+mn-ea"/>
                <a:cs typeface="+mn-cs"/>
              </a:rPr>
              <a:t>4</a:t>
            </a:r>
          </a:p>
        </p:txBody>
      </p:sp>
    </p:spTree>
    <p:extLst>
      <p:ext uri="{BB962C8B-B14F-4D97-AF65-F5344CB8AC3E}">
        <p14:creationId xmlns:p14="http://schemas.microsoft.com/office/powerpoint/2010/main" val="37677557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5 Recipe Book Recipe">
    <p:spTree>
      <p:nvGrpSpPr>
        <p:cNvPr id="1" name=""/>
        <p:cNvGrpSpPr/>
        <p:nvPr/>
      </p:nvGrpSpPr>
      <p:grpSpPr>
        <a:xfrm>
          <a:off x="0" y="0"/>
          <a:ext cx="0" cy="0"/>
          <a:chOff x="0" y="0"/>
          <a:chExt cx="0" cy="0"/>
        </a:xfrm>
      </p:grpSpPr>
      <p:sp>
        <p:nvSpPr>
          <p:cNvPr id="7" name="Picture Placeholder 6" descr="An empty placeholder to add an image. Click on the placeholder and select the image that you wish to add.">
            <a:extLst>
              <a:ext uri="{FF2B5EF4-FFF2-40B4-BE49-F238E27FC236}">
                <a16:creationId xmlns:a16="http://schemas.microsoft.com/office/drawing/2014/main" id="{EDAB7103-706C-4D50-B9D9-030D5A29D564}"/>
              </a:ext>
            </a:extLst>
          </p:cNvPr>
          <p:cNvSpPr>
            <a:spLocks noGrp="1"/>
          </p:cNvSpPr>
          <p:nvPr>
            <p:ph type="pic" sz="quarter" idx="10" hasCustomPrompt="1"/>
          </p:nvPr>
        </p:nvSpPr>
        <p:spPr>
          <a:xfrm>
            <a:off x="0" y="0"/>
            <a:ext cx="5998464" cy="6858000"/>
          </a:xfrm>
          <a:solidFill>
            <a:schemeClr val="accent4">
              <a:lumMod val="20000"/>
              <a:lumOff val="80000"/>
            </a:schemeClr>
          </a:solidFill>
        </p:spPr>
        <p:txBody>
          <a:bodyPr anchor="ctr"/>
          <a:lstStyle>
            <a:lvl1pPr marL="0" indent="0" algn="ctr">
              <a:buNone/>
              <a:defRPr/>
            </a:lvl1pPr>
          </a:lstStyle>
          <a:p>
            <a:r>
              <a:rPr lang="en-US" dirty="0"/>
              <a:t>Add a picture</a:t>
            </a:r>
          </a:p>
        </p:txBody>
      </p:sp>
      <p:sp>
        <p:nvSpPr>
          <p:cNvPr id="2" name="Title 1">
            <a:extLst>
              <a:ext uri="{FF2B5EF4-FFF2-40B4-BE49-F238E27FC236}">
                <a16:creationId xmlns:a16="http://schemas.microsoft.com/office/drawing/2014/main" id="{3D626AAE-852B-4A65-9BB6-7D2C0A1916F8}"/>
              </a:ext>
            </a:extLst>
          </p:cNvPr>
          <p:cNvSpPr>
            <a:spLocks noGrp="1"/>
          </p:cNvSpPr>
          <p:nvPr>
            <p:ph type="title"/>
          </p:nvPr>
        </p:nvSpPr>
        <p:spPr>
          <a:xfrm>
            <a:off x="926592" y="877824"/>
            <a:ext cx="11265408" cy="1179576"/>
          </a:xfrm>
          <a:solidFill>
            <a:schemeClr val="accent4">
              <a:lumMod val="50000"/>
            </a:schemeClr>
          </a:solidFill>
        </p:spPr>
        <p:txBody>
          <a:bodyPr vert="horz" lIns="91440" tIns="45720" rIns="91440" bIns="45720" rtlCol="0" anchor="ctr" anchorCtr="0">
            <a:noAutofit/>
          </a:bodyPr>
          <a:lstStyle>
            <a:lvl1pPr>
              <a:defRPr lang="en-US" sz="3600">
                <a:solidFill>
                  <a:schemeClr val="bg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9" name="Text Placeholder 27">
            <a:extLst>
              <a:ext uri="{FF2B5EF4-FFF2-40B4-BE49-F238E27FC236}">
                <a16:creationId xmlns:a16="http://schemas.microsoft.com/office/drawing/2014/main" id="{40284018-877E-48C8-A60E-5EA184B0B905}"/>
              </a:ext>
            </a:extLst>
          </p:cNvPr>
          <p:cNvSpPr>
            <a:spLocks noGrp="1"/>
          </p:cNvSpPr>
          <p:nvPr>
            <p:ph type="body" sz="quarter" idx="18" hasCustomPrompt="1"/>
          </p:nvPr>
        </p:nvSpPr>
        <p:spPr>
          <a:xfrm>
            <a:off x="6095998" y="0"/>
            <a:ext cx="5879593" cy="877824"/>
          </a:xfrm>
          <a:noFill/>
          <a:ln>
            <a:noFill/>
          </a:ln>
        </p:spPr>
        <p:txBody>
          <a:bodyPr tIns="91440" bIns="91440" anchor="ctr" anchorCtr="0">
            <a:normAutofit/>
          </a:bodyPr>
          <a:lstStyle>
            <a:lvl1pPr marL="0" indent="0" algn="ctr">
              <a:lnSpc>
                <a:spcPct val="100000"/>
              </a:lnSpc>
              <a:spcBef>
                <a:spcPts val="0"/>
              </a:spcBef>
              <a:buNone/>
              <a:defRPr sz="1600" i="1">
                <a:solidFill>
                  <a:schemeClr val="accent4">
                    <a:lumMod val="50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2" name="Subtitle 2">
            <a:extLst>
              <a:ext uri="{FF2B5EF4-FFF2-40B4-BE49-F238E27FC236}">
                <a16:creationId xmlns:a16="http://schemas.microsoft.com/office/drawing/2014/main" id="{861167B6-9741-49DA-A7AF-E1A3352D10C8}"/>
              </a:ext>
            </a:extLst>
          </p:cNvPr>
          <p:cNvSpPr>
            <a:spLocks noGrp="1"/>
          </p:cNvSpPr>
          <p:nvPr>
            <p:ph type="subTitle" idx="20" hasCustomPrompt="1"/>
          </p:nvPr>
        </p:nvSpPr>
        <p:spPr>
          <a:xfrm>
            <a:off x="8785299" y="1735834"/>
            <a:ext cx="3406701" cy="321566"/>
          </a:xfrm>
        </p:spPr>
        <p:txBody>
          <a:bodyPr>
            <a:normAutofit/>
          </a:bodyPr>
          <a:lstStyle>
            <a:lvl1pPr marL="0" indent="0" algn="r">
              <a:buNone/>
              <a:defRPr sz="1200" i="1">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Rectangle 13">
            <a:extLst>
              <a:ext uri="{FF2B5EF4-FFF2-40B4-BE49-F238E27FC236}">
                <a16:creationId xmlns:a16="http://schemas.microsoft.com/office/drawing/2014/main" id="{913599A2-48DF-45BA-9425-12A5FBCF838E}"/>
              </a:ext>
            </a:extLst>
          </p:cNvPr>
          <p:cNvSpPr/>
          <p:nvPr userDrawn="1"/>
        </p:nvSpPr>
        <p:spPr>
          <a:xfrm>
            <a:off x="5992994" y="6316980"/>
            <a:ext cx="6199006" cy="5410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3">
            <a:extLst>
              <a:ext uri="{FF2B5EF4-FFF2-40B4-BE49-F238E27FC236}">
                <a16:creationId xmlns:a16="http://schemas.microsoft.com/office/drawing/2014/main" id="{5E29445D-5852-4685-99FA-F6D0EEB71907}"/>
              </a:ext>
            </a:extLst>
          </p:cNvPr>
          <p:cNvSpPr>
            <a:spLocks noGrp="1"/>
          </p:cNvSpPr>
          <p:nvPr>
            <p:ph type="body" sz="half" idx="11" hasCustomPrompt="1"/>
          </p:nvPr>
        </p:nvSpPr>
        <p:spPr>
          <a:xfrm>
            <a:off x="6096000" y="2181537"/>
            <a:ext cx="2856467" cy="267780"/>
          </a:xfrm>
        </p:spPr>
        <p:txBody>
          <a:bodyPr>
            <a:noAutofit/>
          </a:bodyPr>
          <a:lstStyle>
            <a:lvl1pPr marL="0" indent="0" algn="l">
              <a:buNone/>
              <a:defRPr sz="1600" i="0">
                <a:solidFill>
                  <a:schemeClr val="accent4">
                    <a:lumMod val="50000"/>
                  </a:schemeClr>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7" name="Text Placeholder 3">
            <a:extLst>
              <a:ext uri="{FF2B5EF4-FFF2-40B4-BE49-F238E27FC236}">
                <a16:creationId xmlns:a16="http://schemas.microsoft.com/office/drawing/2014/main" id="{F8A5A1E2-D455-4943-B46C-912CF46ABA90}"/>
              </a:ext>
            </a:extLst>
          </p:cNvPr>
          <p:cNvSpPr>
            <a:spLocks noGrp="1"/>
          </p:cNvSpPr>
          <p:nvPr>
            <p:ph type="body" sz="half" idx="12" hasCustomPrompt="1"/>
          </p:nvPr>
        </p:nvSpPr>
        <p:spPr>
          <a:xfrm>
            <a:off x="6095999" y="2449317"/>
            <a:ext cx="5879592" cy="1801368"/>
          </a:xfrm>
          <a:noFill/>
        </p:spPr>
        <p:txBody>
          <a:bodyPr wrap="square" numCol="2" spcCol="457200" rtlCol="0">
            <a:noAutofit/>
          </a:bodyPr>
          <a:lstStyle>
            <a:lvl1pPr marL="0" indent="0">
              <a:lnSpc>
                <a:spcPct val="100000"/>
              </a:lnSpc>
              <a:spcBef>
                <a:spcPts val="0"/>
              </a:spcBef>
              <a:buNone/>
              <a:defRPr lang="en-US" sz="1200" i="1" dirty="0"/>
            </a:lvl1pPr>
          </a:lstStyle>
          <a:p>
            <a:pPr lvl="0"/>
            <a:r>
              <a:rPr lang="en-US" dirty="0"/>
              <a:t>Click to add text</a:t>
            </a:r>
          </a:p>
        </p:txBody>
      </p:sp>
      <p:sp>
        <p:nvSpPr>
          <p:cNvPr id="18" name="Text Placeholder 3">
            <a:extLst>
              <a:ext uri="{FF2B5EF4-FFF2-40B4-BE49-F238E27FC236}">
                <a16:creationId xmlns:a16="http://schemas.microsoft.com/office/drawing/2014/main" id="{03CEA5B5-2DFF-4730-B1C1-7297D81876B7}"/>
              </a:ext>
            </a:extLst>
          </p:cNvPr>
          <p:cNvSpPr>
            <a:spLocks noGrp="1"/>
          </p:cNvSpPr>
          <p:nvPr>
            <p:ph type="body" sz="half" idx="14" hasCustomPrompt="1"/>
          </p:nvPr>
        </p:nvSpPr>
        <p:spPr>
          <a:xfrm>
            <a:off x="6095999" y="4250685"/>
            <a:ext cx="5879592" cy="2014859"/>
          </a:xfrm>
        </p:spPr>
        <p:txBody>
          <a:bodyPr numCol="2">
            <a:normAutofit/>
          </a:bodyPr>
          <a:lstStyle>
            <a:lvl1pPr marL="228600" indent="-228600">
              <a:buClr>
                <a:schemeClr val="accent4">
                  <a:lumMod val="50000"/>
                </a:schemeClr>
              </a:buClr>
              <a:buSzPct val="120000"/>
              <a:buFont typeface="+mj-lt"/>
              <a:buAutoNum type="arabicPeriod"/>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9" name="Text Placeholder 3">
            <a:extLst>
              <a:ext uri="{FF2B5EF4-FFF2-40B4-BE49-F238E27FC236}">
                <a16:creationId xmlns:a16="http://schemas.microsoft.com/office/drawing/2014/main" id="{2B63EEB8-169F-4E42-8938-2B33C50057D9}"/>
              </a:ext>
            </a:extLst>
          </p:cNvPr>
          <p:cNvSpPr>
            <a:spLocks noGrp="1"/>
          </p:cNvSpPr>
          <p:nvPr>
            <p:ph type="body" sz="half" idx="15" hasCustomPrompt="1"/>
          </p:nvPr>
        </p:nvSpPr>
        <p:spPr>
          <a:xfrm>
            <a:off x="6095997" y="6366423"/>
            <a:ext cx="5879593" cy="398762"/>
          </a:xfrm>
        </p:spPr>
        <p:txBody>
          <a:bodyPr numCol="1">
            <a:normAutofit/>
          </a:bodyPr>
          <a:lstStyle>
            <a:lvl1pPr marL="0" indent="0">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Tree>
    <p:extLst>
      <p:ext uri="{BB962C8B-B14F-4D97-AF65-F5344CB8AC3E}">
        <p14:creationId xmlns:p14="http://schemas.microsoft.com/office/powerpoint/2010/main" val="18657840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ontributors">
    <p:bg>
      <p:bgPr>
        <a:solidFill>
          <a:schemeClr val="accent1">
            <a:lumMod val="50000"/>
          </a:schemeClr>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5B73CD6-4AD9-41DA-9481-BA512E885FE5}"/>
              </a:ext>
            </a:extLst>
          </p:cNvPr>
          <p:cNvSpPr>
            <a:spLocks noGrp="1"/>
          </p:cNvSpPr>
          <p:nvPr>
            <p:ph type="title"/>
          </p:nvPr>
        </p:nvSpPr>
        <p:spPr>
          <a:xfrm>
            <a:off x="5981701" y="83820"/>
            <a:ext cx="6050280" cy="1325563"/>
          </a:xfrm>
        </p:spPr>
        <p:txBody>
          <a:bodyPr>
            <a:normAutofit/>
          </a:bodyPr>
          <a:lstStyle>
            <a:lvl1pPr>
              <a:lnSpc>
                <a:spcPct val="100000"/>
              </a:lnSpc>
              <a:defRPr sz="4800">
                <a:solidFill>
                  <a:schemeClr val="bg1"/>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6D233A8E-E8E2-428D-B3B1-4DD2D1AD48F2}"/>
              </a:ext>
            </a:extLst>
          </p:cNvPr>
          <p:cNvSpPr>
            <a:spLocks noGrp="1"/>
          </p:cNvSpPr>
          <p:nvPr>
            <p:ph type="subTitle" idx="10" hasCustomPrompt="1"/>
          </p:nvPr>
        </p:nvSpPr>
        <p:spPr>
          <a:xfrm>
            <a:off x="5981701" y="1409382"/>
            <a:ext cx="6050280" cy="5197157"/>
          </a:xfrm>
        </p:spPr>
        <p:txBody>
          <a:bodyPr>
            <a:normAutofit/>
          </a:bodyPr>
          <a:lstStyle>
            <a:lvl1pPr marL="0" indent="0" algn="l">
              <a:lnSpc>
                <a:spcPct val="100000"/>
              </a:lnSpc>
              <a:spcBef>
                <a:spcPts val="300"/>
              </a:spcBef>
              <a:buNone/>
              <a:defRPr sz="1600" i="1">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6" name="Picture Placeholder 4">
            <a:extLst>
              <a:ext uri="{FF2B5EF4-FFF2-40B4-BE49-F238E27FC236}">
                <a16:creationId xmlns:a16="http://schemas.microsoft.com/office/drawing/2014/main" id="{EA2014FC-BC19-4F06-91E1-BBB98A5CE2AA}"/>
              </a:ext>
            </a:extLst>
          </p:cNvPr>
          <p:cNvSpPr>
            <a:spLocks noGrp="1"/>
          </p:cNvSpPr>
          <p:nvPr>
            <p:ph type="pic" sz="quarter" idx="11" hasCustomPrompt="1"/>
          </p:nvPr>
        </p:nvSpPr>
        <p:spPr>
          <a:xfrm>
            <a:off x="0" y="0"/>
            <a:ext cx="5787850" cy="6858000"/>
          </a:xfrm>
          <a:solidFill>
            <a:schemeClr val="tx2">
              <a:lumMod val="20000"/>
              <a:lumOff val="80000"/>
            </a:schemeClr>
          </a:solidFill>
        </p:spPr>
        <p:txBody>
          <a:bodyPr anchor="ctr"/>
          <a:lstStyle>
            <a:lvl1pPr marL="0" indent="0" algn="ctr">
              <a:buNone/>
              <a:defRPr/>
            </a:lvl1pPr>
          </a:lstStyle>
          <a:p>
            <a:r>
              <a:rPr lang="en-US" dirty="0"/>
              <a:t>Add a picture </a:t>
            </a:r>
          </a:p>
        </p:txBody>
      </p:sp>
    </p:spTree>
    <p:extLst>
      <p:ext uri="{BB962C8B-B14F-4D97-AF65-F5344CB8AC3E}">
        <p14:creationId xmlns:p14="http://schemas.microsoft.com/office/powerpoint/2010/main" val="36776795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End Slide">
    <p:bg>
      <p:bgPr>
        <a:solidFill>
          <a:schemeClr val="accent1">
            <a:lumMod val="50000"/>
          </a:schemeClr>
        </a:solidFill>
        <a:effectLst/>
      </p:bgPr>
    </p:bg>
    <p:spTree>
      <p:nvGrpSpPr>
        <p:cNvPr id="1" name=""/>
        <p:cNvGrpSpPr/>
        <p:nvPr/>
      </p:nvGrpSpPr>
      <p:grpSpPr>
        <a:xfrm>
          <a:off x="0" y="0"/>
          <a:ext cx="0" cy="0"/>
          <a:chOff x="0" y="0"/>
          <a:chExt cx="0" cy="0"/>
        </a:xfrm>
      </p:grpSpPr>
      <p:grpSp>
        <p:nvGrpSpPr>
          <p:cNvPr id="42" name="Group 41" descr="Compilation of food images">
            <a:extLst>
              <a:ext uri="{FF2B5EF4-FFF2-40B4-BE49-F238E27FC236}">
                <a16:creationId xmlns:a16="http://schemas.microsoft.com/office/drawing/2014/main" id="{314C1EF1-87EB-4B3A-89AA-6D88F06EAEEE}"/>
              </a:ext>
            </a:extLst>
          </p:cNvPr>
          <p:cNvGrpSpPr/>
          <p:nvPr userDrawn="1"/>
        </p:nvGrpSpPr>
        <p:grpSpPr>
          <a:xfrm>
            <a:off x="1" y="-5000"/>
            <a:ext cx="12191999" cy="6864928"/>
            <a:chOff x="1" y="-5000"/>
            <a:chExt cx="12191999" cy="6864928"/>
          </a:xfrm>
        </p:grpSpPr>
        <p:sp>
          <p:nvSpPr>
            <p:cNvPr id="36" name="Rectangle 35">
              <a:extLst>
                <a:ext uri="{FF2B5EF4-FFF2-40B4-BE49-F238E27FC236}">
                  <a16:creationId xmlns:a16="http://schemas.microsoft.com/office/drawing/2014/main" id="{BB1FDADB-8251-4DB4-B51F-AA2085E3C6F8}"/>
                </a:ext>
              </a:extLst>
            </p:cNvPr>
            <p:cNvSpPr/>
            <p:nvPr userDrawn="1"/>
          </p:nvSpPr>
          <p:spPr>
            <a:xfrm>
              <a:off x="5056909" y="-1"/>
              <a:ext cx="3796146" cy="282632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544E598E-13F2-4971-A360-6BA465F83FE5}"/>
                </a:ext>
              </a:extLst>
            </p:cNvPr>
            <p:cNvSpPr/>
            <p:nvPr userDrawn="1"/>
          </p:nvSpPr>
          <p:spPr>
            <a:xfrm>
              <a:off x="8862983" y="-5000"/>
              <a:ext cx="3329017" cy="282632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3664E974-1F4F-4365-B046-F0B3ABF5ADF5}"/>
                </a:ext>
              </a:extLst>
            </p:cNvPr>
            <p:cNvSpPr/>
            <p:nvPr userDrawn="1"/>
          </p:nvSpPr>
          <p:spPr>
            <a:xfrm>
              <a:off x="1" y="2277145"/>
              <a:ext cx="4371108" cy="294908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34587A9-B51D-4D62-B538-D0F0D65AF1A0}"/>
                </a:ext>
              </a:extLst>
            </p:cNvPr>
            <p:cNvSpPr/>
            <p:nvPr userDrawn="1"/>
          </p:nvSpPr>
          <p:spPr>
            <a:xfrm>
              <a:off x="7183582" y="2277145"/>
              <a:ext cx="3590087" cy="294908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3D609D81-8C6A-4AC8-89D9-81E2FE7B407D}"/>
                </a:ext>
              </a:extLst>
            </p:cNvPr>
            <p:cNvSpPr/>
            <p:nvPr userDrawn="1"/>
          </p:nvSpPr>
          <p:spPr>
            <a:xfrm>
              <a:off x="4058904" y="2277145"/>
              <a:ext cx="2861718" cy="294908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0399B2B-8DDE-4AD6-82D5-DDDCFFDEB76D}"/>
                </a:ext>
              </a:extLst>
            </p:cNvPr>
            <p:cNvSpPr/>
            <p:nvPr userDrawn="1"/>
          </p:nvSpPr>
          <p:spPr>
            <a:xfrm>
              <a:off x="5984309" y="4573928"/>
              <a:ext cx="2394108" cy="2286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591515F0-BF0D-403B-8287-06F400A87DED}"/>
                </a:ext>
              </a:extLst>
            </p:cNvPr>
            <p:cNvSpPr/>
            <p:nvPr userDrawn="1"/>
          </p:nvSpPr>
          <p:spPr>
            <a:xfrm>
              <a:off x="9833970" y="4573928"/>
              <a:ext cx="2353950" cy="2286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BD609ABF-B194-4497-AE30-E2D5B3BAC2AD}"/>
                </a:ext>
              </a:extLst>
            </p:cNvPr>
            <p:cNvSpPr/>
            <p:nvPr userDrawn="1"/>
          </p:nvSpPr>
          <p:spPr>
            <a:xfrm>
              <a:off x="1720042" y="4573928"/>
              <a:ext cx="2338862" cy="2286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Picture Placeholder 4">
            <a:extLst>
              <a:ext uri="{FF2B5EF4-FFF2-40B4-BE49-F238E27FC236}">
                <a16:creationId xmlns:a16="http://schemas.microsoft.com/office/drawing/2014/main" id="{1FFC4A27-82C1-409D-B822-91EB3DF28632}"/>
              </a:ext>
            </a:extLst>
          </p:cNvPr>
          <p:cNvSpPr>
            <a:spLocks noGrp="1"/>
          </p:cNvSpPr>
          <p:nvPr>
            <p:ph type="pic" sz="quarter" idx="10" hasCustomPrompt="1"/>
          </p:nvPr>
        </p:nvSpPr>
        <p:spPr>
          <a:xfrm>
            <a:off x="0" y="-6926"/>
            <a:ext cx="5974381" cy="2284072"/>
          </a:xfrm>
          <a:solidFill>
            <a:schemeClr val="tx2">
              <a:lumMod val="20000"/>
              <a:lumOff val="80000"/>
            </a:schemeClr>
          </a:solidFill>
        </p:spPr>
        <p:txBody>
          <a:bodyPr anchor="ctr"/>
          <a:lstStyle>
            <a:lvl1pPr marL="0" indent="0" algn="ctr">
              <a:buNone/>
              <a:defRPr/>
            </a:lvl1pPr>
          </a:lstStyle>
          <a:p>
            <a:r>
              <a:rPr lang="en-US" dirty="0"/>
              <a:t>Add a picture </a:t>
            </a:r>
          </a:p>
        </p:txBody>
      </p:sp>
      <p:sp>
        <p:nvSpPr>
          <p:cNvPr id="20" name="Picture Placeholder 4">
            <a:extLst>
              <a:ext uri="{FF2B5EF4-FFF2-40B4-BE49-F238E27FC236}">
                <a16:creationId xmlns:a16="http://schemas.microsoft.com/office/drawing/2014/main" id="{E517C499-361C-4FCF-8C76-A84557059CA2}"/>
              </a:ext>
            </a:extLst>
          </p:cNvPr>
          <p:cNvSpPr>
            <a:spLocks noGrp="1"/>
          </p:cNvSpPr>
          <p:nvPr>
            <p:ph type="pic" sz="quarter" idx="11" hasCustomPrompt="1"/>
          </p:nvPr>
        </p:nvSpPr>
        <p:spPr>
          <a:xfrm>
            <a:off x="-999" y="4585314"/>
            <a:ext cx="1975104" cy="2272686"/>
          </a:xfrm>
          <a:solidFill>
            <a:schemeClr val="tx2">
              <a:lumMod val="20000"/>
              <a:lumOff val="80000"/>
            </a:schemeClr>
          </a:solidFill>
        </p:spPr>
        <p:txBody>
          <a:bodyPr anchor="ctr">
            <a:normAutofit/>
          </a:bodyPr>
          <a:lstStyle>
            <a:lvl1pPr marL="0" indent="0" algn="ctr">
              <a:buNone/>
              <a:defRPr sz="2000"/>
            </a:lvl1pPr>
          </a:lstStyle>
          <a:p>
            <a:r>
              <a:rPr lang="en-US" dirty="0"/>
              <a:t>Add a picture </a:t>
            </a:r>
          </a:p>
        </p:txBody>
      </p:sp>
      <p:sp>
        <p:nvSpPr>
          <p:cNvPr id="21" name="Picture Placeholder 4">
            <a:extLst>
              <a:ext uri="{FF2B5EF4-FFF2-40B4-BE49-F238E27FC236}">
                <a16:creationId xmlns:a16="http://schemas.microsoft.com/office/drawing/2014/main" id="{B0D9F1AE-68C6-45F0-804B-096F9B883B27}"/>
              </a:ext>
            </a:extLst>
          </p:cNvPr>
          <p:cNvSpPr>
            <a:spLocks noGrp="1"/>
          </p:cNvSpPr>
          <p:nvPr>
            <p:ph type="pic" sz="quarter" idx="12" hasCustomPrompt="1"/>
          </p:nvPr>
        </p:nvSpPr>
        <p:spPr>
          <a:xfrm>
            <a:off x="4063276" y="4580316"/>
            <a:ext cx="1911105" cy="2272686"/>
          </a:xfrm>
          <a:solidFill>
            <a:schemeClr val="tx2">
              <a:lumMod val="20000"/>
              <a:lumOff val="80000"/>
            </a:schemeClr>
          </a:solidFill>
        </p:spPr>
        <p:txBody>
          <a:bodyPr anchor="ctr">
            <a:normAutofit/>
          </a:bodyPr>
          <a:lstStyle>
            <a:lvl1pPr marL="0" indent="0" algn="ctr">
              <a:buNone/>
              <a:defRPr sz="2000"/>
            </a:lvl1pPr>
          </a:lstStyle>
          <a:p>
            <a:r>
              <a:rPr lang="en-US" dirty="0"/>
              <a:t>Add a picture </a:t>
            </a:r>
          </a:p>
        </p:txBody>
      </p:sp>
      <p:sp>
        <p:nvSpPr>
          <p:cNvPr id="23" name="Picture Placeholder 4">
            <a:extLst>
              <a:ext uri="{FF2B5EF4-FFF2-40B4-BE49-F238E27FC236}">
                <a16:creationId xmlns:a16="http://schemas.microsoft.com/office/drawing/2014/main" id="{143096DE-80D7-48ED-BC3F-2E6D3ED978B7}"/>
              </a:ext>
            </a:extLst>
          </p:cNvPr>
          <p:cNvSpPr>
            <a:spLocks noGrp="1"/>
          </p:cNvSpPr>
          <p:nvPr>
            <p:ph type="pic" sz="quarter" idx="13" hasCustomPrompt="1"/>
          </p:nvPr>
        </p:nvSpPr>
        <p:spPr>
          <a:xfrm>
            <a:off x="5989060" y="2281562"/>
            <a:ext cx="1911105" cy="2272686"/>
          </a:xfrm>
          <a:solidFill>
            <a:schemeClr val="tx2">
              <a:lumMod val="20000"/>
              <a:lumOff val="80000"/>
            </a:schemeClr>
          </a:solidFill>
        </p:spPr>
        <p:txBody>
          <a:bodyPr anchor="ctr">
            <a:normAutofit/>
          </a:bodyPr>
          <a:lstStyle>
            <a:lvl1pPr marL="0" indent="0" algn="ctr">
              <a:buNone/>
              <a:defRPr sz="2000"/>
            </a:lvl1pPr>
          </a:lstStyle>
          <a:p>
            <a:r>
              <a:rPr lang="en-US" dirty="0"/>
              <a:t>Add a picture </a:t>
            </a:r>
          </a:p>
        </p:txBody>
      </p:sp>
      <p:sp>
        <p:nvSpPr>
          <p:cNvPr id="24" name="Picture Placeholder 4">
            <a:extLst>
              <a:ext uri="{FF2B5EF4-FFF2-40B4-BE49-F238E27FC236}">
                <a16:creationId xmlns:a16="http://schemas.microsoft.com/office/drawing/2014/main" id="{2A457750-32D8-47A2-A18B-3ED01538E571}"/>
              </a:ext>
            </a:extLst>
          </p:cNvPr>
          <p:cNvSpPr>
            <a:spLocks noGrp="1"/>
          </p:cNvSpPr>
          <p:nvPr>
            <p:ph type="pic" sz="quarter" idx="14" hasCustomPrompt="1"/>
          </p:nvPr>
        </p:nvSpPr>
        <p:spPr>
          <a:xfrm>
            <a:off x="7915979" y="-10803"/>
            <a:ext cx="1911105" cy="2272686"/>
          </a:xfrm>
          <a:solidFill>
            <a:schemeClr val="tx2">
              <a:lumMod val="20000"/>
              <a:lumOff val="80000"/>
            </a:schemeClr>
          </a:solidFill>
        </p:spPr>
        <p:txBody>
          <a:bodyPr anchor="ctr">
            <a:normAutofit/>
          </a:bodyPr>
          <a:lstStyle>
            <a:lvl1pPr marL="0" indent="0" algn="ctr">
              <a:buNone/>
              <a:defRPr sz="2000"/>
            </a:lvl1pPr>
          </a:lstStyle>
          <a:p>
            <a:r>
              <a:rPr lang="en-US" dirty="0"/>
              <a:t>Add a picture </a:t>
            </a:r>
          </a:p>
        </p:txBody>
      </p:sp>
      <p:sp>
        <p:nvSpPr>
          <p:cNvPr id="25" name="Picture Placeholder 4">
            <a:extLst>
              <a:ext uri="{FF2B5EF4-FFF2-40B4-BE49-F238E27FC236}">
                <a16:creationId xmlns:a16="http://schemas.microsoft.com/office/drawing/2014/main" id="{E51D20A8-A27D-4E6C-8047-D670C07794AB}"/>
              </a:ext>
            </a:extLst>
          </p:cNvPr>
          <p:cNvSpPr>
            <a:spLocks noGrp="1"/>
          </p:cNvSpPr>
          <p:nvPr>
            <p:ph type="pic" sz="quarter" idx="15" hasCustomPrompt="1"/>
          </p:nvPr>
        </p:nvSpPr>
        <p:spPr>
          <a:xfrm>
            <a:off x="7910183" y="4567581"/>
            <a:ext cx="1911105" cy="2272686"/>
          </a:xfrm>
          <a:solidFill>
            <a:schemeClr val="tx2">
              <a:lumMod val="20000"/>
              <a:lumOff val="80000"/>
            </a:schemeClr>
          </a:solidFill>
        </p:spPr>
        <p:txBody>
          <a:bodyPr anchor="ctr">
            <a:normAutofit/>
          </a:bodyPr>
          <a:lstStyle>
            <a:lvl1pPr marL="0" indent="0" algn="ctr">
              <a:buNone/>
              <a:defRPr sz="2000"/>
            </a:lvl1pPr>
          </a:lstStyle>
          <a:p>
            <a:r>
              <a:rPr lang="en-US" dirty="0"/>
              <a:t>Add a picture </a:t>
            </a:r>
          </a:p>
        </p:txBody>
      </p:sp>
      <p:sp>
        <p:nvSpPr>
          <p:cNvPr id="26" name="Picture Placeholder 4">
            <a:extLst>
              <a:ext uri="{FF2B5EF4-FFF2-40B4-BE49-F238E27FC236}">
                <a16:creationId xmlns:a16="http://schemas.microsoft.com/office/drawing/2014/main" id="{3CDA776B-59EE-43C5-AFA5-E86B0457E532}"/>
              </a:ext>
            </a:extLst>
          </p:cNvPr>
          <p:cNvSpPr>
            <a:spLocks noGrp="1"/>
          </p:cNvSpPr>
          <p:nvPr>
            <p:ph type="pic" sz="quarter" idx="16" hasCustomPrompt="1"/>
          </p:nvPr>
        </p:nvSpPr>
        <p:spPr>
          <a:xfrm>
            <a:off x="9838511" y="2277145"/>
            <a:ext cx="2347022" cy="2272686"/>
          </a:xfrm>
          <a:solidFill>
            <a:schemeClr val="tx2">
              <a:lumMod val="20000"/>
              <a:lumOff val="80000"/>
            </a:schemeClr>
          </a:solidFill>
        </p:spPr>
        <p:txBody>
          <a:bodyPr anchor="ctr">
            <a:normAutofit/>
          </a:bodyPr>
          <a:lstStyle>
            <a:lvl1pPr marL="0" indent="0" algn="ctr">
              <a:buNone/>
              <a:defRPr sz="2000"/>
            </a:lvl1pPr>
          </a:lstStyle>
          <a:p>
            <a:r>
              <a:rPr lang="en-US" dirty="0"/>
              <a:t>Add a picture </a:t>
            </a:r>
          </a:p>
        </p:txBody>
      </p:sp>
      <p:sp>
        <p:nvSpPr>
          <p:cNvPr id="2" name="Title 1">
            <a:extLst>
              <a:ext uri="{FF2B5EF4-FFF2-40B4-BE49-F238E27FC236}">
                <a16:creationId xmlns:a16="http://schemas.microsoft.com/office/drawing/2014/main" id="{2E6A96BD-B6AC-4441-9EB5-EF715B563CC5}"/>
              </a:ext>
            </a:extLst>
          </p:cNvPr>
          <p:cNvSpPr>
            <a:spLocks noGrp="1"/>
          </p:cNvSpPr>
          <p:nvPr>
            <p:ph type="title"/>
          </p:nvPr>
        </p:nvSpPr>
        <p:spPr>
          <a:xfrm>
            <a:off x="231963" y="2688921"/>
            <a:ext cx="5537368" cy="1325563"/>
          </a:xfrm>
        </p:spPr>
        <p:txBody>
          <a:bodyPr>
            <a:normAutofit/>
          </a:bodyPr>
          <a:lstStyle>
            <a:lvl1pPr>
              <a:defRPr sz="3200">
                <a:solidFill>
                  <a:schemeClr val="bg1"/>
                </a:solidFill>
              </a:defRPr>
            </a:lvl1pPr>
          </a:lstStyle>
          <a:p>
            <a:r>
              <a:rPr lang="en-US"/>
              <a:t>Click to edit Master title style</a:t>
            </a:r>
          </a:p>
        </p:txBody>
      </p:sp>
    </p:spTree>
    <p:extLst>
      <p:ext uri="{BB962C8B-B14F-4D97-AF65-F5344CB8AC3E}">
        <p14:creationId xmlns:p14="http://schemas.microsoft.com/office/powerpoint/2010/main" val="758894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2 Recipe Book Recipe">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97A2E64D-B280-49F7-95F5-CD6A24C1EC9B}"/>
              </a:ext>
            </a:extLst>
          </p:cNvPr>
          <p:cNvSpPr/>
          <p:nvPr userDrawn="1"/>
        </p:nvSpPr>
        <p:spPr>
          <a:xfrm>
            <a:off x="8673395" y="0"/>
            <a:ext cx="3518604" cy="6858000"/>
          </a:xfrm>
          <a:prstGeom prst="rect">
            <a:avLst/>
          </a:prstGeom>
          <a:solidFill>
            <a:schemeClr val="accent2">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id="{8FC874B6-474C-46DC-AB76-6E061A973B8A}"/>
              </a:ext>
            </a:extLst>
          </p:cNvPr>
          <p:cNvSpPr>
            <a:spLocks noGrp="1"/>
          </p:cNvSpPr>
          <p:nvPr>
            <p:ph type="body" sz="half" idx="12" hasCustomPrompt="1"/>
          </p:nvPr>
        </p:nvSpPr>
        <p:spPr>
          <a:xfrm>
            <a:off x="9042842" y="493212"/>
            <a:ext cx="2856467" cy="5691020"/>
          </a:xfrm>
        </p:spPr>
        <p:txBody>
          <a:bodyPr numCol="1">
            <a:normAutofit/>
          </a:bodyPr>
          <a:lstStyle>
            <a:lvl1pPr marL="233363" indent="-233363">
              <a:lnSpc>
                <a:spcPct val="150000"/>
              </a:lnSpc>
              <a:spcBef>
                <a:spcPts val="0"/>
              </a:spcBef>
              <a:buNone/>
              <a:tabLst>
                <a:tab pos="112713" algn="r"/>
                <a:tab pos="233363" algn="l"/>
              </a:tabLst>
              <a:defRPr sz="1200">
                <a:solidFill>
                  <a:schemeClr val="accent2">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2" name="Text Placeholder 3">
            <a:extLst>
              <a:ext uri="{FF2B5EF4-FFF2-40B4-BE49-F238E27FC236}">
                <a16:creationId xmlns:a16="http://schemas.microsoft.com/office/drawing/2014/main" id="{425F942B-DAF3-40B3-B77F-A8C9BE692B7D}"/>
              </a:ext>
            </a:extLst>
          </p:cNvPr>
          <p:cNvSpPr>
            <a:spLocks noGrp="1"/>
          </p:cNvSpPr>
          <p:nvPr>
            <p:ph type="body" sz="half" idx="11" hasCustomPrompt="1"/>
          </p:nvPr>
        </p:nvSpPr>
        <p:spPr>
          <a:xfrm>
            <a:off x="9034339" y="167107"/>
            <a:ext cx="2856467" cy="267780"/>
          </a:xfrm>
        </p:spPr>
        <p:txBody>
          <a:bodyPr>
            <a:noAutofit/>
          </a:bodyPr>
          <a:lstStyle>
            <a:lvl1pPr marL="0" indent="0" algn="l">
              <a:buNone/>
              <a:defRPr sz="1600" i="0">
                <a:solidFill>
                  <a:schemeClr val="accent2">
                    <a:lumMod val="50000"/>
                  </a:schemeClr>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7" name="Rectangle 6">
            <a:extLst>
              <a:ext uri="{FF2B5EF4-FFF2-40B4-BE49-F238E27FC236}">
                <a16:creationId xmlns:a16="http://schemas.microsoft.com/office/drawing/2014/main" id="{7AAE68E5-082A-4AFA-AC51-54889A99670B}"/>
              </a:ext>
            </a:extLst>
          </p:cNvPr>
          <p:cNvSpPr/>
          <p:nvPr userDrawn="1"/>
        </p:nvSpPr>
        <p:spPr>
          <a:xfrm>
            <a:off x="-15240" y="0"/>
            <a:ext cx="8688635" cy="1181100"/>
          </a:xfrm>
          <a:prstGeom prst="rect">
            <a:avLst/>
          </a:prstGeom>
          <a:solidFill>
            <a:schemeClr val="accent2">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0" name="Subtitle 2">
            <a:extLst>
              <a:ext uri="{FF2B5EF4-FFF2-40B4-BE49-F238E27FC236}">
                <a16:creationId xmlns:a16="http://schemas.microsoft.com/office/drawing/2014/main" id="{14C40663-56FC-4BDA-A2FD-599A32A8CD21}"/>
              </a:ext>
            </a:extLst>
          </p:cNvPr>
          <p:cNvSpPr>
            <a:spLocks noGrp="1"/>
          </p:cNvSpPr>
          <p:nvPr>
            <p:ph type="subTitle" idx="10" hasCustomPrompt="1"/>
          </p:nvPr>
        </p:nvSpPr>
        <p:spPr>
          <a:xfrm>
            <a:off x="198120" y="781224"/>
            <a:ext cx="5296301" cy="399876"/>
          </a:xfrm>
        </p:spPr>
        <p:txBody>
          <a:bodyPr>
            <a:normAutofit/>
          </a:bodyPr>
          <a:lstStyle>
            <a:lvl1pPr marL="0" indent="0" algn="l">
              <a:buNone/>
              <a:defRPr sz="1600" i="1">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8" name="Title 1">
            <a:extLst>
              <a:ext uri="{FF2B5EF4-FFF2-40B4-BE49-F238E27FC236}">
                <a16:creationId xmlns:a16="http://schemas.microsoft.com/office/drawing/2014/main" id="{6B7BA88D-F843-4122-A255-381B3A7EE79F}"/>
              </a:ext>
            </a:extLst>
          </p:cNvPr>
          <p:cNvSpPr>
            <a:spLocks noGrp="1"/>
          </p:cNvSpPr>
          <p:nvPr>
            <p:ph type="title" hasCustomPrompt="1"/>
          </p:nvPr>
        </p:nvSpPr>
        <p:spPr>
          <a:xfrm>
            <a:off x="213360" y="117834"/>
            <a:ext cx="8460035" cy="634092"/>
          </a:xfrm>
        </p:spPr>
        <p:txBody>
          <a:bodyPr>
            <a:normAutofit/>
          </a:bodyPr>
          <a:lstStyle>
            <a:lvl1pPr>
              <a:defRPr sz="3600">
                <a:solidFill>
                  <a:schemeClr val="bg1"/>
                </a:solidFill>
              </a:defRPr>
            </a:lvl1pPr>
          </a:lstStyle>
          <a:p>
            <a:r>
              <a:rPr lang="en-US" dirty="0"/>
              <a:t>Click to add Title</a:t>
            </a:r>
          </a:p>
        </p:txBody>
      </p:sp>
      <p:sp>
        <p:nvSpPr>
          <p:cNvPr id="28" name="Text Placeholder 27">
            <a:extLst>
              <a:ext uri="{FF2B5EF4-FFF2-40B4-BE49-F238E27FC236}">
                <a16:creationId xmlns:a16="http://schemas.microsoft.com/office/drawing/2014/main" id="{2BBF59D2-23BC-4077-814F-E2E3AE580999}"/>
              </a:ext>
            </a:extLst>
          </p:cNvPr>
          <p:cNvSpPr>
            <a:spLocks noGrp="1"/>
          </p:cNvSpPr>
          <p:nvPr>
            <p:ph type="body" sz="quarter" idx="16" hasCustomPrompt="1"/>
          </p:nvPr>
        </p:nvSpPr>
        <p:spPr>
          <a:xfrm>
            <a:off x="198120" y="3898410"/>
            <a:ext cx="2852929" cy="1181100"/>
          </a:xfrm>
          <a:noFill/>
          <a:ln>
            <a:noFill/>
          </a:ln>
        </p:spPr>
        <p:txBody>
          <a:bodyPr tIns="91440" bIns="91440" anchor="ctr" anchorCtr="0">
            <a:normAutofit/>
          </a:bodyPr>
          <a:lstStyle>
            <a:lvl1pPr marL="0" indent="0" algn="ctr">
              <a:lnSpc>
                <a:spcPct val="100000"/>
              </a:lnSpc>
              <a:spcBef>
                <a:spcPts val="0"/>
              </a:spcBef>
              <a:buNone/>
              <a:defRPr sz="1200" i="1">
                <a:solidFill>
                  <a:schemeClr val="accent2">
                    <a:lumMod val="50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6" name="Text Placeholder 3">
            <a:extLst>
              <a:ext uri="{FF2B5EF4-FFF2-40B4-BE49-F238E27FC236}">
                <a16:creationId xmlns:a16="http://schemas.microsoft.com/office/drawing/2014/main" id="{65B16179-CC8B-4981-9526-8E3E08E72C6A}"/>
              </a:ext>
            </a:extLst>
          </p:cNvPr>
          <p:cNvSpPr>
            <a:spLocks noGrp="1"/>
          </p:cNvSpPr>
          <p:nvPr>
            <p:ph type="body" sz="half" idx="15" hasCustomPrompt="1"/>
          </p:nvPr>
        </p:nvSpPr>
        <p:spPr>
          <a:xfrm>
            <a:off x="9051718" y="6254225"/>
            <a:ext cx="2856467" cy="485941"/>
          </a:xfrm>
        </p:spPr>
        <p:txBody>
          <a:bodyPr numCol="2">
            <a:normAutofit/>
          </a:bodyPr>
          <a:lstStyle>
            <a:lvl1pPr marL="0" indent="0">
              <a:lnSpc>
                <a:spcPct val="100000"/>
              </a:lnSpc>
              <a:spcBef>
                <a:spcPts val="0"/>
              </a:spcBef>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5" name="Picture Placeholder 29" descr="An empty placeholder to add an image. Click on the placeholder and select the image that you wish to add.">
            <a:extLst>
              <a:ext uri="{FF2B5EF4-FFF2-40B4-BE49-F238E27FC236}">
                <a16:creationId xmlns:a16="http://schemas.microsoft.com/office/drawing/2014/main" id="{1216BA9B-211A-403E-8645-BA7B4B237633}"/>
              </a:ext>
            </a:extLst>
          </p:cNvPr>
          <p:cNvSpPr>
            <a:spLocks noGrp="1"/>
          </p:cNvSpPr>
          <p:nvPr>
            <p:ph type="pic" sz="quarter" idx="19" hasCustomPrompt="1"/>
          </p:nvPr>
        </p:nvSpPr>
        <p:spPr>
          <a:xfrm>
            <a:off x="6432432" y="1516966"/>
            <a:ext cx="2194560" cy="1508760"/>
          </a:xfrm>
          <a:solidFill>
            <a:schemeClr val="accent2">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29" name="Text Placeholder 3">
            <a:extLst>
              <a:ext uri="{FF2B5EF4-FFF2-40B4-BE49-F238E27FC236}">
                <a16:creationId xmlns:a16="http://schemas.microsoft.com/office/drawing/2014/main" id="{B934946C-9253-40AA-84F7-378E3106E765}"/>
              </a:ext>
            </a:extLst>
          </p:cNvPr>
          <p:cNvSpPr>
            <a:spLocks noGrp="1"/>
          </p:cNvSpPr>
          <p:nvPr>
            <p:ph type="body" sz="half" idx="21" hasCustomPrompt="1"/>
          </p:nvPr>
        </p:nvSpPr>
        <p:spPr>
          <a:xfrm>
            <a:off x="3525169" y="1516966"/>
            <a:ext cx="2728244" cy="1474888"/>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0" name="Picture Placeholder 29" descr="An empty placeholder to add an image. Click on the placeholder and select the image that you wish to add.">
            <a:extLst>
              <a:ext uri="{FF2B5EF4-FFF2-40B4-BE49-F238E27FC236}">
                <a16:creationId xmlns:a16="http://schemas.microsoft.com/office/drawing/2014/main" id="{69A9EAF2-ED61-42E4-B65B-25E4AA320B13}"/>
              </a:ext>
            </a:extLst>
          </p:cNvPr>
          <p:cNvSpPr>
            <a:spLocks noGrp="1"/>
          </p:cNvSpPr>
          <p:nvPr>
            <p:ph type="pic" sz="quarter" idx="17" hasCustomPrompt="1"/>
          </p:nvPr>
        </p:nvSpPr>
        <p:spPr>
          <a:xfrm>
            <a:off x="199756" y="1078689"/>
            <a:ext cx="2852928" cy="2798064"/>
          </a:xfrm>
          <a:solidFill>
            <a:schemeClr val="accent2">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38" name="Text Placeholder 3">
            <a:extLst>
              <a:ext uri="{FF2B5EF4-FFF2-40B4-BE49-F238E27FC236}">
                <a16:creationId xmlns:a16="http://schemas.microsoft.com/office/drawing/2014/main" id="{EED0BB26-D2F7-4112-BAFC-D9A66C9DD5EE}"/>
              </a:ext>
            </a:extLst>
          </p:cNvPr>
          <p:cNvSpPr>
            <a:spLocks noGrp="1"/>
          </p:cNvSpPr>
          <p:nvPr>
            <p:ph type="body" sz="half" idx="27" hasCustomPrompt="1"/>
          </p:nvPr>
        </p:nvSpPr>
        <p:spPr>
          <a:xfrm>
            <a:off x="3525169" y="3337745"/>
            <a:ext cx="2728244" cy="1474888"/>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9" name="Text Placeholder 3">
            <a:extLst>
              <a:ext uri="{FF2B5EF4-FFF2-40B4-BE49-F238E27FC236}">
                <a16:creationId xmlns:a16="http://schemas.microsoft.com/office/drawing/2014/main" id="{647B97E8-F206-4899-A05D-3CEA7763CBD7}"/>
              </a:ext>
            </a:extLst>
          </p:cNvPr>
          <p:cNvSpPr>
            <a:spLocks noGrp="1"/>
          </p:cNvSpPr>
          <p:nvPr>
            <p:ph type="body" sz="half" idx="28" hasCustomPrompt="1"/>
          </p:nvPr>
        </p:nvSpPr>
        <p:spPr>
          <a:xfrm>
            <a:off x="3525169" y="5134461"/>
            <a:ext cx="2728244" cy="1474888"/>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0" name="Picture Placeholder 29" descr="An empty placeholder to add an image. Click on the placeholder and select the image that you wish to add.">
            <a:extLst>
              <a:ext uri="{FF2B5EF4-FFF2-40B4-BE49-F238E27FC236}">
                <a16:creationId xmlns:a16="http://schemas.microsoft.com/office/drawing/2014/main" id="{200F5F5B-FD46-4295-B012-F670E320EA6D}"/>
              </a:ext>
            </a:extLst>
          </p:cNvPr>
          <p:cNvSpPr>
            <a:spLocks noGrp="1"/>
          </p:cNvSpPr>
          <p:nvPr>
            <p:ph type="pic" sz="quarter" idx="29" hasCustomPrompt="1"/>
          </p:nvPr>
        </p:nvSpPr>
        <p:spPr>
          <a:xfrm>
            <a:off x="6432432" y="3317693"/>
            <a:ext cx="2194560" cy="1508760"/>
          </a:xfrm>
          <a:solidFill>
            <a:schemeClr val="accent2">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42" name="Picture Placeholder 29" descr="An empty placeholder to add an image. Click on the placeholder and select the image that you wish to add.">
            <a:extLst>
              <a:ext uri="{FF2B5EF4-FFF2-40B4-BE49-F238E27FC236}">
                <a16:creationId xmlns:a16="http://schemas.microsoft.com/office/drawing/2014/main" id="{A15085C5-1FA2-4C89-A410-A151654D4090}"/>
              </a:ext>
            </a:extLst>
          </p:cNvPr>
          <p:cNvSpPr>
            <a:spLocks noGrp="1"/>
          </p:cNvSpPr>
          <p:nvPr>
            <p:ph type="pic" sz="quarter" idx="31" hasCustomPrompt="1"/>
          </p:nvPr>
        </p:nvSpPr>
        <p:spPr>
          <a:xfrm>
            <a:off x="6432432" y="5118419"/>
            <a:ext cx="2194560" cy="1508760"/>
          </a:xfrm>
          <a:solidFill>
            <a:schemeClr val="accent2">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21" name="TextBox 20">
            <a:extLst>
              <a:ext uri="{FF2B5EF4-FFF2-40B4-BE49-F238E27FC236}">
                <a16:creationId xmlns:a16="http://schemas.microsoft.com/office/drawing/2014/main" id="{DE36BD91-F42B-477D-9347-DBA3C0FDC2DB}"/>
              </a:ext>
            </a:extLst>
          </p:cNvPr>
          <p:cNvSpPr txBox="1"/>
          <p:nvPr userDrawn="1"/>
        </p:nvSpPr>
        <p:spPr>
          <a:xfrm>
            <a:off x="3107833" y="1400373"/>
            <a:ext cx="486031" cy="646331"/>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4000" kern="1200" dirty="0">
                <a:solidFill>
                  <a:schemeClr val="accent2">
                    <a:lumMod val="50000"/>
                  </a:schemeClr>
                </a:solidFill>
                <a:latin typeface="+mn-lt"/>
                <a:ea typeface="+mn-ea"/>
                <a:cs typeface="+mn-cs"/>
              </a:rPr>
              <a:t>1</a:t>
            </a:r>
          </a:p>
        </p:txBody>
      </p:sp>
      <p:sp>
        <p:nvSpPr>
          <p:cNvPr id="24" name="TextBox 23">
            <a:extLst>
              <a:ext uri="{FF2B5EF4-FFF2-40B4-BE49-F238E27FC236}">
                <a16:creationId xmlns:a16="http://schemas.microsoft.com/office/drawing/2014/main" id="{8F6A3EC1-DE16-42B6-9619-DF093A5C3C27}"/>
              </a:ext>
            </a:extLst>
          </p:cNvPr>
          <p:cNvSpPr txBox="1"/>
          <p:nvPr userDrawn="1"/>
        </p:nvSpPr>
        <p:spPr>
          <a:xfrm>
            <a:off x="3107833" y="3266751"/>
            <a:ext cx="486031" cy="646331"/>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4000" kern="1200" dirty="0">
                <a:solidFill>
                  <a:schemeClr val="accent2">
                    <a:lumMod val="50000"/>
                  </a:schemeClr>
                </a:solidFill>
                <a:latin typeface="+mn-lt"/>
                <a:ea typeface="+mn-ea"/>
                <a:cs typeface="+mn-cs"/>
              </a:rPr>
              <a:t>2</a:t>
            </a:r>
          </a:p>
        </p:txBody>
      </p:sp>
      <p:sp>
        <p:nvSpPr>
          <p:cNvPr id="25" name="TextBox 24">
            <a:extLst>
              <a:ext uri="{FF2B5EF4-FFF2-40B4-BE49-F238E27FC236}">
                <a16:creationId xmlns:a16="http://schemas.microsoft.com/office/drawing/2014/main" id="{0B4FCA4B-1DE9-4156-B6E1-F7E32DF05D27}"/>
              </a:ext>
            </a:extLst>
          </p:cNvPr>
          <p:cNvSpPr txBox="1"/>
          <p:nvPr userDrawn="1"/>
        </p:nvSpPr>
        <p:spPr>
          <a:xfrm>
            <a:off x="3107833" y="5007869"/>
            <a:ext cx="486031" cy="646331"/>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4000" kern="1200" dirty="0">
                <a:solidFill>
                  <a:schemeClr val="accent2">
                    <a:lumMod val="50000"/>
                  </a:schemeClr>
                </a:solidFill>
                <a:latin typeface="+mn-lt"/>
                <a:ea typeface="+mn-ea"/>
                <a:cs typeface="+mn-cs"/>
              </a:rPr>
              <a:t>3</a:t>
            </a:r>
          </a:p>
        </p:txBody>
      </p:sp>
    </p:spTree>
    <p:extLst>
      <p:ext uri="{BB962C8B-B14F-4D97-AF65-F5344CB8AC3E}">
        <p14:creationId xmlns:p14="http://schemas.microsoft.com/office/powerpoint/2010/main" val="2287679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3 Recipe Book Recip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AAE68E5-082A-4AFA-AC51-54889A99670B}"/>
              </a:ext>
            </a:extLst>
          </p:cNvPr>
          <p:cNvSpPr/>
          <p:nvPr userDrawn="1"/>
        </p:nvSpPr>
        <p:spPr>
          <a:xfrm>
            <a:off x="-15240" y="0"/>
            <a:ext cx="12207240" cy="1181100"/>
          </a:xfrm>
          <a:prstGeom prst="rect">
            <a:avLst/>
          </a:prstGeom>
          <a:solidFill>
            <a:schemeClr val="accent2">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0" name="Subtitle 2">
            <a:extLst>
              <a:ext uri="{FF2B5EF4-FFF2-40B4-BE49-F238E27FC236}">
                <a16:creationId xmlns:a16="http://schemas.microsoft.com/office/drawing/2014/main" id="{14C40663-56FC-4BDA-A2FD-599A32A8CD21}"/>
              </a:ext>
            </a:extLst>
          </p:cNvPr>
          <p:cNvSpPr>
            <a:spLocks noGrp="1"/>
          </p:cNvSpPr>
          <p:nvPr>
            <p:ph type="subTitle" idx="10" hasCustomPrompt="1"/>
          </p:nvPr>
        </p:nvSpPr>
        <p:spPr>
          <a:xfrm>
            <a:off x="198120" y="805901"/>
            <a:ext cx="8476971" cy="375199"/>
          </a:xfrm>
        </p:spPr>
        <p:txBody>
          <a:bodyPr>
            <a:normAutofit/>
          </a:bodyPr>
          <a:lstStyle>
            <a:lvl1pPr marL="0" indent="0" algn="l">
              <a:buNone/>
              <a:defRPr sz="1600" i="1">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8" name="Title 1">
            <a:extLst>
              <a:ext uri="{FF2B5EF4-FFF2-40B4-BE49-F238E27FC236}">
                <a16:creationId xmlns:a16="http://schemas.microsoft.com/office/drawing/2014/main" id="{6B7BA88D-F843-4122-A255-381B3A7EE79F}"/>
              </a:ext>
            </a:extLst>
          </p:cNvPr>
          <p:cNvSpPr>
            <a:spLocks noGrp="1"/>
          </p:cNvSpPr>
          <p:nvPr>
            <p:ph type="title" hasCustomPrompt="1"/>
          </p:nvPr>
        </p:nvSpPr>
        <p:spPr>
          <a:xfrm>
            <a:off x="213360" y="117834"/>
            <a:ext cx="8476971" cy="634092"/>
          </a:xfrm>
        </p:spPr>
        <p:txBody>
          <a:bodyPr>
            <a:normAutofit/>
          </a:bodyPr>
          <a:lstStyle>
            <a:lvl1pPr>
              <a:defRPr sz="3600">
                <a:solidFill>
                  <a:schemeClr val="bg1"/>
                </a:solidFill>
              </a:defRPr>
            </a:lvl1pPr>
          </a:lstStyle>
          <a:p>
            <a:r>
              <a:rPr lang="en-US" dirty="0"/>
              <a:t>Click to add Title</a:t>
            </a:r>
          </a:p>
        </p:txBody>
      </p:sp>
      <p:sp>
        <p:nvSpPr>
          <p:cNvPr id="26" name="Text Placeholder 3">
            <a:extLst>
              <a:ext uri="{FF2B5EF4-FFF2-40B4-BE49-F238E27FC236}">
                <a16:creationId xmlns:a16="http://schemas.microsoft.com/office/drawing/2014/main" id="{65B16179-CC8B-4981-9526-8E3E08E72C6A}"/>
              </a:ext>
            </a:extLst>
          </p:cNvPr>
          <p:cNvSpPr>
            <a:spLocks noGrp="1"/>
          </p:cNvSpPr>
          <p:nvPr>
            <p:ph type="body" sz="half" idx="15" hasCustomPrompt="1"/>
          </p:nvPr>
        </p:nvSpPr>
        <p:spPr>
          <a:xfrm>
            <a:off x="8936113" y="6291373"/>
            <a:ext cx="3001647" cy="352803"/>
          </a:xfrm>
        </p:spPr>
        <p:txBody>
          <a:bodyPr numCol="1">
            <a:normAutofit/>
          </a:bodyPr>
          <a:lstStyle>
            <a:lvl1pPr marL="0" indent="0">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9" name="Text Placeholder 3">
            <a:extLst>
              <a:ext uri="{FF2B5EF4-FFF2-40B4-BE49-F238E27FC236}">
                <a16:creationId xmlns:a16="http://schemas.microsoft.com/office/drawing/2014/main" id="{51D8D2EE-CE39-4FED-B22E-D2513633F89E}"/>
              </a:ext>
            </a:extLst>
          </p:cNvPr>
          <p:cNvSpPr>
            <a:spLocks noGrp="1"/>
          </p:cNvSpPr>
          <p:nvPr>
            <p:ph type="body" sz="half" idx="18" hasCustomPrompt="1"/>
          </p:nvPr>
        </p:nvSpPr>
        <p:spPr>
          <a:xfrm>
            <a:off x="8946371" y="1604354"/>
            <a:ext cx="2991390" cy="4678292"/>
          </a:xfrm>
        </p:spPr>
        <p:txBody>
          <a:bodyPr numCol="1">
            <a:normAutofit/>
          </a:bodyPr>
          <a:lstStyle>
            <a:lvl1pPr marL="233363" indent="-233363">
              <a:lnSpc>
                <a:spcPct val="150000"/>
              </a:lnSpc>
              <a:spcBef>
                <a:spcPts val="0"/>
              </a:spcBef>
              <a:buNone/>
              <a:tabLst>
                <a:tab pos="112713" algn="r"/>
                <a:tab pos="233363" algn="l"/>
              </a:tabLst>
              <a:defRPr sz="1200">
                <a:solidFill>
                  <a:schemeClr val="accent2">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7" name="Text Placeholder 3">
            <a:extLst>
              <a:ext uri="{FF2B5EF4-FFF2-40B4-BE49-F238E27FC236}">
                <a16:creationId xmlns:a16="http://schemas.microsoft.com/office/drawing/2014/main" id="{0A7E883A-5927-45B9-A5FB-8EFF513E0CAA}"/>
              </a:ext>
            </a:extLst>
          </p:cNvPr>
          <p:cNvSpPr>
            <a:spLocks noGrp="1"/>
          </p:cNvSpPr>
          <p:nvPr>
            <p:ph type="body" sz="half" idx="19" hasCustomPrompt="1"/>
          </p:nvPr>
        </p:nvSpPr>
        <p:spPr>
          <a:xfrm>
            <a:off x="8946371" y="1295400"/>
            <a:ext cx="3024249" cy="300227"/>
          </a:xfrm>
        </p:spPr>
        <p:txBody>
          <a:bodyPr>
            <a:noAutofit/>
          </a:bodyPr>
          <a:lstStyle>
            <a:lvl1pPr marL="0" indent="0" algn="l">
              <a:buNone/>
              <a:defRPr sz="1600" i="0">
                <a:solidFill>
                  <a:schemeClr val="accent2">
                    <a:lumMod val="50000"/>
                  </a:schemeClr>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3" name="Picture Placeholder 29" descr="An empty placeholder to add an image. Click on the placeholder and select the image that you wish to add.">
            <a:extLst>
              <a:ext uri="{FF2B5EF4-FFF2-40B4-BE49-F238E27FC236}">
                <a16:creationId xmlns:a16="http://schemas.microsoft.com/office/drawing/2014/main" id="{85FEB9CB-F2B1-47F4-9097-30FAF7942942}"/>
              </a:ext>
            </a:extLst>
          </p:cNvPr>
          <p:cNvSpPr>
            <a:spLocks noGrp="1"/>
          </p:cNvSpPr>
          <p:nvPr>
            <p:ph type="pic" sz="quarter" idx="20" hasCustomPrompt="1"/>
          </p:nvPr>
        </p:nvSpPr>
        <p:spPr>
          <a:xfrm>
            <a:off x="221380" y="1313129"/>
            <a:ext cx="2560320" cy="2560320"/>
          </a:xfrm>
          <a:solidFill>
            <a:schemeClr val="accent2">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34" name="Text Placeholder 3">
            <a:extLst>
              <a:ext uri="{FF2B5EF4-FFF2-40B4-BE49-F238E27FC236}">
                <a16:creationId xmlns:a16="http://schemas.microsoft.com/office/drawing/2014/main" id="{18F989E1-F209-41C2-AEC2-BDDDEE48E1E5}"/>
              </a:ext>
            </a:extLst>
          </p:cNvPr>
          <p:cNvSpPr>
            <a:spLocks noGrp="1"/>
          </p:cNvSpPr>
          <p:nvPr>
            <p:ph type="body" sz="half" idx="21" hasCustomPrompt="1"/>
          </p:nvPr>
        </p:nvSpPr>
        <p:spPr>
          <a:xfrm>
            <a:off x="463625" y="3878284"/>
            <a:ext cx="2316160" cy="2751276"/>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0" name="Picture Placeholder 29" descr="An empty placeholder to add an image. Click on the placeholder and select the image that you wish to add.">
            <a:extLst>
              <a:ext uri="{FF2B5EF4-FFF2-40B4-BE49-F238E27FC236}">
                <a16:creationId xmlns:a16="http://schemas.microsoft.com/office/drawing/2014/main" id="{45707C7B-9828-45A7-AF95-4A3BE756BBBA}"/>
              </a:ext>
            </a:extLst>
          </p:cNvPr>
          <p:cNvSpPr>
            <a:spLocks noGrp="1"/>
          </p:cNvSpPr>
          <p:nvPr>
            <p:ph type="pic" sz="quarter" idx="29" hasCustomPrompt="1"/>
          </p:nvPr>
        </p:nvSpPr>
        <p:spPr>
          <a:xfrm>
            <a:off x="3168076" y="1313129"/>
            <a:ext cx="2560320" cy="2560320"/>
          </a:xfrm>
          <a:solidFill>
            <a:schemeClr val="accent2">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41" name="Picture Placeholder 29" descr="An empty placeholder to add an image. Click on the placeholder and select the image that you wish to add.">
            <a:extLst>
              <a:ext uri="{FF2B5EF4-FFF2-40B4-BE49-F238E27FC236}">
                <a16:creationId xmlns:a16="http://schemas.microsoft.com/office/drawing/2014/main" id="{56FDA5AA-A766-4B21-8377-9267FFBAE31F}"/>
              </a:ext>
            </a:extLst>
          </p:cNvPr>
          <p:cNvSpPr>
            <a:spLocks noGrp="1"/>
          </p:cNvSpPr>
          <p:nvPr>
            <p:ph type="pic" sz="quarter" idx="31" hasCustomPrompt="1"/>
          </p:nvPr>
        </p:nvSpPr>
        <p:spPr>
          <a:xfrm>
            <a:off x="6114771" y="1313129"/>
            <a:ext cx="2560320" cy="2560320"/>
          </a:xfrm>
          <a:solidFill>
            <a:schemeClr val="accent2">
              <a:lumMod val="20000"/>
              <a:lumOff val="80000"/>
            </a:schemeClr>
          </a:solidFill>
        </p:spPr>
        <p:txBody>
          <a:bodyPr anchor="ctr" anchorCtr="0">
            <a:normAutofit/>
          </a:bodyPr>
          <a:lstStyle>
            <a:lvl1pPr marL="0" indent="0" algn="ctr">
              <a:buNone/>
              <a:defRPr sz="2000"/>
            </a:lvl1pPr>
          </a:lstStyle>
          <a:p>
            <a:r>
              <a:rPr lang="en-US" dirty="0"/>
              <a:t>Add a picture</a:t>
            </a:r>
          </a:p>
        </p:txBody>
      </p:sp>
      <p:sp>
        <p:nvSpPr>
          <p:cNvPr id="42" name="Text Placeholder 3">
            <a:extLst>
              <a:ext uri="{FF2B5EF4-FFF2-40B4-BE49-F238E27FC236}">
                <a16:creationId xmlns:a16="http://schemas.microsoft.com/office/drawing/2014/main" id="{5771C520-4E5C-4853-AE35-F250CB8FB5D8}"/>
              </a:ext>
            </a:extLst>
          </p:cNvPr>
          <p:cNvSpPr>
            <a:spLocks noGrp="1"/>
          </p:cNvSpPr>
          <p:nvPr>
            <p:ph type="body" sz="half" idx="32" hasCustomPrompt="1"/>
          </p:nvPr>
        </p:nvSpPr>
        <p:spPr>
          <a:xfrm>
            <a:off x="3412236" y="3878284"/>
            <a:ext cx="2316160" cy="2751276"/>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4" name="Text Placeholder 3">
            <a:extLst>
              <a:ext uri="{FF2B5EF4-FFF2-40B4-BE49-F238E27FC236}">
                <a16:creationId xmlns:a16="http://schemas.microsoft.com/office/drawing/2014/main" id="{5C64EC75-B525-40E2-B054-6BA5895D0794}"/>
              </a:ext>
            </a:extLst>
          </p:cNvPr>
          <p:cNvSpPr>
            <a:spLocks noGrp="1"/>
          </p:cNvSpPr>
          <p:nvPr>
            <p:ph type="body" sz="half" idx="34" hasCustomPrompt="1"/>
          </p:nvPr>
        </p:nvSpPr>
        <p:spPr>
          <a:xfrm>
            <a:off x="6349484" y="3878284"/>
            <a:ext cx="2325607" cy="2751276"/>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6" name="Text Placeholder 27">
            <a:extLst>
              <a:ext uri="{FF2B5EF4-FFF2-40B4-BE49-F238E27FC236}">
                <a16:creationId xmlns:a16="http://schemas.microsoft.com/office/drawing/2014/main" id="{394C56F0-EE6F-474D-AB99-995F044BCB84}"/>
              </a:ext>
            </a:extLst>
          </p:cNvPr>
          <p:cNvSpPr>
            <a:spLocks noGrp="1"/>
          </p:cNvSpPr>
          <p:nvPr>
            <p:ph type="body" sz="quarter" idx="16" hasCustomPrompt="1"/>
          </p:nvPr>
        </p:nvSpPr>
        <p:spPr>
          <a:xfrm>
            <a:off x="8946371" y="213824"/>
            <a:ext cx="2991389" cy="952080"/>
          </a:xfrm>
          <a:noFill/>
          <a:ln>
            <a:noFill/>
          </a:ln>
        </p:spPr>
        <p:txBody>
          <a:bodyPr tIns="91440" bIns="91440" anchor="ctr" anchorCtr="0">
            <a:normAutofit/>
          </a:bodyPr>
          <a:lstStyle>
            <a:lvl1pPr marL="0" indent="0" algn="ctr">
              <a:lnSpc>
                <a:spcPct val="100000"/>
              </a:lnSpc>
              <a:spcBef>
                <a:spcPts val="0"/>
              </a:spcBef>
              <a:buNone/>
              <a:defRPr sz="1200" i="1">
                <a:solidFill>
                  <a:schemeClr val="bg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 name="TextBox 1">
            <a:extLst>
              <a:ext uri="{FF2B5EF4-FFF2-40B4-BE49-F238E27FC236}">
                <a16:creationId xmlns:a16="http://schemas.microsoft.com/office/drawing/2014/main" id="{920B6783-0F8B-4A69-A5F6-7CB50E2B23A8}"/>
              </a:ext>
            </a:extLst>
          </p:cNvPr>
          <p:cNvSpPr txBox="1"/>
          <p:nvPr userDrawn="1"/>
        </p:nvSpPr>
        <p:spPr>
          <a:xfrm>
            <a:off x="145082" y="3873449"/>
            <a:ext cx="365806" cy="424732"/>
          </a:xfrm>
          <a:prstGeom prst="rect">
            <a:avLst/>
          </a:prstGeom>
          <a:noFill/>
        </p:spPr>
        <p:txBody>
          <a:bodyPr wrap="non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lang="en-US" sz="2400" kern="1200" dirty="0">
                <a:solidFill>
                  <a:schemeClr val="accent2">
                    <a:lumMod val="50000"/>
                  </a:schemeClr>
                </a:solidFill>
                <a:latin typeface="+mn-lt"/>
                <a:ea typeface="+mn-ea"/>
                <a:cs typeface="+mn-cs"/>
              </a:rPr>
              <a:t>1</a:t>
            </a:r>
          </a:p>
        </p:txBody>
      </p:sp>
      <p:sp>
        <p:nvSpPr>
          <p:cNvPr id="21" name="TextBox 20">
            <a:extLst>
              <a:ext uri="{FF2B5EF4-FFF2-40B4-BE49-F238E27FC236}">
                <a16:creationId xmlns:a16="http://schemas.microsoft.com/office/drawing/2014/main" id="{CC4D1335-DA11-4DAC-BCA6-7BB8B148C97F}"/>
              </a:ext>
            </a:extLst>
          </p:cNvPr>
          <p:cNvSpPr txBox="1"/>
          <p:nvPr userDrawn="1"/>
        </p:nvSpPr>
        <p:spPr>
          <a:xfrm>
            <a:off x="3098093" y="3873449"/>
            <a:ext cx="365806" cy="424732"/>
          </a:xfrm>
          <a:prstGeom prst="rect">
            <a:avLst/>
          </a:prstGeom>
          <a:noFill/>
        </p:spPr>
        <p:txBody>
          <a:bodyPr wrap="non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lang="en-US" sz="2400" kern="1200" dirty="0">
                <a:solidFill>
                  <a:schemeClr val="accent2">
                    <a:lumMod val="50000"/>
                  </a:schemeClr>
                </a:solidFill>
                <a:latin typeface="+mn-lt"/>
                <a:ea typeface="+mn-ea"/>
                <a:cs typeface="+mn-cs"/>
              </a:rPr>
              <a:t>2</a:t>
            </a:r>
          </a:p>
        </p:txBody>
      </p:sp>
      <p:sp>
        <p:nvSpPr>
          <p:cNvPr id="22" name="TextBox 21">
            <a:extLst>
              <a:ext uri="{FF2B5EF4-FFF2-40B4-BE49-F238E27FC236}">
                <a16:creationId xmlns:a16="http://schemas.microsoft.com/office/drawing/2014/main" id="{CB8EECED-0609-4B4F-AE03-A4F22DF062BA}"/>
              </a:ext>
            </a:extLst>
          </p:cNvPr>
          <p:cNvSpPr txBox="1"/>
          <p:nvPr userDrawn="1"/>
        </p:nvSpPr>
        <p:spPr>
          <a:xfrm>
            <a:off x="6051104" y="3873449"/>
            <a:ext cx="365806" cy="424732"/>
          </a:xfrm>
          <a:prstGeom prst="rect">
            <a:avLst/>
          </a:prstGeom>
          <a:noFill/>
        </p:spPr>
        <p:txBody>
          <a:bodyPr wrap="non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lang="en-US" sz="2400" kern="1200" dirty="0">
                <a:solidFill>
                  <a:schemeClr val="accent2">
                    <a:lumMod val="50000"/>
                  </a:schemeClr>
                </a:solidFill>
                <a:latin typeface="+mn-lt"/>
                <a:ea typeface="+mn-ea"/>
                <a:cs typeface="+mn-cs"/>
              </a:rPr>
              <a:t>3</a:t>
            </a:r>
          </a:p>
        </p:txBody>
      </p:sp>
    </p:spTree>
    <p:extLst>
      <p:ext uri="{BB962C8B-B14F-4D97-AF65-F5344CB8AC3E}">
        <p14:creationId xmlns:p14="http://schemas.microsoft.com/office/powerpoint/2010/main" val="2084993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4 Recipe Book Recip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D41EDA9-50CC-431D-A9E2-D8B28F1D9DD2}"/>
              </a:ext>
            </a:extLst>
          </p:cNvPr>
          <p:cNvSpPr/>
          <p:nvPr userDrawn="1"/>
        </p:nvSpPr>
        <p:spPr>
          <a:xfrm>
            <a:off x="-15240" y="0"/>
            <a:ext cx="5788152" cy="1181100"/>
          </a:xfrm>
          <a:prstGeom prst="rect">
            <a:avLst/>
          </a:prstGeom>
          <a:solidFill>
            <a:schemeClr val="accent2">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0" name="Subtitle 2">
            <a:extLst>
              <a:ext uri="{FF2B5EF4-FFF2-40B4-BE49-F238E27FC236}">
                <a16:creationId xmlns:a16="http://schemas.microsoft.com/office/drawing/2014/main" id="{14C40663-56FC-4BDA-A2FD-599A32A8CD21}"/>
              </a:ext>
            </a:extLst>
          </p:cNvPr>
          <p:cNvSpPr>
            <a:spLocks noGrp="1"/>
          </p:cNvSpPr>
          <p:nvPr>
            <p:ph type="subTitle" idx="10" hasCustomPrompt="1"/>
          </p:nvPr>
        </p:nvSpPr>
        <p:spPr>
          <a:xfrm>
            <a:off x="2366211" y="859534"/>
            <a:ext cx="3406701" cy="321566"/>
          </a:xfrm>
        </p:spPr>
        <p:txBody>
          <a:bodyPr>
            <a:normAutofit/>
          </a:bodyPr>
          <a:lstStyle>
            <a:lvl1pPr marL="0" indent="0" algn="r">
              <a:buNone/>
              <a:defRPr sz="1400" i="1">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8" name="Title 1">
            <a:extLst>
              <a:ext uri="{FF2B5EF4-FFF2-40B4-BE49-F238E27FC236}">
                <a16:creationId xmlns:a16="http://schemas.microsoft.com/office/drawing/2014/main" id="{6B7BA88D-F843-4122-A255-381B3A7EE79F}"/>
              </a:ext>
            </a:extLst>
          </p:cNvPr>
          <p:cNvSpPr>
            <a:spLocks noGrp="1"/>
          </p:cNvSpPr>
          <p:nvPr>
            <p:ph type="title" hasCustomPrompt="1"/>
          </p:nvPr>
        </p:nvSpPr>
        <p:spPr>
          <a:xfrm>
            <a:off x="213361" y="165960"/>
            <a:ext cx="5559552" cy="634092"/>
          </a:xfrm>
        </p:spPr>
        <p:txBody>
          <a:bodyPr>
            <a:normAutofit/>
          </a:bodyPr>
          <a:lstStyle>
            <a:lvl1pPr algn="r">
              <a:defRPr sz="2800">
                <a:solidFill>
                  <a:schemeClr val="bg1"/>
                </a:solidFill>
              </a:defRPr>
            </a:lvl1pPr>
          </a:lstStyle>
          <a:p>
            <a:r>
              <a:rPr lang="en-US" dirty="0"/>
              <a:t>Click to add Title</a:t>
            </a:r>
          </a:p>
        </p:txBody>
      </p:sp>
      <p:sp>
        <p:nvSpPr>
          <p:cNvPr id="19" name="Rectangle 18">
            <a:extLst>
              <a:ext uri="{FF2B5EF4-FFF2-40B4-BE49-F238E27FC236}">
                <a16:creationId xmlns:a16="http://schemas.microsoft.com/office/drawing/2014/main" id="{BAB15BB6-BF7A-460B-81E4-6CA74B3B1A58}"/>
              </a:ext>
            </a:extLst>
          </p:cNvPr>
          <p:cNvSpPr/>
          <p:nvPr userDrawn="1"/>
        </p:nvSpPr>
        <p:spPr>
          <a:xfrm>
            <a:off x="0" y="1181101"/>
            <a:ext cx="5788152" cy="56769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Picture Placeholder 29" descr="An empty placeholder to add an image. Click on the placeholder and select the image that you wish to add.">
            <a:extLst>
              <a:ext uri="{FF2B5EF4-FFF2-40B4-BE49-F238E27FC236}">
                <a16:creationId xmlns:a16="http://schemas.microsoft.com/office/drawing/2014/main" id="{69A9EAF2-ED61-42E4-B65B-25E4AA320B13}"/>
              </a:ext>
            </a:extLst>
          </p:cNvPr>
          <p:cNvSpPr>
            <a:spLocks noGrp="1"/>
          </p:cNvSpPr>
          <p:nvPr>
            <p:ph type="pic" sz="quarter" idx="17" hasCustomPrompt="1"/>
          </p:nvPr>
        </p:nvSpPr>
        <p:spPr>
          <a:xfrm>
            <a:off x="184077" y="129986"/>
            <a:ext cx="1472184" cy="1444752"/>
          </a:xfrm>
          <a:solidFill>
            <a:schemeClr val="bg1"/>
          </a:solidFill>
        </p:spPr>
        <p:txBody>
          <a:bodyPr anchor="ctr" anchorCtr="0">
            <a:normAutofit/>
          </a:bodyPr>
          <a:lstStyle>
            <a:lvl1pPr marL="0" indent="0" algn="ctr">
              <a:buNone/>
              <a:defRPr sz="1800"/>
            </a:lvl1pPr>
          </a:lstStyle>
          <a:p>
            <a:r>
              <a:rPr lang="en-US" dirty="0"/>
              <a:t>Add a picture</a:t>
            </a:r>
          </a:p>
        </p:txBody>
      </p:sp>
      <p:sp>
        <p:nvSpPr>
          <p:cNvPr id="27" name="Text Placeholder 27">
            <a:extLst>
              <a:ext uri="{FF2B5EF4-FFF2-40B4-BE49-F238E27FC236}">
                <a16:creationId xmlns:a16="http://schemas.microsoft.com/office/drawing/2014/main" id="{7B211DA6-5909-4778-ACCB-FDDE1061AEEB}"/>
              </a:ext>
            </a:extLst>
          </p:cNvPr>
          <p:cNvSpPr>
            <a:spLocks noGrp="1"/>
          </p:cNvSpPr>
          <p:nvPr>
            <p:ph type="body" sz="quarter" idx="18" hasCustomPrompt="1"/>
          </p:nvPr>
        </p:nvSpPr>
        <p:spPr>
          <a:xfrm>
            <a:off x="184078" y="1886336"/>
            <a:ext cx="1472184" cy="1971790"/>
          </a:xfrm>
          <a:noFill/>
          <a:ln>
            <a:noFill/>
          </a:ln>
        </p:spPr>
        <p:txBody>
          <a:bodyPr tIns="91440" bIns="91440" anchor="t" anchorCtr="0">
            <a:normAutofit/>
          </a:bodyPr>
          <a:lstStyle>
            <a:lvl1pPr marL="0" indent="0" algn="ctr">
              <a:lnSpc>
                <a:spcPct val="100000"/>
              </a:lnSpc>
              <a:spcBef>
                <a:spcPts val="0"/>
              </a:spcBef>
              <a:buNone/>
              <a:defRPr sz="1200" i="1">
                <a:solidFill>
                  <a:schemeClr val="accent2">
                    <a:lumMod val="50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4" name="Text Placeholder 3">
            <a:extLst>
              <a:ext uri="{FF2B5EF4-FFF2-40B4-BE49-F238E27FC236}">
                <a16:creationId xmlns:a16="http://schemas.microsoft.com/office/drawing/2014/main" id="{5EFB9AC3-DB43-4B4E-B74E-1ED156A18510}"/>
              </a:ext>
            </a:extLst>
          </p:cNvPr>
          <p:cNvSpPr>
            <a:spLocks noGrp="1"/>
          </p:cNvSpPr>
          <p:nvPr>
            <p:ph type="body" sz="half" idx="12" hasCustomPrompt="1"/>
          </p:nvPr>
        </p:nvSpPr>
        <p:spPr>
          <a:xfrm>
            <a:off x="1933678" y="1886336"/>
            <a:ext cx="3745227" cy="4516873"/>
          </a:xfrm>
        </p:spPr>
        <p:txBody>
          <a:bodyPr numCol="1">
            <a:normAutofit/>
          </a:bodyPr>
          <a:lstStyle>
            <a:lvl1pPr marL="233363" indent="-233363">
              <a:lnSpc>
                <a:spcPct val="150000"/>
              </a:lnSpc>
              <a:spcBef>
                <a:spcPts val="0"/>
              </a:spcBef>
              <a:buNone/>
              <a:tabLst>
                <a:tab pos="112713" algn="r"/>
                <a:tab pos="233363" algn="l"/>
              </a:tabLst>
              <a:defRPr sz="1200">
                <a:solidFill>
                  <a:schemeClr val="accent2">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6" name="Text Placeholder 3">
            <a:extLst>
              <a:ext uri="{FF2B5EF4-FFF2-40B4-BE49-F238E27FC236}">
                <a16:creationId xmlns:a16="http://schemas.microsoft.com/office/drawing/2014/main" id="{1808718C-849A-4063-A7DB-6A25E4823A61}"/>
              </a:ext>
            </a:extLst>
          </p:cNvPr>
          <p:cNvSpPr>
            <a:spLocks noGrp="1"/>
          </p:cNvSpPr>
          <p:nvPr>
            <p:ph type="body" sz="half" idx="15" hasCustomPrompt="1"/>
          </p:nvPr>
        </p:nvSpPr>
        <p:spPr>
          <a:xfrm>
            <a:off x="1942554" y="6477581"/>
            <a:ext cx="3735869" cy="326903"/>
          </a:xfrm>
        </p:spPr>
        <p:txBody>
          <a:bodyPr numCol="2">
            <a:normAutofit/>
          </a:bodyPr>
          <a:lstStyle>
            <a:lvl1pPr marL="0" indent="0">
              <a:lnSpc>
                <a:spcPct val="100000"/>
              </a:lnSpc>
              <a:spcBef>
                <a:spcPts val="0"/>
              </a:spcBef>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Add nutrition information</a:t>
            </a:r>
          </a:p>
        </p:txBody>
      </p:sp>
      <p:sp>
        <p:nvSpPr>
          <p:cNvPr id="37" name="Picture Placeholder 29" descr="An empty placeholder to add an image. Click on the placeholder and select the image that you wish to add.">
            <a:extLst>
              <a:ext uri="{FF2B5EF4-FFF2-40B4-BE49-F238E27FC236}">
                <a16:creationId xmlns:a16="http://schemas.microsoft.com/office/drawing/2014/main" id="{ADBABE7C-83A0-42FB-9AB1-BD7454D9103E}"/>
              </a:ext>
            </a:extLst>
          </p:cNvPr>
          <p:cNvSpPr>
            <a:spLocks noGrp="1"/>
          </p:cNvSpPr>
          <p:nvPr>
            <p:ph type="pic" sz="quarter" idx="19" hasCustomPrompt="1"/>
          </p:nvPr>
        </p:nvSpPr>
        <p:spPr>
          <a:xfrm>
            <a:off x="6017143" y="296778"/>
            <a:ext cx="1874380" cy="1371600"/>
          </a:xfrm>
          <a:solidFill>
            <a:schemeClr val="accent2">
              <a:lumMod val="20000"/>
              <a:lumOff val="80000"/>
            </a:schemeClr>
          </a:solidFill>
        </p:spPr>
        <p:txBody>
          <a:bodyPr anchor="ctr" anchorCtr="0">
            <a:normAutofit/>
          </a:bodyPr>
          <a:lstStyle>
            <a:lvl1pPr marL="0" indent="0" algn="ctr">
              <a:buNone/>
              <a:defRPr sz="1800"/>
            </a:lvl1pPr>
          </a:lstStyle>
          <a:p>
            <a:r>
              <a:rPr lang="en-US" dirty="0"/>
              <a:t>Add a picture</a:t>
            </a:r>
          </a:p>
        </p:txBody>
      </p:sp>
      <p:sp>
        <p:nvSpPr>
          <p:cNvPr id="38" name="Picture Placeholder 29" descr="An empty placeholder to add an image. Click on the placeholder and select the image that you wish to add.">
            <a:extLst>
              <a:ext uri="{FF2B5EF4-FFF2-40B4-BE49-F238E27FC236}">
                <a16:creationId xmlns:a16="http://schemas.microsoft.com/office/drawing/2014/main" id="{6AA38BAD-E577-44E5-8652-7EB8884D85D4}"/>
              </a:ext>
            </a:extLst>
          </p:cNvPr>
          <p:cNvSpPr>
            <a:spLocks noGrp="1"/>
          </p:cNvSpPr>
          <p:nvPr>
            <p:ph type="pic" sz="quarter" idx="29" hasCustomPrompt="1"/>
          </p:nvPr>
        </p:nvSpPr>
        <p:spPr>
          <a:xfrm>
            <a:off x="6017143" y="1921978"/>
            <a:ext cx="1874380" cy="1371600"/>
          </a:xfrm>
          <a:solidFill>
            <a:schemeClr val="accent2">
              <a:lumMod val="20000"/>
              <a:lumOff val="80000"/>
            </a:schemeClr>
          </a:solidFill>
        </p:spPr>
        <p:txBody>
          <a:bodyPr anchor="ctr" anchorCtr="0">
            <a:normAutofit/>
          </a:bodyPr>
          <a:lstStyle>
            <a:lvl1pPr marL="0" indent="0" algn="ctr">
              <a:buNone/>
              <a:defRPr sz="1800"/>
            </a:lvl1pPr>
          </a:lstStyle>
          <a:p>
            <a:r>
              <a:rPr lang="en-US" dirty="0"/>
              <a:t>Add a picture</a:t>
            </a:r>
          </a:p>
        </p:txBody>
      </p:sp>
      <p:sp>
        <p:nvSpPr>
          <p:cNvPr id="39" name="Picture Placeholder 29" descr="An empty placeholder to add an image. Click on the placeholder and select the image that you wish to add.">
            <a:extLst>
              <a:ext uri="{FF2B5EF4-FFF2-40B4-BE49-F238E27FC236}">
                <a16:creationId xmlns:a16="http://schemas.microsoft.com/office/drawing/2014/main" id="{31089E30-35D5-4B63-962C-E69262F8A31B}"/>
              </a:ext>
            </a:extLst>
          </p:cNvPr>
          <p:cNvSpPr>
            <a:spLocks noGrp="1"/>
          </p:cNvSpPr>
          <p:nvPr>
            <p:ph type="pic" sz="quarter" idx="31" hasCustomPrompt="1"/>
          </p:nvPr>
        </p:nvSpPr>
        <p:spPr>
          <a:xfrm>
            <a:off x="6017143" y="3547178"/>
            <a:ext cx="1874380" cy="1371600"/>
          </a:xfrm>
          <a:solidFill>
            <a:schemeClr val="accent2">
              <a:lumMod val="20000"/>
              <a:lumOff val="80000"/>
            </a:schemeClr>
          </a:solidFill>
        </p:spPr>
        <p:txBody>
          <a:bodyPr anchor="ctr" anchorCtr="0">
            <a:normAutofit/>
          </a:bodyPr>
          <a:lstStyle>
            <a:lvl1pPr marL="0" indent="0" algn="ctr">
              <a:buNone/>
              <a:defRPr sz="1800"/>
            </a:lvl1pPr>
          </a:lstStyle>
          <a:p>
            <a:r>
              <a:rPr lang="en-US" dirty="0"/>
              <a:t>Add a picture</a:t>
            </a:r>
          </a:p>
        </p:txBody>
      </p:sp>
      <p:sp>
        <p:nvSpPr>
          <p:cNvPr id="40" name="Picture Placeholder 29" descr="An empty placeholder to add an image. Click on the placeholder and select the image that you wish to add.">
            <a:extLst>
              <a:ext uri="{FF2B5EF4-FFF2-40B4-BE49-F238E27FC236}">
                <a16:creationId xmlns:a16="http://schemas.microsoft.com/office/drawing/2014/main" id="{294891CE-B5DF-4EC9-BCD1-007200ADE6BF}"/>
              </a:ext>
            </a:extLst>
          </p:cNvPr>
          <p:cNvSpPr>
            <a:spLocks noGrp="1"/>
          </p:cNvSpPr>
          <p:nvPr>
            <p:ph type="pic" sz="quarter" idx="32" hasCustomPrompt="1"/>
          </p:nvPr>
        </p:nvSpPr>
        <p:spPr>
          <a:xfrm>
            <a:off x="6017662" y="5172377"/>
            <a:ext cx="1874380" cy="1371600"/>
          </a:xfrm>
          <a:solidFill>
            <a:schemeClr val="accent2">
              <a:lumMod val="20000"/>
              <a:lumOff val="80000"/>
            </a:schemeClr>
          </a:solidFill>
        </p:spPr>
        <p:txBody>
          <a:bodyPr anchor="ctr" anchorCtr="0">
            <a:normAutofit/>
          </a:bodyPr>
          <a:lstStyle>
            <a:lvl1pPr marL="0" indent="0" algn="ctr">
              <a:buNone/>
              <a:defRPr sz="1800"/>
            </a:lvl1pPr>
          </a:lstStyle>
          <a:p>
            <a:r>
              <a:rPr lang="en-US" dirty="0"/>
              <a:t>Add a picture</a:t>
            </a:r>
          </a:p>
        </p:txBody>
      </p:sp>
      <p:sp>
        <p:nvSpPr>
          <p:cNvPr id="53" name="Text Placeholder 3">
            <a:extLst>
              <a:ext uri="{FF2B5EF4-FFF2-40B4-BE49-F238E27FC236}">
                <a16:creationId xmlns:a16="http://schemas.microsoft.com/office/drawing/2014/main" id="{55A40829-372A-4BD2-9DFD-55A1E0FC7A6C}"/>
              </a:ext>
            </a:extLst>
          </p:cNvPr>
          <p:cNvSpPr>
            <a:spLocks noGrp="1"/>
          </p:cNvSpPr>
          <p:nvPr>
            <p:ph type="body" sz="half" idx="21" hasCustomPrompt="1"/>
          </p:nvPr>
        </p:nvSpPr>
        <p:spPr>
          <a:xfrm>
            <a:off x="8155381" y="269869"/>
            <a:ext cx="3861359" cy="1398509"/>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55" name="Text Placeholder 3">
            <a:extLst>
              <a:ext uri="{FF2B5EF4-FFF2-40B4-BE49-F238E27FC236}">
                <a16:creationId xmlns:a16="http://schemas.microsoft.com/office/drawing/2014/main" id="{D3ED1463-3FDC-4F77-A490-BB128AEB35E9}"/>
              </a:ext>
            </a:extLst>
          </p:cNvPr>
          <p:cNvSpPr>
            <a:spLocks noGrp="1"/>
          </p:cNvSpPr>
          <p:nvPr>
            <p:ph type="body" sz="half" idx="33" hasCustomPrompt="1"/>
          </p:nvPr>
        </p:nvSpPr>
        <p:spPr>
          <a:xfrm>
            <a:off x="8155381" y="1903490"/>
            <a:ext cx="3861359" cy="1398509"/>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57" name="Text Placeholder 3">
            <a:extLst>
              <a:ext uri="{FF2B5EF4-FFF2-40B4-BE49-F238E27FC236}">
                <a16:creationId xmlns:a16="http://schemas.microsoft.com/office/drawing/2014/main" id="{66CBE1DF-E937-4AEA-A7F9-8B809516E332}"/>
              </a:ext>
            </a:extLst>
          </p:cNvPr>
          <p:cNvSpPr>
            <a:spLocks noGrp="1"/>
          </p:cNvSpPr>
          <p:nvPr>
            <p:ph type="body" sz="half" idx="35" hasCustomPrompt="1"/>
          </p:nvPr>
        </p:nvSpPr>
        <p:spPr>
          <a:xfrm>
            <a:off x="8155381" y="3537111"/>
            <a:ext cx="3861359" cy="1398509"/>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5" name="Text Placeholder 3">
            <a:extLst>
              <a:ext uri="{FF2B5EF4-FFF2-40B4-BE49-F238E27FC236}">
                <a16:creationId xmlns:a16="http://schemas.microsoft.com/office/drawing/2014/main" id="{4C47130C-295F-469B-8A2F-DACEF5B5A598}"/>
              </a:ext>
            </a:extLst>
          </p:cNvPr>
          <p:cNvSpPr>
            <a:spLocks noGrp="1"/>
          </p:cNvSpPr>
          <p:nvPr>
            <p:ph type="body" sz="half" idx="11" hasCustomPrompt="1"/>
          </p:nvPr>
        </p:nvSpPr>
        <p:spPr>
          <a:xfrm>
            <a:off x="1927739" y="1480561"/>
            <a:ext cx="3745227" cy="313240"/>
          </a:xfrm>
        </p:spPr>
        <p:txBody>
          <a:bodyPr>
            <a:noAutofit/>
          </a:bodyPr>
          <a:lstStyle>
            <a:lvl1pPr marL="0" indent="0" algn="l">
              <a:buNone/>
              <a:defRPr sz="1600" i="0">
                <a:solidFill>
                  <a:schemeClr val="accent2">
                    <a:lumMod val="50000"/>
                  </a:schemeClr>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59" name="Text Placeholder 3">
            <a:extLst>
              <a:ext uri="{FF2B5EF4-FFF2-40B4-BE49-F238E27FC236}">
                <a16:creationId xmlns:a16="http://schemas.microsoft.com/office/drawing/2014/main" id="{A93AA9FB-7091-4FF0-8330-340B0A90ACBB}"/>
              </a:ext>
            </a:extLst>
          </p:cNvPr>
          <p:cNvSpPr>
            <a:spLocks noGrp="1"/>
          </p:cNvSpPr>
          <p:nvPr>
            <p:ph type="body" sz="half" idx="37" hasCustomPrompt="1"/>
          </p:nvPr>
        </p:nvSpPr>
        <p:spPr>
          <a:xfrm>
            <a:off x="8155381" y="5170732"/>
            <a:ext cx="3861359" cy="1398509"/>
          </a:xfrm>
        </p:spPr>
        <p:txBody>
          <a:bodyPr numCol="1">
            <a:norm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3" name="TextBox 22">
            <a:extLst>
              <a:ext uri="{FF2B5EF4-FFF2-40B4-BE49-F238E27FC236}">
                <a16:creationId xmlns:a16="http://schemas.microsoft.com/office/drawing/2014/main" id="{F58024DC-2BD1-48B2-9B50-F47B3CEF4820}"/>
              </a:ext>
            </a:extLst>
          </p:cNvPr>
          <p:cNvSpPr txBox="1"/>
          <p:nvPr userDrawn="1"/>
        </p:nvSpPr>
        <p:spPr>
          <a:xfrm>
            <a:off x="7888697" y="269869"/>
            <a:ext cx="319318" cy="341632"/>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1800" kern="1200" dirty="0">
                <a:solidFill>
                  <a:schemeClr val="accent2">
                    <a:lumMod val="50000"/>
                  </a:schemeClr>
                </a:solidFill>
                <a:latin typeface="+mn-lt"/>
                <a:ea typeface="+mn-ea"/>
                <a:cs typeface="+mn-cs"/>
              </a:rPr>
              <a:t>1</a:t>
            </a:r>
          </a:p>
        </p:txBody>
      </p:sp>
      <p:sp>
        <p:nvSpPr>
          <p:cNvPr id="24" name="TextBox 23">
            <a:extLst>
              <a:ext uri="{FF2B5EF4-FFF2-40B4-BE49-F238E27FC236}">
                <a16:creationId xmlns:a16="http://schemas.microsoft.com/office/drawing/2014/main" id="{277DCCC3-3098-4343-B77B-3D23E8F17FFD}"/>
              </a:ext>
            </a:extLst>
          </p:cNvPr>
          <p:cNvSpPr txBox="1"/>
          <p:nvPr userDrawn="1"/>
        </p:nvSpPr>
        <p:spPr>
          <a:xfrm>
            <a:off x="7888696" y="1902428"/>
            <a:ext cx="319319" cy="341632"/>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1800" kern="1200" dirty="0">
                <a:solidFill>
                  <a:schemeClr val="accent2">
                    <a:lumMod val="50000"/>
                  </a:schemeClr>
                </a:solidFill>
                <a:latin typeface="+mn-lt"/>
                <a:ea typeface="+mn-ea"/>
                <a:cs typeface="+mn-cs"/>
              </a:rPr>
              <a:t>2</a:t>
            </a:r>
          </a:p>
        </p:txBody>
      </p:sp>
      <p:sp>
        <p:nvSpPr>
          <p:cNvPr id="26" name="TextBox 25">
            <a:extLst>
              <a:ext uri="{FF2B5EF4-FFF2-40B4-BE49-F238E27FC236}">
                <a16:creationId xmlns:a16="http://schemas.microsoft.com/office/drawing/2014/main" id="{47D9CE1B-5D25-4C27-8C90-7CA8B8B1E7EF}"/>
              </a:ext>
            </a:extLst>
          </p:cNvPr>
          <p:cNvSpPr txBox="1"/>
          <p:nvPr userDrawn="1"/>
        </p:nvSpPr>
        <p:spPr>
          <a:xfrm>
            <a:off x="7888696" y="3534987"/>
            <a:ext cx="319319" cy="341632"/>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1800" kern="1200" dirty="0">
                <a:solidFill>
                  <a:schemeClr val="accent2">
                    <a:lumMod val="50000"/>
                  </a:schemeClr>
                </a:solidFill>
                <a:latin typeface="+mn-lt"/>
                <a:ea typeface="+mn-ea"/>
                <a:cs typeface="+mn-cs"/>
              </a:rPr>
              <a:t>3</a:t>
            </a:r>
          </a:p>
        </p:txBody>
      </p:sp>
      <p:sp>
        <p:nvSpPr>
          <p:cNvPr id="28" name="TextBox 27">
            <a:extLst>
              <a:ext uri="{FF2B5EF4-FFF2-40B4-BE49-F238E27FC236}">
                <a16:creationId xmlns:a16="http://schemas.microsoft.com/office/drawing/2014/main" id="{E4D750E6-AF88-4742-9ABE-63A5217AD198}"/>
              </a:ext>
            </a:extLst>
          </p:cNvPr>
          <p:cNvSpPr txBox="1"/>
          <p:nvPr userDrawn="1"/>
        </p:nvSpPr>
        <p:spPr>
          <a:xfrm>
            <a:off x="7888696" y="5167546"/>
            <a:ext cx="319319" cy="341632"/>
          </a:xfrm>
          <a:prstGeom prst="rect">
            <a:avLst/>
          </a:prstGeom>
          <a:noFill/>
        </p:spPr>
        <p:txBody>
          <a:bodyPr wrap="none" rtlCol="0">
            <a:spAutoFit/>
          </a:bodyPr>
          <a:lstStyle/>
          <a:p>
            <a:pPr marL="0" lvl="0" indent="0" algn="r" defTabSz="914400" rtl="0" eaLnBrk="1" latinLnBrk="0" hangingPunct="1">
              <a:lnSpc>
                <a:spcPct val="90000"/>
              </a:lnSpc>
              <a:spcBef>
                <a:spcPts val="1000"/>
              </a:spcBef>
              <a:buFont typeface="Arial" panose="020B0604020202020204" pitchFamily="34" charset="0"/>
              <a:buNone/>
            </a:pPr>
            <a:r>
              <a:rPr lang="en-US" sz="1800" kern="1200" dirty="0">
                <a:solidFill>
                  <a:schemeClr val="accent2">
                    <a:lumMod val="50000"/>
                  </a:schemeClr>
                </a:solidFill>
                <a:latin typeface="+mn-lt"/>
                <a:ea typeface="+mn-ea"/>
                <a:cs typeface="+mn-cs"/>
              </a:rPr>
              <a:t>4</a:t>
            </a:r>
          </a:p>
        </p:txBody>
      </p:sp>
    </p:spTree>
    <p:extLst>
      <p:ext uri="{BB962C8B-B14F-4D97-AF65-F5344CB8AC3E}">
        <p14:creationId xmlns:p14="http://schemas.microsoft.com/office/powerpoint/2010/main" val="301074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5 Recipe Book Recipe">
    <p:spTree>
      <p:nvGrpSpPr>
        <p:cNvPr id="1" name=""/>
        <p:cNvGrpSpPr/>
        <p:nvPr/>
      </p:nvGrpSpPr>
      <p:grpSpPr>
        <a:xfrm>
          <a:off x="0" y="0"/>
          <a:ext cx="0" cy="0"/>
          <a:chOff x="0" y="0"/>
          <a:chExt cx="0" cy="0"/>
        </a:xfrm>
      </p:grpSpPr>
      <p:sp>
        <p:nvSpPr>
          <p:cNvPr id="7" name="Picture Placeholder 6" descr="An empty placeholder to add an image. Click on the placeholder and select the image that you wish to add.">
            <a:extLst>
              <a:ext uri="{FF2B5EF4-FFF2-40B4-BE49-F238E27FC236}">
                <a16:creationId xmlns:a16="http://schemas.microsoft.com/office/drawing/2014/main" id="{EDAB7103-706C-4D50-B9D9-030D5A29D564}"/>
              </a:ext>
            </a:extLst>
          </p:cNvPr>
          <p:cNvSpPr>
            <a:spLocks noGrp="1"/>
          </p:cNvSpPr>
          <p:nvPr>
            <p:ph type="pic" sz="quarter" idx="10" hasCustomPrompt="1"/>
          </p:nvPr>
        </p:nvSpPr>
        <p:spPr>
          <a:xfrm>
            <a:off x="0" y="0"/>
            <a:ext cx="5998464" cy="6858000"/>
          </a:xfrm>
          <a:solidFill>
            <a:schemeClr val="accent2">
              <a:lumMod val="20000"/>
              <a:lumOff val="8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Add a picture</a:t>
            </a:r>
          </a:p>
        </p:txBody>
      </p:sp>
      <p:sp>
        <p:nvSpPr>
          <p:cNvPr id="2" name="Title 1">
            <a:extLst>
              <a:ext uri="{FF2B5EF4-FFF2-40B4-BE49-F238E27FC236}">
                <a16:creationId xmlns:a16="http://schemas.microsoft.com/office/drawing/2014/main" id="{823543EB-1130-40DD-B0F4-C970AF343E8F}"/>
              </a:ext>
            </a:extLst>
          </p:cNvPr>
          <p:cNvSpPr>
            <a:spLocks noGrp="1"/>
          </p:cNvSpPr>
          <p:nvPr>
            <p:ph type="title"/>
          </p:nvPr>
        </p:nvSpPr>
        <p:spPr>
          <a:xfrm>
            <a:off x="926592" y="877824"/>
            <a:ext cx="11265408" cy="1179576"/>
          </a:xfrm>
          <a:solidFill>
            <a:schemeClr val="accent2">
              <a:lumMod val="50000"/>
            </a:schemeClr>
          </a:solidFill>
        </p:spPr>
        <p:txBody>
          <a:bodyPr vert="horz" lIns="91440" tIns="45720" rIns="91440" bIns="45720" rtlCol="0" anchor="ctr" anchorCtr="0">
            <a:noAutofit/>
          </a:bodyPr>
          <a:lstStyle>
            <a:lvl1pPr>
              <a:defRPr lang="en-US" sz="3600">
                <a:solidFill>
                  <a:schemeClr val="bg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9" name="Text Placeholder 27">
            <a:extLst>
              <a:ext uri="{FF2B5EF4-FFF2-40B4-BE49-F238E27FC236}">
                <a16:creationId xmlns:a16="http://schemas.microsoft.com/office/drawing/2014/main" id="{40284018-877E-48C8-A60E-5EA184B0B905}"/>
              </a:ext>
            </a:extLst>
          </p:cNvPr>
          <p:cNvSpPr>
            <a:spLocks noGrp="1"/>
          </p:cNvSpPr>
          <p:nvPr>
            <p:ph type="body" sz="quarter" idx="18" hasCustomPrompt="1"/>
          </p:nvPr>
        </p:nvSpPr>
        <p:spPr>
          <a:xfrm>
            <a:off x="6095998" y="0"/>
            <a:ext cx="5879593" cy="877824"/>
          </a:xfrm>
          <a:noFill/>
          <a:ln>
            <a:noFill/>
          </a:ln>
        </p:spPr>
        <p:txBody>
          <a:bodyPr tIns="91440" bIns="91440" anchor="ctr" anchorCtr="0">
            <a:normAutofit/>
          </a:bodyPr>
          <a:lstStyle>
            <a:lvl1pPr marL="0" indent="0" algn="ctr">
              <a:lnSpc>
                <a:spcPct val="100000"/>
              </a:lnSpc>
              <a:spcBef>
                <a:spcPts val="0"/>
              </a:spcBef>
              <a:buNone/>
              <a:defRPr sz="1600" i="1">
                <a:solidFill>
                  <a:schemeClr val="accent2">
                    <a:lumMod val="50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2" name="Subtitle 2">
            <a:extLst>
              <a:ext uri="{FF2B5EF4-FFF2-40B4-BE49-F238E27FC236}">
                <a16:creationId xmlns:a16="http://schemas.microsoft.com/office/drawing/2014/main" id="{861167B6-9741-49DA-A7AF-E1A3352D10C8}"/>
              </a:ext>
            </a:extLst>
          </p:cNvPr>
          <p:cNvSpPr>
            <a:spLocks noGrp="1"/>
          </p:cNvSpPr>
          <p:nvPr>
            <p:ph type="subTitle" idx="20" hasCustomPrompt="1"/>
          </p:nvPr>
        </p:nvSpPr>
        <p:spPr>
          <a:xfrm>
            <a:off x="8785299" y="1735834"/>
            <a:ext cx="3406701" cy="321566"/>
          </a:xfrm>
        </p:spPr>
        <p:txBody>
          <a:bodyPr>
            <a:normAutofit/>
          </a:bodyPr>
          <a:lstStyle>
            <a:lvl1pPr marL="0" indent="0" algn="r">
              <a:buNone/>
              <a:defRPr sz="1200" i="1">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Rectangle 13">
            <a:extLst>
              <a:ext uri="{FF2B5EF4-FFF2-40B4-BE49-F238E27FC236}">
                <a16:creationId xmlns:a16="http://schemas.microsoft.com/office/drawing/2014/main" id="{913599A2-48DF-45BA-9425-12A5FBCF838E}"/>
              </a:ext>
            </a:extLst>
          </p:cNvPr>
          <p:cNvSpPr/>
          <p:nvPr userDrawn="1"/>
        </p:nvSpPr>
        <p:spPr>
          <a:xfrm>
            <a:off x="5992994" y="6316980"/>
            <a:ext cx="6199006" cy="5410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3">
            <a:extLst>
              <a:ext uri="{FF2B5EF4-FFF2-40B4-BE49-F238E27FC236}">
                <a16:creationId xmlns:a16="http://schemas.microsoft.com/office/drawing/2014/main" id="{5E29445D-5852-4685-99FA-F6D0EEB71907}"/>
              </a:ext>
            </a:extLst>
          </p:cNvPr>
          <p:cNvSpPr>
            <a:spLocks noGrp="1"/>
          </p:cNvSpPr>
          <p:nvPr>
            <p:ph type="body" sz="half" idx="11" hasCustomPrompt="1"/>
          </p:nvPr>
        </p:nvSpPr>
        <p:spPr>
          <a:xfrm>
            <a:off x="6096000" y="2181537"/>
            <a:ext cx="2856467" cy="267780"/>
          </a:xfrm>
        </p:spPr>
        <p:txBody>
          <a:bodyPr>
            <a:noAutofit/>
          </a:bodyPr>
          <a:lstStyle>
            <a:lvl1pPr marL="0" indent="0" algn="l">
              <a:buNone/>
              <a:defRPr sz="1600" i="0">
                <a:solidFill>
                  <a:schemeClr val="accent2">
                    <a:lumMod val="50000"/>
                  </a:schemeClr>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7" name="Text Placeholder 3">
            <a:extLst>
              <a:ext uri="{FF2B5EF4-FFF2-40B4-BE49-F238E27FC236}">
                <a16:creationId xmlns:a16="http://schemas.microsoft.com/office/drawing/2014/main" id="{F8A5A1E2-D455-4943-B46C-912CF46ABA90}"/>
              </a:ext>
            </a:extLst>
          </p:cNvPr>
          <p:cNvSpPr>
            <a:spLocks noGrp="1"/>
          </p:cNvSpPr>
          <p:nvPr>
            <p:ph type="body" sz="half" idx="12" hasCustomPrompt="1"/>
          </p:nvPr>
        </p:nvSpPr>
        <p:spPr>
          <a:xfrm>
            <a:off x="6095999" y="2449317"/>
            <a:ext cx="5879592" cy="1801368"/>
          </a:xfrm>
          <a:noFill/>
        </p:spPr>
        <p:txBody>
          <a:bodyPr wrap="square" numCol="2" spcCol="457200" rtlCol="0">
            <a:noAutofit/>
          </a:bodyPr>
          <a:lstStyle>
            <a:lvl1pPr marL="0" indent="0">
              <a:lnSpc>
                <a:spcPct val="100000"/>
              </a:lnSpc>
              <a:spcBef>
                <a:spcPts val="0"/>
              </a:spcBef>
              <a:buNone/>
              <a:defRPr lang="en-US" sz="1200" i="1" dirty="0"/>
            </a:lvl1pPr>
          </a:lstStyle>
          <a:p>
            <a:pPr lvl="0"/>
            <a:r>
              <a:rPr lang="en-US" dirty="0"/>
              <a:t>Click to add text</a:t>
            </a:r>
          </a:p>
        </p:txBody>
      </p:sp>
      <p:sp>
        <p:nvSpPr>
          <p:cNvPr id="18" name="Text Placeholder 3">
            <a:extLst>
              <a:ext uri="{FF2B5EF4-FFF2-40B4-BE49-F238E27FC236}">
                <a16:creationId xmlns:a16="http://schemas.microsoft.com/office/drawing/2014/main" id="{03CEA5B5-2DFF-4730-B1C1-7297D81876B7}"/>
              </a:ext>
            </a:extLst>
          </p:cNvPr>
          <p:cNvSpPr>
            <a:spLocks noGrp="1"/>
          </p:cNvSpPr>
          <p:nvPr>
            <p:ph type="body" sz="half" idx="14" hasCustomPrompt="1"/>
          </p:nvPr>
        </p:nvSpPr>
        <p:spPr>
          <a:xfrm>
            <a:off x="6095999" y="4250685"/>
            <a:ext cx="5879592" cy="2014859"/>
          </a:xfrm>
        </p:spPr>
        <p:txBody>
          <a:bodyPr numCol="2">
            <a:normAutofit/>
          </a:bodyPr>
          <a:lstStyle>
            <a:lvl1pPr marL="228600" indent="-228600">
              <a:buClr>
                <a:schemeClr val="accent2">
                  <a:lumMod val="50000"/>
                </a:schemeClr>
              </a:buClr>
              <a:buSzPct val="120000"/>
              <a:buFont typeface="+mj-lt"/>
              <a:buAutoNum type="arabicPeriod"/>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9" name="Text Placeholder 3">
            <a:extLst>
              <a:ext uri="{FF2B5EF4-FFF2-40B4-BE49-F238E27FC236}">
                <a16:creationId xmlns:a16="http://schemas.microsoft.com/office/drawing/2014/main" id="{2B63EEB8-169F-4E42-8938-2B33C50057D9}"/>
              </a:ext>
            </a:extLst>
          </p:cNvPr>
          <p:cNvSpPr>
            <a:spLocks noGrp="1"/>
          </p:cNvSpPr>
          <p:nvPr>
            <p:ph type="body" sz="half" idx="15" hasCustomPrompt="1"/>
          </p:nvPr>
        </p:nvSpPr>
        <p:spPr>
          <a:xfrm>
            <a:off x="6095997" y="6366423"/>
            <a:ext cx="5879593" cy="398762"/>
          </a:xfrm>
        </p:spPr>
        <p:txBody>
          <a:bodyPr numCol="1">
            <a:normAutofit/>
          </a:bodyPr>
          <a:lstStyle>
            <a:lvl1pPr marL="0" indent="0">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Add nutrition information</a:t>
            </a:r>
          </a:p>
        </p:txBody>
      </p:sp>
    </p:spTree>
    <p:extLst>
      <p:ext uri="{BB962C8B-B14F-4D97-AF65-F5344CB8AC3E}">
        <p14:creationId xmlns:p14="http://schemas.microsoft.com/office/powerpoint/2010/main" val="2153287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Recipe Book Section Header">
    <p:bg>
      <p:bgPr>
        <a:solidFill>
          <a:schemeClr val="accent6">
            <a:lumMod val="50000"/>
          </a:schemeClr>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5B73CD6-4AD9-41DA-9481-BA512E885FE5}"/>
              </a:ext>
            </a:extLst>
          </p:cNvPr>
          <p:cNvSpPr>
            <a:spLocks noGrp="1"/>
          </p:cNvSpPr>
          <p:nvPr>
            <p:ph type="title" hasCustomPrompt="1"/>
          </p:nvPr>
        </p:nvSpPr>
        <p:spPr>
          <a:xfrm>
            <a:off x="5981701" y="83820"/>
            <a:ext cx="6050280" cy="1325563"/>
          </a:xfrm>
        </p:spPr>
        <p:txBody>
          <a:bodyPr>
            <a:normAutofit/>
          </a:bodyPr>
          <a:lstStyle>
            <a:lvl1pPr>
              <a:lnSpc>
                <a:spcPct val="100000"/>
              </a:lnSpc>
              <a:defRPr sz="4800">
                <a:solidFill>
                  <a:schemeClr val="bg1"/>
                </a:solidFill>
              </a:defRPr>
            </a:lvl1pPr>
          </a:lstStyle>
          <a:p>
            <a:r>
              <a:rPr lang="en-US" dirty="0"/>
              <a:t>Click to add Title</a:t>
            </a:r>
          </a:p>
        </p:txBody>
      </p:sp>
      <p:sp>
        <p:nvSpPr>
          <p:cNvPr id="4" name="Picture Placeholder 4">
            <a:extLst>
              <a:ext uri="{FF2B5EF4-FFF2-40B4-BE49-F238E27FC236}">
                <a16:creationId xmlns:a16="http://schemas.microsoft.com/office/drawing/2014/main" id="{0EBF2F49-7BE2-47B1-8BC4-A7641CB89A23}"/>
              </a:ext>
            </a:extLst>
          </p:cNvPr>
          <p:cNvSpPr>
            <a:spLocks noGrp="1"/>
          </p:cNvSpPr>
          <p:nvPr>
            <p:ph type="pic" sz="quarter" idx="10" hasCustomPrompt="1"/>
          </p:nvPr>
        </p:nvSpPr>
        <p:spPr>
          <a:xfrm>
            <a:off x="0" y="0"/>
            <a:ext cx="5782330" cy="6858000"/>
          </a:xfrm>
          <a:solidFill>
            <a:schemeClr val="tx2">
              <a:lumMod val="20000"/>
              <a:lumOff val="80000"/>
            </a:schemeClr>
          </a:solidFill>
        </p:spPr>
        <p:txBody>
          <a:bodyPr anchor="ctr"/>
          <a:lstStyle>
            <a:lvl1pPr marL="0" indent="0" algn="ctr">
              <a:buNone/>
              <a:defRPr/>
            </a:lvl1pPr>
          </a:lstStyle>
          <a:p>
            <a:r>
              <a:rPr lang="en-US" dirty="0"/>
              <a:t>Add a picture </a:t>
            </a:r>
          </a:p>
        </p:txBody>
      </p:sp>
    </p:spTree>
    <p:extLst>
      <p:ext uri="{BB962C8B-B14F-4D97-AF65-F5344CB8AC3E}">
        <p14:creationId xmlns:p14="http://schemas.microsoft.com/office/powerpoint/2010/main" val="1346047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1 Recipe Book Recipe">
    <p:spTree>
      <p:nvGrpSpPr>
        <p:cNvPr id="1" name=""/>
        <p:cNvGrpSpPr/>
        <p:nvPr/>
      </p:nvGrpSpPr>
      <p:grpSpPr>
        <a:xfrm>
          <a:off x="0" y="0"/>
          <a:ext cx="0" cy="0"/>
          <a:chOff x="0" y="0"/>
          <a:chExt cx="0" cy="0"/>
        </a:xfrm>
      </p:grpSpPr>
      <p:sp>
        <p:nvSpPr>
          <p:cNvPr id="30" name="Picture Placeholder 29" descr="An empty placeholder to add an image. Click on the placeholder and select the image that you wish to add.">
            <a:extLst>
              <a:ext uri="{FF2B5EF4-FFF2-40B4-BE49-F238E27FC236}">
                <a16:creationId xmlns:a16="http://schemas.microsoft.com/office/drawing/2014/main" id="{69A9EAF2-ED61-42E4-B65B-25E4AA320B13}"/>
              </a:ext>
            </a:extLst>
          </p:cNvPr>
          <p:cNvSpPr>
            <a:spLocks noGrp="1"/>
          </p:cNvSpPr>
          <p:nvPr>
            <p:ph type="pic" sz="quarter" idx="17" hasCustomPrompt="1"/>
          </p:nvPr>
        </p:nvSpPr>
        <p:spPr>
          <a:xfrm>
            <a:off x="-7220" y="1181100"/>
            <a:ext cx="5790659" cy="5676900"/>
          </a:xfrm>
          <a:solidFill>
            <a:schemeClr val="accent6">
              <a:lumMod val="20000"/>
              <a:lumOff val="80000"/>
            </a:schemeClr>
          </a:solidFill>
        </p:spPr>
        <p:txBody>
          <a:bodyPr anchor="ctr" anchorCtr="0"/>
          <a:lstStyle>
            <a:lvl1pPr marL="0" indent="0" algn="ctr">
              <a:buNone/>
              <a:defRPr/>
            </a:lvl1pPr>
          </a:lstStyle>
          <a:p>
            <a:r>
              <a:rPr lang="en-US" dirty="0"/>
              <a:t>Add a picture</a:t>
            </a:r>
          </a:p>
        </p:txBody>
      </p:sp>
      <p:sp>
        <p:nvSpPr>
          <p:cNvPr id="25" name="Text Placeholder 3">
            <a:extLst>
              <a:ext uri="{FF2B5EF4-FFF2-40B4-BE49-F238E27FC236}">
                <a16:creationId xmlns:a16="http://schemas.microsoft.com/office/drawing/2014/main" id="{02D6ECAC-8814-4C60-BF83-103E85E412C4}"/>
              </a:ext>
            </a:extLst>
          </p:cNvPr>
          <p:cNvSpPr>
            <a:spLocks noGrp="1"/>
          </p:cNvSpPr>
          <p:nvPr>
            <p:ph type="body" sz="half" idx="14" hasCustomPrompt="1"/>
          </p:nvPr>
        </p:nvSpPr>
        <p:spPr>
          <a:xfrm>
            <a:off x="6018265" y="3734155"/>
            <a:ext cx="5919495" cy="2531389"/>
          </a:xfrm>
        </p:spPr>
        <p:txBody>
          <a:bodyPr numCol="2">
            <a:normAutofit/>
          </a:bodyPr>
          <a:lstStyle>
            <a:lvl1pPr marL="228600" indent="-228600">
              <a:buClr>
                <a:schemeClr val="accent6">
                  <a:lumMod val="50000"/>
                </a:schemeClr>
              </a:buClr>
              <a:buSzPct val="120000"/>
              <a:buFont typeface="+mj-lt"/>
              <a:buAutoNum type="arabicPeriod"/>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4" name="Text Placeholder 3">
            <a:extLst>
              <a:ext uri="{FF2B5EF4-FFF2-40B4-BE49-F238E27FC236}">
                <a16:creationId xmlns:a16="http://schemas.microsoft.com/office/drawing/2014/main" id="{C7B6AD5B-AEF5-4540-940C-B1E1FEA3BCAB}"/>
              </a:ext>
            </a:extLst>
          </p:cNvPr>
          <p:cNvSpPr>
            <a:spLocks noGrp="1"/>
          </p:cNvSpPr>
          <p:nvPr>
            <p:ph type="body" sz="half" idx="13" hasCustomPrompt="1"/>
          </p:nvPr>
        </p:nvSpPr>
        <p:spPr>
          <a:xfrm>
            <a:off x="6018265" y="3406597"/>
            <a:ext cx="5919495" cy="267780"/>
          </a:xfrm>
        </p:spPr>
        <p:txBody>
          <a:bodyPr>
            <a:noAutofit/>
          </a:bodyPr>
          <a:lstStyle>
            <a:lvl1pPr marL="0" indent="0" algn="l">
              <a:buNone/>
              <a:defRPr sz="1600" i="0">
                <a:solidFill>
                  <a:schemeClr val="accent6">
                    <a:lumMod val="50000"/>
                  </a:schemeClr>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3" name="Text Placeholder 3">
            <a:extLst>
              <a:ext uri="{FF2B5EF4-FFF2-40B4-BE49-F238E27FC236}">
                <a16:creationId xmlns:a16="http://schemas.microsoft.com/office/drawing/2014/main" id="{8FC874B6-474C-46DC-AB76-6E061A973B8A}"/>
              </a:ext>
            </a:extLst>
          </p:cNvPr>
          <p:cNvSpPr>
            <a:spLocks noGrp="1"/>
          </p:cNvSpPr>
          <p:nvPr>
            <p:ph type="body" sz="half" idx="12" hasCustomPrompt="1"/>
          </p:nvPr>
        </p:nvSpPr>
        <p:spPr>
          <a:xfrm>
            <a:off x="6027995" y="1576050"/>
            <a:ext cx="5909765" cy="1778314"/>
          </a:xfrm>
        </p:spPr>
        <p:txBody>
          <a:bodyPr numCol="2">
            <a:normAutofit/>
          </a:bodyPr>
          <a:lstStyle>
            <a:lvl1pPr marL="233363" indent="-233363">
              <a:lnSpc>
                <a:spcPct val="100000"/>
              </a:lnSpc>
              <a:spcBef>
                <a:spcPts val="0"/>
              </a:spcBef>
              <a:buNone/>
              <a:tabLst>
                <a:tab pos="112713" algn="r"/>
                <a:tab pos="233363" algn="l"/>
              </a:tabLst>
              <a:defRPr sz="1200">
                <a:solidFill>
                  <a:schemeClr val="accent6">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2" name="Text Placeholder 3">
            <a:extLst>
              <a:ext uri="{FF2B5EF4-FFF2-40B4-BE49-F238E27FC236}">
                <a16:creationId xmlns:a16="http://schemas.microsoft.com/office/drawing/2014/main" id="{425F942B-DAF3-40B3-B77F-A8C9BE692B7D}"/>
              </a:ext>
            </a:extLst>
          </p:cNvPr>
          <p:cNvSpPr>
            <a:spLocks noGrp="1"/>
          </p:cNvSpPr>
          <p:nvPr>
            <p:ph type="body" sz="half" idx="11" hasCustomPrompt="1"/>
          </p:nvPr>
        </p:nvSpPr>
        <p:spPr>
          <a:xfrm>
            <a:off x="6020775" y="1290047"/>
            <a:ext cx="5919495" cy="267780"/>
          </a:xfrm>
        </p:spPr>
        <p:txBody>
          <a:bodyPr>
            <a:noAutofit/>
          </a:bodyPr>
          <a:lstStyle>
            <a:lvl1pPr marL="0" indent="0" algn="l">
              <a:buNone/>
              <a:defRPr sz="1600" i="0">
                <a:solidFill>
                  <a:schemeClr val="accent6">
                    <a:lumMod val="50000"/>
                  </a:schemeClr>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7" name="Rectangle 6">
            <a:extLst>
              <a:ext uri="{FF2B5EF4-FFF2-40B4-BE49-F238E27FC236}">
                <a16:creationId xmlns:a16="http://schemas.microsoft.com/office/drawing/2014/main" id="{7AAE68E5-082A-4AFA-AC51-54889A99670B}"/>
              </a:ext>
            </a:extLst>
          </p:cNvPr>
          <p:cNvSpPr/>
          <p:nvPr userDrawn="1"/>
        </p:nvSpPr>
        <p:spPr>
          <a:xfrm>
            <a:off x="-15240" y="0"/>
            <a:ext cx="12207240" cy="1181100"/>
          </a:xfrm>
          <a:prstGeom prst="rect">
            <a:avLst/>
          </a:prstGeom>
          <a:solidFill>
            <a:schemeClr val="accent6">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id="{522CA51A-0C04-4FC6-8732-A2C2343AF506}"/>
              </a:ext>
            </a:extLst>
          </p:cNvPr>
          <p:cNvSpPr>
            <a:spLocks noGrp="1"/>
          </p:cNvSpPr>
          <p:nvPr>
            <p:ph type="body" sz="half" idx="2" hasCustomPrompt="1"/>
          </p:nvPr>
        </p:nvSpPr>
        <p:spPr>
          <a:xfrm>
            <a:off x="9401387" y="877386"/>
            <a:ext cx="2562683" cy="228601"/>
          </a:xfrm>
        </p:spPr>
        <p:txBody>
          <a:bodyPr>
            <a:normAutofit/>
          </a:bodyPr>
          <a:lstStyle>
            <a:lvl1pPr marL="0" indent="0" algn="r">
              <a:buNone/>
              <a:defRPr sz="1100" i="1">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0" name="Subtitle 2">
            <a:extLst>
              <a:ext uri="{FF2B5EF4-FFF2-40B4-BE49-F238E27FC236}">
                <a16:creationId xmlns:a16="http://schemas.microsoft.com/office/drawing/2014/main" id="{14C40663-56FC-4BDA-A2FD-599A32A8CD21}"/>
              </a:ext>
            </a:extLst>
          </p:cNvPr>
          <p:cNvSpPr>
            <a:spLocks noGrp="1"/>
          </p:cNvSpPr>
          <p:nvPr>
            <p:ph type="subTitle" idx="10" hasCustomPrompt="1"/>
          </p:nvPr>
        </p:nvSpPr>
        <p:spPr>
          <a:xfrm>
            <a:off x="198120" y="805901"/>
            <a:ext cx="9144000" cy="375199"/>
          </a:xfrm>
        </p:spPr>
        <p:txBody>
          <a:bodyPr>
            <a:normAutofit/>
          </a:bodyPr>
          <a:lstStyle>
            <a:lvl1pPr marL="0" indent="0" algn="l">
              <a:buNone/>
              <a:defRPr sz="1600" i="1">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8" name="Title 1">
            <a:extLst>
              <a:ext uri="{FF2B5EF4-FFF2-40B4-BE49-F238E27FC236}">
                <a16:creationId xmlns:a16="http://schemas.microsoft.com/office/drawing/2014/main" id="{6B7BA88D-F843-4122-A255-381B3A7EE79F}"/>
              </a:ext>
            </a:extLst>
          </p:cNvPr>
          <p:cNvSpPr>
            <a:spLocks noGrp="1"/>
          </p:cNvSpPr>
          <p:nvPr>
            <p:ph type="title" hasCustomPrompt="1"/>
          </p:nvPr>
        </p:nvSpPr>
        <p:spPr>
          <a:xfrm>
            <a:off x="213360" y="117834"/>
            <a:ext cx="11724400" cy="634092"/>
          </a:xfrm>
        </p:spPr>
        <p:txBody>
          <a:bodyPr>
            <a:normAutofit/>
          </a:bodyPr>
          <a:lstStyle>
            <a:lvl1pPr>
              <a:defRPr sz="3600">
                <a:solidFill>
                  <a:schemeClr val="bg1"/>
                </a:solidFill>
              </a:defRPr>
            </a:lvl1pPr>
          </a:lstStyle>
          <a:p>
            <a:r>
              <a:rPr lang="en-US" dirty="0"/>
              <a:t>Click to add Title</a:t>
            </a:r>
          </a:p>
        </p:txBody>
      </p:sp>
      <p:sp>
        <p:nvSpPr>
          <p:cNvPr id="28" name="Text Placeholder 27">
            <a:extLst>
              <a:ext uri="{FF2B5EF4-FFF2-40B4-BE49-F238E27FC236}">
                <a16:creationId xmlns:a16="http://schemas.microsoft.com/office/drawing/2014/main" id="{2BBF59D2-23BC-4077-814F-E2E3AE580999}"/>
              </a:ext>
            </a:extLst>
          </p:cNvPr>
          <p:cNvSpPr>
            <a:spLocks noGrp="1"/>
          </p:cNvSpPr>
          <p:nvPr>
            <p:ph type="body" sz="quarter" idx="16" hasCustomPrompt="1"/>
          </p:nvPr>
        </p:nvSpPr>
        <p:spPr>
          <a:xfrm>
            <a:off x="9575460" y="4992427"/>
            <a:ext cx="1944124" cy="1020891"/>
          </a:xfrm>
          <a:solidFill>
            <a:schemeClr val="accent6">
              <a:lumMod val="20000"/>
              <a:lumOff val="80000"/>
            </a:schemeClr>
          </a:solidFill>
          <a:ln>
            <a:noFill/>
          </a:ln>
        </p:spPr>
        <p:txBody>
          <a:bodyPr tIns="91440" bIns="91440" anchor="ctr" anchorCtr="0">
            <a:normAutofit/>
          </a:bodyPr>
          <a:lstStyle>
            <a:lvl1pPr marL="0" indent="0" algn="ctr">
              <a:lnSpc>
                <a:spcPct val="100000"/>
              </a:lnSpc>
              <a:spcBef>
                <a:spcPts val="0"/>
              </a:spcBef>
              <a:buNone/>
              <a:defRPr sz="1200" i="1">
                <a:solidFill>
                  <a:schemeClr val="accent6">
                    <a:lumMod val="50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6" name="Text Placeholder 3">
            <a:extLst>
              <a:ext uri="{FF2B5EF4-FFF2-40B4-BE49-F238E27FC236}">
                <a16:creationId xmlns:a16="http://schemas.microsoft.com/office/drawing/2014/main" id="{65B16179-CC8B-4981-9526-8E3E08E72C6A}"/>
              </a:ext>
            </a:extLst>
          </p:cNvPr>
          <p:cNvSpPr>
            <a:spLocks noGrp="1"/>
          </p:cNvSpPr>
          <p:nvPr>
            <p:ph type="body" sz="half" idx="15" hasCustomPrompt="1"/>
          </p:nvPr>
        </p:nvSpPr>
        <p:spPr>
          <a:xfrm>
            <a:off x="6018265" y="6291373"/>
            <a:ext cx="5919495" cy="352803"/>
          </a:xfrm>
        </p:spPr>
        <p:txBody>
          <a:bodyPr numCol="1">
            <a:normAutofit/>
          </a:bodyPr>
          <a:lstStyle>
            <a:lvl1pPr marL="0" indent="0">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Tree>
    <p:extLst>
      <p:ext uri="{BB962C8B-B14F-4D97-AF65-F5344CB8AC3E}">
        <p14:creationId xmlns:p14="http://schemas.microsoft.com/office/powerpoint/2010/main" val="1855805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E9A5EC-A9DD-4592-8B98-62D6F2D6AD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A58240A-8AA3-4585-BCFB-5E6B8F3DE4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C179F8-6D44-439B-8CEA-B7EA23D611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02DE7B-5B6B-4EE2-B513-1309EBC801BD}" type="datetimeFigureOut">
              <a:rPr lang="en-US" smtClean="0"/>
              <a:t>11/16/2020</a:t>
            </a:fld>
            <a:endParaRPr lang="en-US" dirty="0"/>
          </a:p>
        </p:txBody>
      </p:sp>
      <p:sp>
        <p:nvSpPr>
          <p:cNvPr id="5" name="Footer Placeholder 4">
            <a:extLst>
              <a:ext uri="{FF2B5EF4-FFF2-40B4-BE49-F238E27FC236}">
                <a16:creationId xmlns:a16="http://schemas.microsoft.com/office/drawing/2014/main" id="{88C0B40A-0162-4753-9396-D6061762A2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FDFD43C-A0D1-4CC6-9A2E-479DF76A24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5CA84A-544F-4B6B-BC9A-925394EE73B5}" type="slidenum">
              <a:rPr lang="en-US" smtClean="0"/>
              <a:t>‹#›</a:t>
            </a:fld>
            <a:endParaRPr lang="en-US" dirty="0"/>
          </a:p>
        </p:txBody>
      </p:sp>
    </p:spTree>
    <p:extLst>
      <p:ext uri="{BB962C8B-B14F-4D97-AF65-F5344CB8AC3E}">
        <p14:creationId xmlns:p14="http://schemas.microsoft.com/office/powerpoint/2010/main" val="1201637337"/>
      </p:ext>
    </p:extLst>
  </p:cSld>
  <p:clrMap bg1="lt1" tx1="dk1" bg2="lt2" tx2="dk2" accent1="accent1" accent2="accent2" accent3="accent3" accent4="accent4" accent5="accent5" accent6="accent6" hlink="hlink" folHlink="folHlink"/>
  <p:sldLayoutIdLst>
    <p:sldLayoutId id="2147483682" r:id="rId1"/>
    <p:sldLayoutId id="2147483684" r:id="rId2"/>
    <p:sldLayoutId id="2147483664" r:id="rId3"/>
    <p:sldLayoutId id="2147483668" r:id="rId4"/>
    <p:sldLayoutId id="2147483690" r:id="rId5"/>
    <p:sldLayoutId id="2147483670" r:id="rId6"/>
    <p:sldLayoutId id="2147483714" r:id="rId7"/>
    <p:sldLayoutId id="2147483685" r:id="rId8"/>
    <p:sldLayoutId id="2147483697" r:id="rId9"/>
    <p:sldLayoutId id="2147483698" r:id="rId10"/>
    <p:sldLayoutId id="2147483699" r:id="rId11"/>
    <p:sldLayoutId id="2147483700" r:id="rId12"/>
    <p:sldLayoutId id="2147483715" r:id="rId13"/>
    <p:sldLayoutId id="2147483686" r:id="rId14"/>
    <p:sldLayoutId id="2147483701" r:id="rId15"/>
    <p:sldLayoutId id="2147483702" r:id="rId16"/>
    <p:sldLayoutId id="2147483703" r:id="rId17"/>
    <p:sldLayoutId id="2147483704" r:id="rId18"/>
    <p:sldLayoutId id="2147483716" r:id="rId19"/>
    <p:sldLayoutId id="2147483687" r:id="rId20"/>
    <p:sldLayoutId id="2147483705" r:id="rId21"/>
    <p:sldLayoutId id="2147483706" r:id="rId22"/>
    <p:sldLayoutId id="2147483707" r:id="rId23"/>
    <p:sldLayoutId id="2147483708" r:id="rId24"/>
    <p:sldLayoutId id="2147483717" r:id="rId25"/>
    <p:sldLayoutId id="2147483688" r:id="rId26"/>
    <p:sldLayoutId id="2147483709" r:id="rId27"/>
    <p:sldLayoutId id="2147483710" r:id="rId28"/>
    <p:sldLayoutId id="2147483711" r:id="rId29"/>
    <p:sldLayoutId id="2147483712" r:id="rId30"/>
    <p:sldLayoutId id="2147483718" r:id="rId31"/>
    <p:sldLayoutId id="2147483694" r:id="rId32"/>
    <p:sldLayoutId id="2147483696" r:id="rId33"/>
  </p:sldLayoutIdLst>
  <p:txStyles>
    <p:titleStyle>
      <a:lvl1pPr algn="l" defTabSz="914400" rtl="0" eaLnBrk="1" latinLnBrk="0" hangingPunct="1">
        <a:lnSpc>
          <a:spcPct val="90000"/>
        </a:lnSpc>
        <a:spcBef>
          <a:spcPct val="0"/>
        </a:spcBef>
        <a:buNone/>
        <a:defRPr sz="4400" kern="1200">
          <a:solidFill>
            <a:schemeClr val="accent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35.246.75.103/"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75000"/>
            <a:alpha val="7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FBC78-66E7-45DE-B5B9-64E043635320}"/>
              </a:ext>
            </a:extLst>
          </p:cNvPr>
          <p:cNvSpPr>
            <a:spLocks noGrp="1"/>
          </p:cNvSpPr>
          <p:nvPr>
            <p:ph type="ctrTitle"/>
          </p:nvPr>
        </p:nvSpPr>
        <p:spPr>
          <a:xfrm>
            <a:off x="7464614" y="1783959"/>
            <a:ext cx="4087306" cy="2889114"/>
          </a:xfrm>
        </p:spPr>
        <p:txBody>
          <a:bodyPr vert="horz" lIns="91440" tIns="45720" rIns="91440" bIns="45720" rtlCol="0" anchor="b">
            <a:normAutofit/>
          </a:bodyPr>
          <a:lstStyle/>
          <a:p>
            <a:r>
              <a:rPr lang="en-US" sz="5400" dirty="0">
                <a:solidFill>
                  <a:schemeClr val="tx1"/>
                </a:solidFill>
              </a:rPr>
              <a:t>Wine and Cheese Board </a:t>
            </a:r>
          </a:p>
        </p:txBody>
      </p:sp>
      <p:sp>
        <p:nvSpPr>
          <p:cNvPr id="3" name="Subtitle 2">
            <a:extLst>
              <a:ext uri="{FF2B5EF4-FFF2-40B4-BE49-F238E27FC236}">
                <a16:creationId xmlns:a16="http://schemas.microsoft.com/office/drawing/2014/main" id="{C0469165-404D-4293-8B88-BA9E533E4144}"/>
              </a:ext>
            </a:extLst>
          </p:cNvPr>
          <p:cNvSpPr>
            <a:spLocks noGrp="1"/>
          </p:cNvSpPr>
          <p:nvPr>
            <p:ph type="subTitle" idx="1"/>
          </p:nvPr>
        </p:nvSpPr>
        <p:spPr>
          <a:xfrm>
            <a:off x="7464612" y="4750893"/>
            <a:ext cx="4087305" cy="1147863"/>
          </a:xfrm>
        </p:spPr>
        <p:txBody>
          <a:bodyPr vert="horz" lIns="91440" tIns="45720" rIns="91440" bIns="45720" rtlCol="0" anchor="t">
            <a:normAutofit/>
          </a:bodyPr>
          <a:lstStyle/>
          <a:p>
            <a:r>
              <a:rPr lang="en-US" sz="2000">
                <a:solidFill>
                  <a:schemeClr val="tx1"/>
                </a:solidFill>
              </a:rPr>
              <a:t>A Web App by Michaela Cook</a:t>
            </a:r>
          </a:p>
        </p:txBody>
      </p:sp>
      <p:sp>
        <p:nvSpPr>
          <p:cNvPr id="71" name="Freeform: Shape 7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51,157 Wine And Cheese Stock Photos, Pictures &amp; Royalty-Free Images - iStock">
            <a:extLst>
              <a:ext uri="{FF2B5EF4-FFF2-40B4-BE49-F238E27FC236}">
                <a16:creationId xmlns:a16="http://schemas.microsoft.com/office/drawing/2014/main" id="{F66BE5A0-CAD9-4800-B171-43D640A449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27" r="30981"/>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92166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0041AD8-FDAC-4408-B06B-3FA8702F09F4}"/>
              </a:ext>
            </a:extLst>
          </p:cNvPr>
          <p:cNvSpPr>
            <a:spLocks noGrp="1"/>
          </p:cNvSpPr>
          <p:nvPr>
            <p:ph type="title"/>
          </p:nvPr>
        </p:nvSpPr>
        <p:spPr/>
        <p:txBody>
          <a:bodyPr/>
          <a:lstStyle/>
          <a:p>
            <a:r>
              <a:rPr lang="en-GB" dirty="0"/>
              <a:t>Known Issues</a:t>
            </a:r>
          </a:p>
        </p:txBody>
      </p:sp>
      <p:sp>
        <p:nvSpPr>
          <p:cNvPr id="12" name="TextBox 11">
            <a:extLst>
              <a:ext uri="{FF2B5EF4-FFF2-40B4-BE49-F238E27FC236}">
                <a16:creationId xmlns:a16="http://schemas.microsoft.com/office/drawing/2014/main" id="{F54921CB-67C2-414C-8C82-72BEC517FFBE}"/>
              </a:ext>
            </a:extLst>
          </p:cNvPr>
          <p:cNvSpPr txBox="1"/>
          <p:nvPr/>
        </p:nvSpPr>
        <p:spPr>
          <a:xfrm>
            <a:off x="213360" y="1326630"/>
            <a:ext cx="11374037" cy="3970318"/>
          </a:xfrm>
          <a:prstGeom prst="rect">
            <a:avLst/>
          </a:prstGeom>
          <a:noFill/>
        </p:spPr>
        <p:txBody>
          <a:bodyPr wrap="square" rtlCol="0">
            <a:spAutoFit/>
          </a:bodyPr>
          <a:lstStyle/>
          <a:p>
            <a:pPr marL="457200" indent="-457200">
              <a:buFont typeface="Arial" panose="020B0604020202020204" pitchFamily="34" charset="0"/>
              <a:buChar char="•"/>
            </a:pPr>
            <a:r>
              <a:rPr lang="en-GB" sz="2800" dirty="0"/>
              <a:t>After troubleshooting “Update” does not work on the app due to an Attribute error, that I have been unable to fix within the time.</a:t>
            </a:r>
          </a:p>
          <a:p>
            <a:pPr marL="457200" indent="-457200">
              <a:buFont typeface="Arial" panose="020B0604020202020204" pitchFamily="34" charset="0"/>
              <a:buChar char="•"/>
            </a:pPr>
            <a:r>
              <a:rPr lang="en-GB" sz="2800" dirty="0"/>
              <a:t>Within the Unit testing when testing the “Wine” table all tests passed bar one where an </a:t>
            </a:r>
            <a:r>
              <a:rPr lang="en-GB" sz="2800" dirty="0" err="1"/>
              <a:t>UnmappedInstanceError</a:t>
            </a:r>
            <a:r>
              <a:rPr lang="en-GB" sz="2800" dirty="0"/>
              <a:t> occurred, unable to find the cause I removed the Wine table from the test to ensure a fully passed result with 100% coverage.</a:t>
            </a:r>
          </a:p>
          <a:p>
            <a:pPr marL="457200" indent="-457200">
              <a:buFont typeface="Arial" panose="020B0604020202020204" pitchFamily="34" charset="0"/>
              <a:buChar char="•"/>
            </a:pPr>
            <a:r>
              <a:rPr lang="en-GB" sz="2800" dirty="0"/>
              <a:t>Within the Integrated testing a </a:t>
            </a:r>
            <a:r>
              <a:rPr lang="en-GB" sz="2800" dirty="0" err="1"/>
              <a:t>SyntaxError</a:t>
            </a:r>
            <a:r>
              <a:rPr lang="en-GB" sz="2800" dirty="0"/>
              <a:t> appears for the </a:t>
            </a:r>
            <a:r>
              <a:rPr lang="en-GB" sz="2800" dirty="0" err="1"/>
              <a:t>xpath</a:t>
            </a:r>
            <a:r>
              <a:rPr lang="en-GB" sz="2800" dirty="0"/>
              <a:t> of the add functionality, as said path has been copied from the app itself, I could not source this error.</a:t>
            </a:r>
          </a:p>
        </p:txBody>
      </p:sp>
    </p:spTree>
    <p:extLst>
      <p:ext uri="{BB962C8B-B14F-4D97-AF65-F5344CB8AC3E}">
        <p14:creationId xmlns:p14="http://schemas.microsoft.com/office/powerpoint/2010/main" val="195518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01AD29A-47FF-4AEC-9F81-A95E25C885C9}"/>
              </a:ext>
            </a:extLst>
          </p:cNvPr>
          <p:cNvSpPr>
            <a:spLocks noGrp="1"/>
          </p:cNvSpPr>
          <p:nvPr>
            <p:ph type="title"/>
          </p:nvPr>
        </p:nvSpPr>
        <p:spPr/>
        <p:txBody>
          <a:bodyPr/>
          <a:lstStyle/>
          <a:p>
            <a:r>
              <a:rPr lang="en-GB" dirty="0"/>
              <a:t>Live Demonstration</a:t>
            </a:r>
          </a:p>
        </p:txBody>
      </p:sp>
      <p:sp>
        <p:nvSpPr>
          <p:cNvPr id="14" name="TextBox 13">
            <a:extLst>
              <a:ext uri="{FF2B5EF4-FFF2-40B4-BE49-F238E27FC236}">
                <a16:creationId xmlns:a16="http://schemas.microsoft.com/office/drawing/2014/main" id="{C978E6D0-958C-445E-9588-41B22B14E27E}"/>
              </a:ext>
            </a:extLst>
          </p:cNvPr>
          <p:cNvSpPr txBox="1"/>
          <p:nvPr/>
        </p:nvSpPr>
        <p:spPr>
          <a:xfrm>
            <a:off x="213360" y="1349115"/>
            <a:ext cx="11724400" cy="3046988"/>
          </a:xfrm>
          <a:prstGeom prst="rect">
            <a:avLst/>
          </a:prstGeom>
          <a:noFill/>
        </p:spPr>
        <p:txBody>
          <a:bodyPr wrap="square" rtlCol="0">
            <a:spAutoFit/>
          </a:bodyPr>
          <a:lstStyle/>
          <a:p>
            <a:pPr marL="285750" indent="-285750">
              <a:buFont typeface="Arial" panose="020B0604020202020204" pitchFamily="34" charset="0"/>
              <a:buChar char="•"/>
            </a:pPr>
            <a:r>
              <a:rPr lang="en-GB" sz="3200" dirty="0"/>
              <a:t>Here I will be moving to a live demonstration of my application, which is fully run as a background application using </a:t>
            </a:r>
            <a:r>
              <a:rPr lang="en-GB" sz="3200" dirty="0" err="1"/>
              <a:t>Gunicorn</a:t>
            </a:r>
            <a:r>
              <a:rPr lang="en-GB" sz="3200" dirty="0"/>
              <a:t>.</a:t>
            </a:r>
          </a:p>
          <a:p>
            <a:pPr marL="285750" indent="-285750">
              <a:buFont typeface="Arial" panose="020B0604020202020204" pitchFamily="34" charset="0"/>
              <a:buChar char="•"/>
            </a:pPr>
            <a:endParaRPr lang="en-GB" sz="3200" dirty="0"/>
          </a:p>
          <a:p>
            <a:pPr marL="285750" indent="-285750">
              <a:buFont typeface="Arial" panose="020B0604020202020204" pitchFamily="34" charset="0"/>
              <a:buChar char="•"/>
            </a:pPr>
            <a:r>
              <a:rPr lang="en-GB" sz="3200" dirty="0"/>
              <a:t>External </a:t>
            </a:r>
            <a:r>
              <a:rPr lang="en-GB" sz="3200" dirty="0" err="1"/>
              <a:t>ip</a:t>
            </a:r>
            <a:r>
              <a:rPr lang="en-GB" sz="3200" dirty="0"/>
              <a:t> for application:</a:t>
            </a:r>
            <a:r>
              <a:rPr lang="en-GB" sz="3200" b="0" i="0" u="none" strike="noStrike" dirty="0">
                <a:solidFill>
                  <a:srgbClr val="3367D6"/>
                </a:solidFill>
                <a:effectLst/>
                <a:latin typeface="inherit"/>
                <a:hlinkClick r:id="rId2"/>
              </a:rPr>
              <a:t>35.246.75.103:5000</a:t>
            </a:r>
            <a:br>
              <a:rPr lang="en-GB" sz="3200" b="0" i="1" u="none" strike="noStrike" dirty="0">
                <a:solidFill>
                  <a:srgbClr val="3367D6"/>
                </a:solidFill>
                <a:effectLst/>
                <a:latin typeface="inherit"/>
                <a:hlinkClick r:id="rId2"/>
              </a:rPr>
            </a:br>
            <a:endParaRPr lang="en-GB" sz="3200" b="0" i="1" u="none" strike="noStrike" dirty="0">
              <a:solidFill>
                <a:srgbClr val="3367D6"/>
              </a:solidFill>
              <a:effectLst/>
              <a:latin typeface="inherit"/>
            </a:endParaRPr>
          </a:p>
          <a:p>
            <a:pPr marL="285750" indent="-285750">
              <a:buFont typeface="Arial" panose="020B0604020202020204" pitchFamily="34" charset="0"/>
              <a:buChar char="•"/>
            </a:pPr>
            <a:endParaRPr lang="en-GB" sz="3200" dirty="0"/>
          </a:p>
        </p:txBody>
      </p:sp>
    </p:spTree>
    <p:extLst>
      <p:ext uri="{BB962C8B-B14F-4D97-AF65-F5344CB8AC3E}">
        <p14:creationId xmlns:p14="http://schemas.microsoft.com/office/powerpoint/2010/main" val="4229649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7DFF7A7-1345-4836-B734-E2D854207088}"/>
              </a:ext>
            </a:extLst>
          </p:cNvPr>
          <p:cNvSpPr>
            <a:spLocks noGrp="1"/>
          </p:cNvSpPr>
          <p:nvPr>
            <p:ph type="title"/>
          </p:nvPr>
        </p:nvSpPr>
        <p:spPr/>
        <p:txBody>
          <a:bodyPr/>
          <a:lstStyle/>
          <a:p>
            <a:r>
              <a:rPr lang="en-GB" dirty="0"/>
              <a:t>Further Developments</a:t>
            </a:r>
          </a:p>
        </p:txBody>
      </p:sp>
      <p:sp>
        <p:nvSpPr>
          <p:cNvPr id="14" name="TextBox 13">
            <a:extLst>
              <a:ext uri="{FF2B5EF4-FFF2-40B4-BE49-F238E27FC236}">
                <a16:creationId xmlns:a16="http://schemas.microsoft.com/office/drawing/2014/main" id="{B73A00F0-6C69-42EB-A107-1A5967F34C08}"/>
              </a:ext>
            </a:extLst>
          </p:cNvPr>
          <p:cNvSpPr txBox="1"/>
          <p:nvPr/>
        </p:nvSpPr>
        <p:spPr>
          <a:xfrm>
            <a:off x="127416" y="1281659"/>
            <a:ext cx="11527436" cy="3416320"/>
          </a:xfrm>
          <a:prstGeom prst="rect">
            <a:avLst/>
          </a:prstGeom>
          <a:noFill/>
        </p:spPr>
        <p:txBody>
          <a:bodyPr wrap="square" rtlCol="0">
            <a:spAutoFit/>
          </a:bodyPr>
          <a:lstStyle/>
          <a:p>
            <a:pPr marL="285750" indent="-285750">
              <a:buFont typeface="Arial" panose="020B0604020202020204" pitchFamily="34" charset="0"/>
              <a:buChar char="•"/>
            </a:pPr>
            <a:r>
              <a:rPr lang="en-GB" sz="3600" dirty="0"/>
              <a:t>Upon resolution of the known software issues, further developments can be made to the application.</a:t>
            </a:r>
          </a:p>
          <a:p>
            <a:pPr marL="285750" indent="-285750">
              <a:buFont typeface="Arial" panose="020B0604020202020204" pitchFamily="34" charset="0"/>
              <a:buChar char="•"/>
            </a:pPr>
            <a:r>
              <a:rPr lang="en-GB" sz="3600" dirty="0"/>
              <a:t>Aesthetic additions to the html – background image, bootstrap, CSS etc.</a:t>
            </a:r>
          </a:p>
          <a:p>
            <a:pPr marL="285750" indent="-285750">
              <a:buFont typeface="Arial" panose="020B0604020202020204" pitchFamily="34" charset="0"/>
              <a:buChar char="•"/>
            </a:pPr>
            <a:r>
              <a:rPr lang="en-GB" sz="3600" dirty="0"/>
              <a:t>User registration and login capability </a:t>
            </a:r>
          </a:p>
          <a:p>
            <a:pPr marL="285750" indent="-285750">
              <a:buFont typeface="Arial" panose="020B0604020202020204" pitchFamily="34" charset="0"/>
              <a:buChar char="•"/>
            </a:pPr>
            <a:r>
              <a:rPr lang="en-GB" sz="3600" dirty="0" err="1"/>
              <a:t>Wordpress</a:t>
            </a:r>
            <a:r>
              <a:rPr lang="en-GB" sz="3600" dirty="0"/>
              <a:t> implementation for text posts.</a:t>
            </a:r>
          </a:p>
        </p:txBody>
      </p:sp>
    </p:spTree>
    <p:extLst>
      <p:ext uri="{BB962C8B-B14F-4D97-AF65-F5344CB8AC3E}">
        <p14:creationId xmlns:p14="http://schemas.microsoft.com/office/powerpoint/2010/main" val="2101896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461416-5C48-41D9-8C42-BC65EF2C0E08}"/>
              </a:ext>
            </a:extLst>
          </p:cNvPr>
          <p:cNvSpPr>
            <a:spLocks noGrp="1"/>
          </p:cNvSpPr>
          <p:nvPr>
            <p:ph type="title"/>
          </p:nvPr>
        </p:nvSpPr>
        <p:spPr/>
        <p:txBody>
          <a:bodyPr/>
          <a:lstStyle/>
          <a:p>
            <a:r>
              <a:rPr lang="en-GB" dirty="0"/>
              <a:t>Conclusion</a:t>
            </a:r>
          </a:p>
        </p:txBody>
      </p:sp>
      <p:sp>
        <p:nvSpPr>
          <p:cNvPr id="14" name="TextBox 13">
            <a:extLst>
              <a:ext uri="{FF2B5EF4-FFF2-40B4-BE49-F238E27FC236}">
                <a16:creationId xmlns:a16="http://schemas.microsoft.com/office/drawing/2014/main" id="{1DB7C12A-E220-494F-892D-73625347C990}"/>
              </a:ext>
            </a:extLst>
          </p:cNvPr>
          <p:cNvSpPr txBox="1"/>
          <p:nvPr/>
        </p:nvSpPr>
        <p:spPr>
          <a:xfrm>
            <a:off x="134911" y="1266669"/>
            <a:ext cx="11802849" cy="5447645"/>
          </a:xfrm>
          <a:prstGeom prst="rect">
            <a:avLst/>
          </a:prstGeom>
          <a:noFill/>
        </p:spPr>
        <p:txBody>
          <a:bodyPr wrap="square" rtlCol="0">
            <a:spAutoFit/>
          </a:bodyPr>
          <a:lstStyle/>
          <a:p>
            <a:pPr marL="285750" indent="-285750">
              <a:buFont typeface="Arial" panose="020B0604020202020204" pitchFamily="34" charset="0"/>
              <a:buChar char="•"/>
            </a:pPr>
            <a:r>
              <a:rPr lang="en-GB" sz="3200" dirty="0"/>
              <a:t>Overall I was successful in creating a flask web application covering the core modules I have learned over the course of the Academy.</a:t>
            </a:r>
          </a:p>
          <a:p>
            <a:pPr marL="285750" indent="-285750">
              <a:buFont typeface="Arial" panose="020B0604020202020204" pitchFamily="34" charset="0"/>
              <a:buChar char="•"/>
            </a:pPr>
            <a:r>
              <a:rPr lang="en-GB" sz="3200" dirty="0"/>
              <a:t>While due to time constraints, and listed software issues the application did not have full “CRUD” functionality, in its current state it allows the creation, addition and deletion of database entries across three tables, and was tested and analysed to a high degree.</a:t>
            </a:r>
          </a:p>
          <a:p>
            <a:pPr marL="285750" indent="-285750">
              <a:buFont typeface="Arial" panose="020B0604020202020204" pitchFamily="34" charset="0"/>
              <a:buChar char="•"/>
            </a:pPr>
            <a:r>
              <a:rPr lang="en-GB" sz="3200" dirty="0"/>
              <a:t>Given more time, with the test analysis that conducted, full CRUD functionality could be obtained.</a:t>
            </a:r>
          </a:p>
          <a:p>
            <a:pPr marL="285750" indent="-285750">
              <a:buFont typeface="Arial" panose="020B0604020202020204" pitchFamily="34" charset="0"/>
              <a:buChar char="•"/>
            </a:pPr>
            <a:endParaRPr lang="en-GB" sz="2800" dirty="0"/>
          </a:p>
        </p:txBody>
      </p:sp>
    </p:spTree>
    <p:extLst>
      <p:ext uri="{BB962C8B-B14F-4D97-AF65-F5344CB8AC3E}">
        <p14:creationId xmlns:p14="http://schemas.microsoft.com/office/powerpoint/2010/main" val="3116224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12994-45BB-4DD9-8909-BF16884D6D13}"/>
              </a:ext>
            </a:extLst>
          </p:cNvPr>
          <p:cNvSpPr>
            <a:spLocks noGrp="1"/>
          </p:cNvSpPr>
          <p:nvPr>
            <p:ph type="title"/>
          </p:nvPr>
        </p:nvSpPr>
        <p:spPr>
          <a:xfrm>
            <a:off x="143033" y="68830"/>
            <a:ext cx="6050280" cy="1325563"/>
          </a:xfrm>
        </p:spPr>
        <p:txBody>
          <a:bodyPr/>
          <a:lstStyle/>
          <a:p>
            <a:r>
              <a:rPr lang="en-US" dirty="0"/>
              <a:t>Project Overview</a:t>
            </a:r>
          </a:p>
        </p:txBody>
      </p:sp>
      <p:sp>
        <p:nvSpPr>
          <p:cNvPr id="5" name="TextBox 4">
            <a:extLst>
              <a:ext uri="{FF2B5EF4-FFF2-40B4-BE49-F238E27FC236}">
                <a16:creationId xmlns:a16="http://schemas.microsoft.com/office/drawing/2014/main" id="{B742D9C3-D11D-421F-8ED6-5C065A83DA15}"/>
              </a:ext>
            </a:extLst>
          </p:cNvPr>
          <p:cNvSpPr txBox="1"/>
          <p:nvPr/>
        </p:nvSpPr>
        <p:spPr>
          <a:xfrm>
            <a:off x="0" y="1595021"/>
            <a:ext cx="12192000" cy="4832092"/>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GB" sz="2800" dirty="0"/>
              <a:t>App Summary</a:t>
            </a:r>
          </a:p>
          <a:p>
            <a:pPr marL="285750" indent="-285750">
              <a:buFont typeface="Arial" panose="020B0604020202020204" pitchFamily="34" charset="0"/>
              <a:buChar char="•"/>
            </a:pPr>
            <a:r>
              <a:rPr lang="en-GB" sz="2800" dirty="0"/>
              <a:t>Project Board</a:t>
            </a:r>
          </a:p>
          <a:p>
            <a:pPr marL="285750" indent="-285750">
              <a:buFont typeface="Arial" panose="020B0604020202020204" pitchFamily="34" charset="0"/>
              <a:buChar char="•"/>
            </a:pPr>
            <a:r>
              <a:rPr lang="en-GB" sz="2800" dirty="0"/>
              <a:t>User Stories</a:t>
            </a:r>
          </a:p>
          <a:p>
            <a:pPr marL="285750" indent="-285750">
              <a:buFont typeface="Arial" panose="020B0604020202020204" pitchFamily="34" charset="0"/>
              <a:buChar char="•"/>
            </a:pPr>
            <a:r>
              <a:rPr lang="en-GB" sz="2800" dirty="0"/>
              <a:t>ERD</a:t>
            </a:r>
          </a:p>
          <a:p>
            <a:pPr marL="285750" indent="-285750">
              <a:buFont typeface="Arial" panose="020B0604020202020204" pitchFamily="34" charset="0"/>
              <a:buChar char="•"/>
            </a:pPr>
            <a:r>
              <a:rPr lang="en-GB" sz="2800" dirty="0"/>
              <a:t>MOSCOW model</a:t>
            </a:r>
          </a:p>
          <a:p>
            <a:pPr marL="285750" indent="-285750">
              <a:buFont typeface="Arial" panose="020B0604020202020204" pitchFamily="34" charset="0"/>
              <a:buChar char="•"/>
            </a:pPr>
            <a:r>
              <a:rPr lang="en-GB" sz="2800" dirty="0"/>
              <a:t>CI Pipeline</a:t>
            </a:r>
          </a:p>
          <a:p>
            <a:pPr marL="285750" indent="-285750">
              <a:buFont typeface="Arial" panose="020B0604020202020204" pitchFamily="34" charset="0"/>
              <a:buChar char="•"/>
            </a:pPr>
            <a:r>
              <a:rPr lang="en-GB" sz="2800" dirty="0"/>
              <a:t>Risk Assessment</a:t>
            </a:r>
          </a:p>
          <a:p>
            <a:pPr marL="285750" indent="-285750">
              <a:buFont typeface="Arial" panose="020B0604020202020204" pitchFamily="34" charset="0"/>
              <a:buChar char="•"/>
            </a:pPr>
            <a:r>
              <a:rPr lang="en-GB" sz="2800" dirty="0"/>
              <a:t>Known Issues</a:t>
            </a:r>
          </a:p>
          <a:p>
            <a:pPr marL="285750" indent="-285750">
              <a:buFont typeface="Arial" panose="020B0604020202020204" pitchFamily="34" charset="0"/>
              <a:buChar char="•"/>
            </a:pPr>
            <a:r>
              <a:rPr lang="en-GB" sz="2800" dirty="0"/>
              <a:t>Live Demonstration</a:t>
            </a:r>
          </a:p>
          <a:p>
            <a:pPr marL="285750" indent="-285750">
              <a:buFont typeface="Arial" panose="020B0604020202020204" pitchFamily="34" charset="0"/>
              <a:buChar char="•"/>
            </a:pPr>
            <a:r>
              <a:rPr lang="en-GB" sz="2800" dirty="0"/>
              <a:t>Future Developments</a:t>
            </a:r>
          </a:p>
          <a:p>
            <a:pPr marL="285750" indent="-285750">
              <a:buFont typeface="Arial" panose="020B0604020202020204" pitchFamily="34" charset="0"/>
              <a:buChar char="•"/>
            </a:pPr>
            <a:r>
              <a:rPr lang="en-GB" sz="2800" dirty="0"/>
              <a:t>Conclusion</a:t>
            </a:r>
          </a:p>
        </p:txBody>
      </p:sp>
    </p:spTree>
    <p:extLst>
      <p:ext uri="{BB962C8B-B14F-4D97-AF65-F5344CB8AC3E}">
        <p14:creationId xmlns:p14="http://schemas.microsoft.com/office/powerpoint/2010/main" val="4064207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62DD688-F887-4A81-A60F-CC16AD617D1F}"/>
              </a:ext>
            </a:extLst>
          </p:cNvPr>
          <p:cNvSpPr>
            <a:spLocks noGrp="1"/>
          </p:cNvSpPr>
          <p:nvPr>
            <p:ph type="title"/>
          </p:nvPr>
        </p:nvSpPr>
        <p:spPr/>
        <p:txBody>
          <a:bodyPr/>
          <a:lstStyle/>
          <a:p>
            <a:r>
              <a:rPr lang="en-US" dirty="0"/>
              <a:t>App Summary</a:t>
            </a:r>
          </a:p>
        </p:txBody>
      </p:sp>
      <p:sp>
        <p:nvSpPr>
          <p:cNvPr id="28" name="TextBox 27">
            <a:extLst>
              <a:ext uri="{FF2B5EF4-FFF2-40B4-BE49-F238E27FC236}">
                <a16:creationId xmlns:a16="http://schemas.microsoft.com/office/drawing/2014/main" id="{F6AF3CE1-E160-4914-8125-8F0CAED104B2}"/>
              </a:ext>
            </a:extLst>
          </p:cNvPr>
          <p:cNvSpPr txBox="1"/>
          <p:nvPr/>
        </p:nvSpPr>
        <p:spPr>
          <a:xfrm>
            <a:off x="112426" y="1227106"/>
            <a:ext cx="11724400" cy="4401205"/>
          </a:xfrm>
          <a:prstGeom prst="rect">
            <a:avLst/>
          </a:prstGeom>
          <a:noFill/>
        </p:spPr>
        <p:txBody>
          <a:bodyPr wrap="square" rtlCol="0">
            <a:spAutoFit/>
          </a:bodyPr>
          <a:lstStyle/>
          <a:p>
            <a:r>
              <a:rPr lang="en-GB" sz="2800" dirty="0">
                <a:solidFill>
                  <a:srgbClr val="535C13"/>
                </a:solidFill>
              </a:rPr>
              <a:t>Project Brief: To create a CRUD application with utilisation of supporting tools, methodologies and technologies that encapsulate all core modules</a:t>
            </a:r>
          </a:p>
          <a:p>
            <a:r>
              <a:rPr lang="en-GB" sz="2800" dirty="0">
                <a:solidFill>
                  <a:srgbClr val="535C13"/>
                </a:solidFill>
              </a:rPr>
              <a:t>covered during training.</a:t>
            </a:r>
          </a:p>
          <a:p>
            <a:endParaRPr lang="en-GB" sz="2800" dirty="0">
              <a:solidFill>
                <a:srgbClr val="535C13"/>
              </a:solidFill>
            </a:endParaRPr>
          </a:p>
          <a:p>
            <a:endParaRPr lang="en-GB" sz="2800" dirty="0">
              <a:solidFill>
                <a:srgbClr val="535C13"/>
              </a:solidFill>
            </a:endParaRPr>
          </a:p>
          <a:p>
            <a:r>
              <a:rPr lang="en-GB" sz="2800" dirty="0">
                <a:solidFill>
                  <a:srgbClr val="535C13"/>
                </a:solidFill>
              </a:rPr>
              <a:t>Pitch: Wine and Cheese Board is an app where users can create, edit and display their choice of wines and cheeses as well as their own pairings. Further developments of the app could allow for user registration, personalised wine-cheese recommendations and </a:t>
            </a:r>
            <a:r>
              <a:rPr lang="en-GB" sz="2800" dirty="0" err="1">
                <a:solidFill>
                  <a:srgbClr val="535C13"/>
                </a:solidFill>
              </a:rPr>
              <a:t>wordpress</a:t>
            </a:r>
            <a:r>
              <a:rPr lang="en-GB" sz="2800" dirty="0">
                <a:solidFill>
                  <a:srgbClr val="535C13"/>
                </a:solidFill>
              </a:rPr>
              <a:t> for text posts by the users.</a:t>
            </a:r>
          </a:p>
        </p:txBody>
      </p:sp>
    </p:spTree>
    <p:extLst>
      <p:ext uri="{BB962C8B-B14F-4D97-AF65-F5344CB8AC3E}">
        <p14:creationId xmlns:p14="http://schemas.microsoft.com/office/powerpoint/2010/main" val="8348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256828D-EC33-4FBE-9F8B-837D224328CF}"/>
              </a:ext>
            </a:extLst>
          </p:cNvPr>
          <p:cNvSpPr>
            <a:spLocks noGrp="1"/>
          </p:cNvSpPr>
          <p:nvPr>
            <p:ph type="title"/>
          </p:nvPr>
        </p:nvSpPr>
        <p:spPr/>
        <p:txBody>
          <a:bodyPr/>
          <a:lstStyle/>
          <a:p>
            <a:r>
              <a:rPr lang="en-GB" dirty="0"/>
              <a:t>Project Board</a:t>
            </a:r>
          </a:p>
        </p:txBody>
      </p:sp>
      <p:pic>
        <p:nvPicPr>
          <p:cNvPr id="13" name="Picture 12" descr="Graphical user interface, application&#10;&#10;Description automatically generated">
            <a:extLst>
              <a:ext uri="{FF2B5EF4-FFF2-40B4-BE49-F238E27FC236}">
                <a16:creationId xmlns:a16="http://schemas.microsoft.com/office/drawing/2014/main" id="{45BCF2B0-6EC8-49A9-AAF9-C1DCFFD01578}"/>
              </a:ext>
            </a:extLst>
          </p:cNvPr>
          <p:cNvPicPr>
            <a:picLocks noChangeAspect="1"/>
          </p:cNvPicPr>
          <p:nvPr/>
        </p:nvPicPr>
        <p:blipFill>
          <a:blip r:embed="rId2"/>
          <a:stretch>
            <a:fillRect/>
          </a:stretch>
        </p:blipFill>
        <p:spPr>
          <a:xfrm>
            <a:off x="254240" y="1550828"/>
            <a:ext cx="10582352" cy="4762535"/>
          </a:xfrm>
          <a:prstGeom prst="rect">
            <a:avLst/>
          </a:prstGeom>
        </p:spPr>
      </p:pic>
    </p:spTree>
    <p:extLst>
      <p:ext uri="{BB962C8B-B14F-4D97-AF65-F5344CB8AC3E}">
        <p14:creationId xmlns:p14="http://schemas.microsoft.com/office/powerpoint/2010/main" val="1045314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EC3D69F-5DE9-47A8-B43B-84D693CA206B}"/>
              </a:ext>
            </a:extLst>
          </p:cNvPr>
          <p:cNvSpPr>
            <a:spLocks noGrp="1"/>
          </p:cNvSpPr>
          <p:nvPr>
            <p:ph type="title"/>
          </p:nvPr>
        </p:nvSpPr>
        <p:spPr/>
        <p:txBody>
          <a:bodyPr/>
          <a:lstStyle/>
          <a:p>
            <a:r>
              <a:rPr lang="en-US" dirty="0"/>
              <a:t>User Stories</a:t>
            </a:r>
          </a:p>
        </p:txBody>
      </p:sp>
      <p:sp>
        <p:nvSpPr>
          <p:cNvPr id="28" name="TextBox 27">
            <a:extLst>
              <a:ext uri="{FF2B5EF4-FFF2-40B4-BE49-F238E27FC236}">
                <a16:creationId xmlns:a16="http://schemas.microsoft.com/office/drawing/2014/main" id="{618EF937-5B5D-4C12-AF53-A88D8657FEE8}"/>
              </a:ext>
            </a:extLst>
          </p:cNvPr>
          <p:cNvSpPr txBox="1"/>
          <p:nvPr/>
        </p:nvSpPr>
        <p:spPr>
          <a:xfrm>
            <a:off x="427220" y="2968053"/>
            <a:ext cx="2990537" cy="1569660"/>
          </a:xfrm>
          <a:prstGeom prst="rect">
            <a:avLst/>
          </a:prstGeom>
          <a:solidFill>
            <a:srgbClr val="535C13"/>
          </a:solidFill>
        </p:spPr>
        <p:txBody>
          <a:bodyPr wrap="square" rtlCol="0">
            <a:spAutoFit/>
          </a:bodyPr>
          <a:lstStyle/>
          <a:p>
            <a:r>
              <a:rPr lang="en-GB" sz="3200" dirty="0">
                <a:solidFill>
                  <a:schemeClr val="bg1"/>
                </a:solidFill>
                <a:latin typeface="Arial Black" panose="020B0A04020102020204" pitchFamily="34" charset="0"/>
              </a:rPr>
              <a:t>Epic:</a:t>
            </a:r>
            <a:r>
              <a:rPr lang="en-GB" sz="3200" dirty="0">
                <a:solidFill>
                  <a:schemeClr val="bg1"/>
                </a:solidFill>
                <a:latin typeface="Arial" panose="020B0604020202020204" pitchFamily="34" charset="0"/>
                <a:cs typeface="Arial" panose="020B0604020202020204" pitchFamily="34" charset="0"/>
              </a:rPr>
              <a:t> Create a Personalised Cheese Board</a:t>
            </a:r>
            <a:endParaRPr lang="en-GB" sz="3200" dirty="0">
              <a:solidFill>
                <a:schemeClr val="bg1"/>
              </a:solidFill>
              <a:latin typeface="Arial Black" panose="020B0A04020102020204" pitchFamily="34" charset="0"/>
            </a:endParaRPr>
          </a:p>
        </p:txBody>
      </p:sp>
      <p:cxnSp>
        <p:nvCxnSpPr>
          <p:cNvPr id="30" name="Straight Connector 29">
            <a:extLst>
              <a:ext uri="{FF2B5EF4-FFF2-40B4-BE49-F238E27FC236}">
                <a16:creationId xmlns:a16="http://schemas.microsoft.com/office/drawing/2014/main" id="{BB0E5B61-6DE0-4BCA-A8C1-D2B07C884E88}"/>
              </a:ext>
            </a:extLst>
          </p:cNvPr>
          <p:cNvCxnSpPr/>
          <p:nvPr/>
        </p:nvCxnSpPr>
        <p:spPr>
          <a:xfrm>
            <a:off x="3927423" y="1199213"/>
            <a:ext cx="0" cy="5598826"/>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56DA503-0F9D-48C6-A5AC-CABBB18E7B98}"/>
              </a:ext>
            </a:extLst>
          </p:cNvPr>
          <p:cNvSpPr txBox="1"/>
          <p:nvPr/>
        </p:nvSpPr>
        <p:spPr>
          <a:xfrm>
            <a:off x="4377122" y="5199021"/>
            <a:ext cx="2898098" cy="400110"/>
          </a:xfrm>
          <a:prstGeom prst="rect">
            <a:avLst/>
          </a:prstGeom>
          <a:solidFill>
            <a:srgbClr val="535C13"/>
          </a:solidFill>
        </p:spPr>
        <p:txBody>
          <a:bodyPr wrap="square" rtlCol="0">
            <a:spAutoFit/>
          </a:bodyPr>
          <a:lstStyle/>
          <a:p>
            <a:r>
              <a:rPr lang="en-GB" sz="2000" dirty="0">
                <a:solidFill>
                  <a:schemeClr val="bg1"/>
                </a:solidFill>
                <a:latin typeface="Arial Black" panose="020B0A04020102020204" pitchFamily="34" charset="0"/>
              </a:rPr>
              <a:t>User Story 4:</a:t>
            </a:r>
          </a:p>
        </p:txBody>
      </p:sp>
      <p:sp>
        <p:nvSpPr>
          <p:cNvPr id="36" name="TextBox 35">
            <a:extLst>
              <a:ext uri="{FF2B5EF4-FFF2-40B4-BE49-F238E27FC236}">
                <a16:creationId xmlns:a16="http://schemas.microsoft.com/office/drawing/2014/main" id="{A9849901-FF2C-4E21-8FEB-0482232D58B4}"/>
              </a:ext>
            </a:extLst>
          </p:cNvPr>
          <p:cNvSpPr txBox="1"/>
          <p:nvPr/>
        </p:nvSpPr>
        <p:spPr>
          <a:xfrm>
            <a:off x="4377122" y="3691857"/>
            <a:ext cx="2898098" cy="400110"/>
          </a:xfrm>
          <a:prstGeom prst="rect">
            <a:avLst/>
          </a:prstGeom>
          <a:solidFill>
            <a:srgbClr val="535C13"/>
          </a:solidFill>
        </p:spPr>
        <p:txBody>
          <a:bodyPr wrap="square" rtlCol="0">
            <a:spAutoFit/>
          </a:bodyPr>
          <a:lstStyle/>
          <a:p>
            <a:r>
              <a:rPr lang="en-GB" sz="2000">
                <a:solidFill>
                  <a:schemeClr val="bg1"/>
                </a:solidFill>
                <a:latin typeface="Arial Black" panose="020B0A04020102020204" pitchFamily="34" charset="0"/>
              </a:rPr>
              <a:t>User Story 3:</a:t>
            </a:r>
            <a:endParaRPr lang="en-GB" sz="2000" dirty="0">
              <a:solidFill>
                <a:schemeClr val="bg1"/>
              </a:solidFill>
              <a:latin typeface="Arial Black" panose="020B0A04020102020204" pitchFamily="34" charset="0"/>
            </a:endParaRPr>
          </a:p>
        </p:txBody>
      </p:sp>
      <p:sp>
        <p:nvSpPr>
          <p:cNvPr id="38" name="TextBox 37">
            <a:extLst>
              <a:ext uri="{FF2B5EF4-FFF2-40B4-BE49-F238E27FC236}">
                <a16:creationId xmlns:a16="http://schemas.microsoft.com/office/drawing/2014/main" id="{3963E976-9D8E-4BC4-AD3F-7D67134C7CE6}"/>
              </a:ext>
            </a:extLst>
          </p:cNvPr>
          <p:cNvSpPr txBox="1"/>
          <p:nvPr/>
        </p:nvSpPr>
        <p:spPr>
          <a:xfrm>
            <a:off x="4377122" y="2426572"/>
            <a:ext cx="2898098" cy="400110"/>
          </a:xfrm>
          <a:prstGeom prst="rect">
            <a:avLst/>
          </a:prstGeom>
          <a:solidFill>
            <a:srgbClr val="535C13"/>
          </a:solidFill>
        </p:spPr>
        <p:txBody>
          <a:bodyPr wrap="square" rtlCol="0">
            <a:spAutoFit/>
          </a:bodyPr>
          <a:lstStyle/>
          <a:p>
            <a:r>
              <a:rPr lang="en-GB" sz="2000" dirty="0">
                <a:solidFill>
                  <a:schemeClr val="bg1"/>
                </a:solidFill>
                <a:latin typeface="Arial Black" panose="020B0A04020102020204" pitchFamily="34" charset="0"/>
              </a:rPr>
              <a:t>User Story 2:</a:t>
            </a:r>
          </a:p>
        </p:txBody>
      </p:sp>
      <p:sp>
        <p:nvSpPr>
          <p:cNvPr id="40" name="TextBox 39">
            <a:extLst>
              <a:ext uri="{FF2B5EF4-FFF2-40B4-BE49-F238E27FC236}">
                <a16:creationId xmlns:a16="http://schemas.microsoft.com/office/drawing/2014/main" id="{959AC3B9-9326-431B-AD20-D12C5C3309A8}"/>
              </a:ext>
            </a:extLst>
          </p:cNvPr>
          <p:cNvSpPr txBox="1"/>
          <p:nvPr/>
        </p:nvSpPr>
        <p:spPr>
          <a:xfrm>
            <a:off x="4284690" y="1182070"/>
            <a:ext cx="2990537" cy="400110"/>
          </a:xfrm>
          <a:prstGeom prst="rect">
            <a:avLst/>
          </a:prstGeom>
          <a:solidFill>
            <a:srgbClr val="535C13"/>
          </a:solidFill>
        </p:spPr>
        <p:txBody>
          <a:bodyPr wrap="square" rtlCol="0">
            <a:spAutoFit/>
          </a:bodyPr>
          <a:lstStyle/>
          <a:p>
            <a:r>
              <a:rPr lang="en-GB" sz="2000" dirty="0">
                <a:solidFill>
                  <a:schemeClr val="bg1"/>
                </a:solidFill>
                <a:latin typeface="Arial Black" panose="020B0A04020102020204" pitchFamily="34" charset="0"/>
              </a:rPr>
              <a:t>User Story 1:</a:t>
            </a:r>
          </a:p>
        </p:txBody>
      </p:sp>
      <p:sp>
        <p:nvSpPr>
          <p:cNvPr id="41" name="TextBox 40">
            <a:extLst>
              <a:ext uri="{FF2B5EF4-FFF2-40B4-BE49-F238E27FC236}">
                <a16:creationId xmlns:a16="http://schemas.microsoft.com/office/drawing/2014/main" id="{06C46A90-7219-467E-AAC0-CF0BDE6E8DAD}"/>
              </a:ext>
            </a:extLst>
          </p:cNvPr>
          <p:cNvSpPr txBox="1"/>
          <p:nvPr/>
        </p:nvSpPr>
        <p:spPr>
          <a:xfrm>
            <a:off x="4284690" y="1582180"/>
            <a:ext cx="2990530" cy="923330"/>
          </a:xfrm>
          <a:prstGeom prst="rect">
            <a:avLst/>
          </a:prstGeom>
          <a:noFill/>
        </p:spPr>
        <p:txBody>
          <a:bodyPr wrap="square" rtlCol="0">
            <a:spAutoFit/>
          </a:bodyPr>
          <a:lstStyle/>
          <a:p>
            <a:r>
              <a:rPr lang="en-GB" b="0" i="0" dirty="0">
                <a:solidFill>
                  <a:srgbClr val="172B4D"/>
                </a:solidFill>
                <a:effectLst/>
                <a:latin typeface="-apple-system"/>
              </a:rPr>
              <a:t>As a user I want to be able to create and detail my choice of wine and cheese.</a:t>
            </a:r>
            <a:endParaRPr lang="en-GB" dirty="0"/>
          </a:p>
        </p:txBody>
      </p:sp>
      <p:sp>
        <p:nvSpPr>
          <p:cNvPr id="43" name="TextBox 42">
            <a:extLst>
              <a:ext uri="{FF2B5EF4-FFF2-40B4-BE49-F238E27FC236}">
                <a16:creationId xmlns:a16="http://schemas.microsoft.com/office/drawing/2014/main" id="{E448E3BA-710B-41A1-93C2-BEA038943BCF}"/>
              </a:ext>
            </a:extLst>
          </p:cNvPr>
          <p:cNvSpPr txBox="1"/>
          <p:nvPr/>
        </p:nvSpPr>
        <p:spPr>
          <a:xfrm>
            <a:off x="4377122" y="2812982"/>
            <a:ext cx="2990530" cy="1200329"/>
          </a:xfrm>
          <a:prstGeom prst="rect">
            <a:avLst/>
          </a:prstGeom>
          <a:noFill/>
        </p:spPr>
        <p:txBody>
          <a:bodyPr wrap="square" rtlCol="0">
            <a:spAutoFit/>
          </a:bodyPr>
          <a:lstStyle/>
          <a:p>
            <a:pPr algn="l"/>
            <a:r>
              <a:rPr lang="en-GB" b="0" i="0" dirty="0">
                <a:solidFill>
                  <a:srgbClr val="172B4D"/>
                </a:solidFill>
                <a:effectLst/>
                <a:latin typeface="-apple-system"/>
              </a:rPr>
              <a:t>As a user I want to be able to edit and delete these choices at any time.</a:t>
            </a:r>
          </a:p>
          <a:p>
            <a:endParaRPr lang="en-GB" dirty="0"/>
          </a:p>
        </p:txBody>
      </p:sp>
      <p:sp>
        <p:nvSpPr>
          <p:cNvPr id="47" name="TextBox 46">
            <a:extLst>
              <a:ext uri="{FF2B5EF4-FFF2-40B4-BE49-F238E27FC236}">
                <a16:creationId xmlns:a16="http://schemas.microsoft.com/office/drawing/2014/main" id="{8D9E880B-7DEB-4890-AC1E-0E686FC72059}"/>
              </a:ext>
            </a:extLst>
          </p:cNvPr>
          <p:cNvSpPr txBox="1"/>
          <p:nvPr/>
        </p:nvSpPr>
        <p:spPr>
          <a:xfrm>
            <a:off x="4330906" y="4013392"/>
            <a:ext cx="2990530" cy="1200329"/>
          </a:xfrm>
          <a:prstGeom prst="rect">
            <a:avLst/>
          </a:prstGeom>
          <a:noFill/>
        </p:spPr>
        <p:txBody>
          <a:bodyPr wrap="square" rtlCol="0">
            <a:spAutoFit/>
          </a:bodyPr>
          <a:lstStyle/>
          <a:p>
            <a:r>
              <a:rPr lang="en-GB" b="0" i="0" dirty="0">
                <a:solidFill>
                  <a:srgbClr val="172B4D"/>
                </a:solidFill>
                <a:effectLst/>
                <a:latin typeface="-apple-system"/>
              </a:rPr>
              <a:t>As a user I want to be able to create a pairing between wine and cheese based on my preference</a:t>
            </a:r>
            <a:endParaRPr lang="en-GB" dirty="0"/>
          </a:p>
        </p:txBody>
      </p:sp>
      <p:sp>
        <p:nvSpPr>
          <p:cNvPr id="49" name="TextBox 48">
            <a:extLst>
              <a:ext uri="{FF2B5EF4-FFF2-40B4-BE49-F238E27FC236}">
                <a16:creationId xmlns:a16="http://schemas.microsoft.com/office/drawing/2014/main" id="{2070636B-DAE2-4E51-BF6B-C954F8C4EA84}"/>
              </a:ext>
            </a:extLst>
          </p:cNvPr>
          <p:cNvSpPr txBox="1"/>
          <p:nvPr/>
        </p:nvSpPr>
        <p:spPr>
          <a:xfrm>
            <a:off x="4377122" y="5549485"/>
            <a:ext cx="2990530" cy="1200329"/>
          </a:xfrm>
          <a:prstGeom prst="rect">
            <a:avLst/>
          </a:prstGeom>
          <a:noFill/>
        </p:spPr>
        <p:txBody>
          <a:bodyPr wrap="square" rtlCol="0">
            <a:spAutoFit/>
          </a:bodyPr>
          <a:lstStyle/>
          <a:p>
            <a:pPr algn="l"/>
            <a:r>
              <a:rPr lang="en-GB" b="0" i="0" dirty="0">
                <a:solidFill>
                  <a:srgbClr val="172B4D"/>
                </a:solidFill>
                <a:effectLst/>
                <a:latin typeface="-apple-system"/>
              </a:rPr>
              <a:t>As a user I want to be given recommendations based on the wines and cheeses I </a:t>
            </a:r>
            <a:r>
              <a:rPr lang="en-GB" dirty="0">
                <a:solidFill>
                  <a:srgbClr val="172B4D"/>
                </a:solidFill>
                <a:latin typeface="-apple-system"/>
              </a:rPr>
              <a:t>enter into the app.</a:t>
            </a:r>
            <a:endParaRPr lang="en-GB" dirty="0"/>
          </a:p>
        </p:txBody>
      </p:sp>
    </p:spTree>
    <p:extLst>
      <p:ext uri="{BB962C8B-B14F-4D97-AF65-F5344CB8AC3E}">
        <p14:creationId xmlns:p14="http://schemas.microsoft.com/office/powerpoint/2010/main" val="1460548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58BF0E1-F87A-47ED-9CCB-75FF32744887}"/>
              </a:ext>
            </a:extLst>
          </p:cNvPr>
          <p:cNvSpPr>
            <a:spLocks noGrp="1"/>
          </p:cNvSpPr>
          <p:nvPr>
            <p:ph type="title"/>
          </p:nvPr>
        </p:nvSpPr>
        <p:spPr/>
        <p:txBody>
          <a:bodyPr/>
          <a:lstStyle/>
          <a:p>
            <a:r>
              <a:rPr lang="en-GB" dirty="0"/>
              <a:t>ERD</a:t>
            </a:r>
          </a:p>
        </p:txBody>
      </p:sp>
      <p:sp>
        <p:nvSpPr>
          <p:cNvPr id="12" name="TextBox 11">
            <a:extLst>
              <a:ext uri="{FF2B5EF4-FFF2-40B4-BE49-F238E27FC236}">
                <a16:creationId xmlns:a16="http://schemas.microsoft.com/office/drawing/2014/main" id="{30DD60D5-6322-48A3-95AF-2871B716E8D0}"/>
              </a:ext>
            </a:extLst>
          </p:cNvPr>
          <p:cNvSpPr txBox="1"/>
          <p:nvPr/>
        </p:nvSpPr>
        <p:spPr>
          <a:xfrm>
            <a:off x="167951" y="1318727"/>
            <a:ext cx="4553951" cy="4801314"/>
          </a:xfrm>
          <a:prstGeom prst="rect">
            <a:avLst/>
          </a:prstGeom>
          <a:noFill/>
        </p:spPr>
        <p:txBody>
          <a:bodyPr wrap="square" rtlCol="0">
            <a:spAutoFit/>
          </a:bodyPr>
          <a:lstStyle/>
          <a:p>
            <a:pPr marL="285750" indent="-285750">
              <a:buFont typeface="Arial" panose="020B0604020202020204" pitchFamily="34" charset="0"/>
              <a:buChar char="•"/>
            </a:pPr>
            <a:r>
              <a:rPr lang="en-GB" dirty="0"/>
              <a:t>Initial ERD detailing relation between cheese questions and cheese recommendations within database.</a:t>
            </a:r>
          </a:p>
          <a:p>
            <a:pPr marL="285750" indent="-285750">
              <a:buFont typeface="Arial" panose="020B0604020202020204" pitchFamily="34" charset="0"/>
              <a:buChar char="•"/>
            </a:pPr>
            <a:r>
              <a:rPr lang="en-GB" dirty="0"/>
              <a:t>Next Version will be optimised to include “Cheese Questions” as a form completely within Flask/Python and will include an intermediate table where “Cheese Recommendations” will have a many-to-many relationship to “Wine Pairings”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Below is an updated ERD, which describes the relation in the final app version. Due to the complexity and time given the cheese questionnaire element was removed, and instead allowing all cheese and wines to be user inputs, including a pairing intermediate table.</a:t>
            </a:r>
          </a:p>
        </p:txBody>
      </p:sp>
      <p:pic>
        <p:nvPicPr>
          <p:cNvPr id="14" name="Picture 13" descr="Diagram, line chart&#10;&#10;Description automatically generated">
            <a:extLst>
              <a:ext uri="{FF2B5EF4-FFF2-40B4-BE49-F238E27FC236}">
                <a16:creationId xmlns:a16="http://schemas.microsoft.com/office/drawing/2014/main" id="{200D58F7-81FE-4F4D-8DD7-153F3829FE9C}"/>
              </a:ext>
            </a:extLst>
          </p:cNvPr>
          <p:cNvPicPr>
            <a:picLocks noChangeAspect="1"/>
          </p:cNvPicPr>
          <p:nvPr/>
        </p:nvPicPr>
        <p:blipFill>
          <a:blip r:embed="rId2"/>
          <a:stretch>
            <a:fillRect/>
          </a:stretch>
        </p:blipFill>
        <p:spPr>
          <a:xfrm>
            <a:off x="5980551" y="-86601"/>
            <a:ext cx="6211449" cy="2810656"/>
          </a:xfrm>
          <a:prstGeom prst="rect">
            <a:avLst/>
          </a:prstGeom>
        </p:spPr>
      </p:pic>
      <p:pic>
        <p:nvPicPr>
          <p:cNvPr id="3" name="Picture 2" descr="Graphical user interface, text&#10;&#10;Description automatically generated">
            <a:extLst>
              <a:ext uri="{FF2B5EF4-FFF2-40B4-BE49-F238E27FC236}">
                <a16:creationId xmlns:a16="http://schemas.microsoft.com/office/drawing/2014/main" id="{15E81B4E-7EAF-4E80-82A4-E7947B4265BE}"/>
              </a:ext>
            </a:extLst>
          </p:cNvPr>
          <p:cNvPicPr>
            <a:picLocks noChangeAspect="1"/>
          </p:cNvPicPr>
          <p:nvPr/>
        </p:nvPicPr>
        <p:blipFill>
          <a:blip r:embed="rId3"/>
          <a:stretch>
            <a:fillRect/>
          </a:stretch>
        </p:blipFill>
        <p:spPr>
          <a:xfrm>
            <a:off x="6573237" y="2935985"/>
            <a:ext cx="4849268" cy="3605665"/>
          </a:xfrm>
          <a:prstGeom prst="rect">
            <a:avLst/>
          </a:prstGeom>
        </p:spPr>
      </p:pic>
    </p:spTree>
    <p:extLst>
      <p:ext uri="{BB962C8B-B14F-4D97-AF65-F5344CB8AC3E}">
        <p14:creationId xmlns:p14="http://schemas.microsoft.com/office/powerpoint/2010/main" val="1221147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47F3D64-5781-4D3D-8B0C-50496E4458A5}"/>
              </a:ext>
            </a:extLst>
          </p:cNvPr>
          <p:cNvSpPr>
            <a:spLocks noGrp="1"/>
          </p:cNvSpPr>
          <p:nvPr>
            <p:ph type="title"/>
          </p:nvPr>
        </p:nvSpPr>
        <p:spPr>
          <a:xfrm>
            <a:off x="0" y="0"/>
            <a:ext cx="11724400" cy="634092"/>
          </a:xfrm>
        </p:spPr>
        <p:txBody>
          <a:bodyPr/>
          <a:lstStyle/>
          <a:p>
            <a:r>
              <a:rPr lang="en-GB" dirty="0"/>
              <a:t>MOSCOW Model</a:t>
            </a:r>
          </a:p>
        </p:txBody>
      </p:sp>
      <p:sp>
        <p:nvSpPr>
          <p:cNvPr id="12" name="TextBox 11">
            <a:extLst>
              <a:ext uri="{FF2B5EF4-FFF2-40B4-BE49-F238E27FC236}">
                <a16:creationId xmlns:a16="http://schemas.microsoft.com/office/drawing/2014/main" id="{0494087F-97E3-494C-B05C-CEA0D8383F90}"/>
              </a:ext>
            </a:extLst>
          </p:cNvPr>
          <p:cNvSpPr txBox="1"/>
          <p:nvPr/>
        </p:nvSpPr>
        <p:spPr>
          <a:xfrm>
            <a:off x="202367" y="1308810"/>
            <a:ext cx="11444990" cy="1261884"/>
          </a:xfrm>
          <a:prstGeom prst="rect">
            <a:avLst/>
          </a:prstGeom>
          <a:noFill/>
        </p:spPr>
        <p:txBody>
          <a:bodyPr wrap="square" rtlCol="0">
            <a:spAutoFit/>
          </a:bodyPr>
          <a:lstStyle/>
          <a:p>
            <a:r>
              <a:rPr lang="en-GB" sz="3600" dirty="0"/>
              <a:t>M – MUST HAVE: </a:t>
            </a:r>
            <a:r>
              <a:rPr lang="en-GB" sz="2000" dirty="0"/>
              <a:t>CRUD capability, 2 related databases, clear documentation, </a:t>
            </a:r>
            <a:r>
              <a:rPr lang="en-GB" sz="2000" dirty="0" err="1"/>
              <a:t>trello</a:t>
            </a:r>
            <a:r>
              <a:rPr lang="en-GB" sz="2000" dirty="0"/>
              <a:t> board, 			          functioning flask front-end, code fully integrated into VCS, and fully 				          designed test suite </a:t>
            </a:r>
            <a:endParaRPr lang="en-GB" sz="3600" dirty="0"/>
          </a:p>
        </p:txBody>
      </p:sp>
      <p:sp>
        <p:nvSpPr>
          <p:cNvPr id="14" name="TextBox 13">
            <a:extLst>
              <a:ext uri="{FF2B5EF4-FFF2-40B4-BE49-F238E27FC236}">
                <a16:creationId xmlns:a16="http://schemas.microsoft.com/office/drawing/2014/main" id="{ECA0FDDA-0B68-4955-9231-6434EB06A672}"/>
              </a:ext>
            </a:extLst>
          </p:cNvPr>
          <p:cNvSpPr txBox="1"/>
          <p:nvPr/>
        </p:nvSpPr>
        <p:spPr>
          <a:xfrm>
            <a:off x="202367" y="2379126"/>
            <a:ext cx="11444990" cy="646331"/>
          </a:xfrm>
          <a:prstGeom prst="rect">
            <a:avLst/>
          </a:prstGeom>
          <a:noFill/>
        </p:spPr>
        <p:txBody>
          <a:bodyPr wrap="square" rtlCol="0">
            <a:spAutoFit/>
          </a:bodyPr>
          <a:lstStyle/>
          <a:p>
            <a:r>
              <a:rPr lang="en-GB" sz="3600" dirty="0"/>
              <a:t>O – </a:t>
            </a:r>
          </a:p>
        </p:txBody>
      </p:sp>
      <p:sp>
        <p:nvSpPr>
          <p:cNvPr id="16" name="TextBox 15">
            <a:extLst>
              <a:ext uri="{FF2B5EF4-FFF2-40B4-BE49-F238E27FC236}">
                <a16:creationId xmlns:a16="http://schemas.microsoft.com/office/drawing/2014/main" id="{7F0B87A3-1022-4A3C-828D-D8B8E836D8CD}"/>
              </a:ext>
            </a:extLst>
          </p:cNvPr>
          <p:cNvSpPr txBox="1"/>
          <p:nvPr/>
        </p:nvSpPr>
        <p:spPr>
          <a:xfrm>
            <a:off x="202367" y="5153627"/>
            <a:ext cx="11444990" cy="954107"/>
          </a:xfrm>
          <a:prstGeom prst="rect">
            <a:avLst/>
          </a:prstGeom>
          <a:noFill/>
        </p:spPr>
        <p:txBody>
          <a:bodyPr wrap="square" rtlCol="0">
            <a:spAutoFit/>
          </a:bodyPr>
          <a:lstStyle/>
          <a:p>
            <a:r>
              <a:rPr lang="en-GB" sz="3600" dirty="0"/>
              <a:t>W – WON’T HAVE: </a:t>
            </a:r>
            <a:r>
              <a:rPr lang="en-GB" sz="2000" dirty="0"/>
              <a:t>sharing links between social media platforms, wine clink animation 				             using CSS, </a:t>
            </a:r>
            <a:r>
              <a:rPr lang="en-GB" sz="2000" dirty="0" err="1"/>
              <a:t>wordpress</a:t>
            </a:r>
            <a:r>
              <a:rPr lang="en-GB" sz="2000" dirty="0"/>
              <a:t> for user posts </a:t>
            </a:r>
            <a:endParaRPr lang="en-GB" sz="3600" dirty="0"/>
          </a:p>
        </p:txBody>
      </p:sp>
      <p:sp>
        <p:nvSpPr>
          <p:cNvPr id="18" name="TextBox 17">
            <a:extLst>
              <a:ext uri="{FF2B5EF4-FFF2-40B4-BE49-F238E27FC236}">
                <a16:creationId xmlns:a16="http://schemas.microsoft.com/office/drawing/2014/main" id="{99CCF834-A30F-4F20-B18C-5F7A79CBA75E}"/>
              </a:ext>
            </a:extLst>
          </p:cNvPr>
          <p:cNvSpPr txBox="1"/>
          <p:nvPr/>
        </p:nvSpPr>
        <p:spPr>
          <a:xfrm>
            <a:off x="202367" y="3772607"/>
            <a:ext cx="11444990" cy="954107"/>
          </a:xfrm>
          <a:prstGeom prst="rect">
            <a:avLst/>
          </a:prstGeom>
          <a:noFill/>
        </p:spPr>
        <p:txBody>
          <a:bodyPr wrap="square" rtlCol="0">
            <a:spAutoFit/>
          </a:bodyPr>
          <a:lstStyle/>
          <a:p>
            <a:r>
              <a:rPr lang="en-GB" sz="3600" dirty="0"/>
              <a:t>C – COULD HAVE:   </a:t>
            </a:r>
            <a:r>
              <a:rPr lang="en-GB" sz="2000" dirty="0"/>
              <a:t>Wine and Cheese recommendations based on user input, app run in 				background using </a:t>
            </a:r>
            <a:r>
              <a:rPr lang="en-GB" sz="2000" dirty="0" err="1"/>
              <a:t>Gunicorn</a:t>
            </a:r>
            <a:endParaRPr lang="en-GB" sz="3600" dirty="0"/>
          </a:p>
        </p:txBody>
      </p:sp>
      <p:sp>
        <p:nvSpPr>
          <p:cNvPr id="20" name="TextBox 19">
            <a:extLst>
              <a:ext uri="{FF2B5EF4-FFF2-40B4-BE49-F238E27FC236}">
                <a16:creationId xmlns:a16="http://schemas.microsoft.com/office/drawing/2014/main" id="{98F50053-9E10-43C2-9945-BA2E53D583E1}"/>
              </a:ext>
            </a:extLst>
          </p:cNvPr>
          <p:cNvSpPr txBox="1"/>
          <p:nvPr/>
        </p:nvSpPr>
        <p:spPr>
          <a:xfrm>
            <a:off x="202366" y="3079454"/>
            <a:ext cx="11522033" cy="646331"/>
          </a:xfrm>
          <a:prstGeom prst="rect">
            <a:avLst/>
          </a:prstGeom>
          <a:noFill/>
        </p:spPr>
        <p:txBody>
          <a:bodyPr wrap="square" rtlCol="0">
            <a:spAutoFit/>
          </a:bodyPr>
          <a:lstStyle/>
          <a:p>
            <a:r>
              <a:rPr lang="en-GB" sz="3600" dirty="0"/>
              <a:t>S – SHOULD HAVE:</a:t>
            </a:r>
            <a:r>
              <a:rPr lang="en-GB" sz="2000" dirty="0"/>
              <a:t> Many-Many database relation with an intermediate wine-cheese pairing</a:t>
            </a:r>
            <a:endParaRPr lang="en-GB" sz="3600" dirty="0"/>
          </a:p>
        </p:txBody>
      </p:sp>
      <p:sp>
        <p:nvSpPr>
          <p:cNvPr id="22" name="TextBox 21">
            <a:extLst>
              <a:ext uri="{FF2B5EF4-FFF2-40B4-BE49-F238E27FC236}">
                <a16:creationId xmlns:a16="http://schemas.microsoft.com/office/drawing/2014/main" id="{E08F2999-B17E-4A9F-B33D-C4FFD8887FD0}"/>
              </a:ext>
            </a:extLst>
          </p:cNvPr>
          <p:cNvSpPr txBox="1"/>
          <p:nvPr/>
        </p:nvSpPr>
        <p:spPr>
          <a:xfrm>
            <a:off x="202367" y="4507297"/>
            <a:ext cx="11444990" cy="646331"/>
          </a:xfrm>
          <a:prstGeom prst="rect">
            <a:avLst/>
          </a:prstGeom>
          <a:noFill/>
        </p:spPr>
        <p:txBody>
          <a:bodyPr wrap="square" rtlCol="0">
            <a:spAutoFit/>
          </a:bodyPr>
          <a:lstStyle/>
          <a:p>
            <a:r>
              <a:rPr lang="en-GB" sz="3600" dirty="0"/>
              <a:t>O – </a:t>
            </a:r>
          </a:p>
        </p:txBody>
      </p:sp>
    </p:spTree>
    <p:extLst>
      <p:ext uri="{BB962C8B-B14F-4D97-AF65-F5344CB8AC3E}">
        <p14:creationId xmlns:p14="http://schemas.microsoft.com/office/powerpoint/2010/main" val="3919143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B67133A-B430-4D41-8FCC-966306376359}"/>
              </a:ext>
            </a:extLst>
          </p:cNvPr>
          <p:cNvSpPr>
            <a:spLocks noGrp="1"/>
          </p:cNvSpPr>
          <p:nvPr>
            <p:ph type="body" sz="half" idx="14"/>
          </p:nvPr>
        </p:nvSpPr>
        <p:spPr/>
        <p:txBody>
          <a:bodyPr/>
          <a:lstStyle/>
          <a:p>
            <a:endParaRPr lang="en-GB"/>
          </a:p>
        </p:txBody>
      </p:sp>
      <p:sp>
        <p:nvSpPr>
          <p:cNvPr id="4" name="Text Placeholder 3">
            <a:extLst>
              <a:ext uri="{FF2B5EF4-FFF2-40B4-BE49-F238E27FC236}">
                <a16:creationId xmlns:a16="http://schemas.microsoft.com/office/drawing/2014/main" id="{817423B8-1978-464D-A236-665D217AFA6E}"/>
              </a:ext>
            </a:extLst>
          </p:cNvPr>
          <p:cNvSpPr>
            <a:spLocks noGrp="1"/>
          </p:cNvSpPr>
          <p:nvPr>
            <p:ph type="body" sz="half" idx="13"/>
          </p:nvPr>
        </p:nvSpPr>
        <p:spPr/>
        <p:txBody>
          <a:bodyPr/>
          <a:lstStyle/>
          <a:p>
            <a:endParaRPr lang="en-GB"/>
          </a:p>
        </p:txBody>
      </p:sp>
      <p:sp>
        <p:nvSpPr>
          <p:cNvPr id="5" name="Text Placeholder 4">
            <a:extLst>
              <a:ext uri="{FF2B5EF4-FFF2-40B4-BE49-F238E27FC236}">
                <a16:creationId xmlns:a16="http://schemas.microsoft.com/office/drawing/2014/main" id="{8FE3C4F3-6880-4C87-9BFF-54A48064EECD}"/>
              </a:ext>
            </a:extLst>
          </p:cNvPr>
          <p:cNvSpPr>
            <a:spLocks noGrp="1"/>
          </p:cNvSpPr>
          <p:nvPr>
            <p:ph type="body" sz="half" idx="12"/>
          </p:nvPr>
        </p:nvSpPr>
        <p:spPr/>
        <p:txBody>
          <a:bodyPr/>
          <a:lstStyle/>
          <a:p>
            <a:endParaRPr lang="en-GB"/>
          </a:p>
        </p:txBody>
      </p:sp>
      <p:sp>
        <p:nvSpPr>
          <p:cNvPr id="6" name="Text Placeholder 5">
            <a:extLst>
              <a:ext uri="{FF2B5EF4-FFF2-40B4-BE49-F238E27FC236}">
                <a16:creationId xmlns:a16="http://schemas.microsoft.com/office/drawing/2014/main" id="{17E7C6CC-B40A-430B-9098-42EB7590E222}"/>
              </a:ext>
            </a:extLst>
          </p:cNvPr>
          <p:cNvSpPr>
            <a:spLocks noGrp="1"/>
          </p:cNvSpPr>
          <p:nvPr>
            <p:ph type="body" sz="half" idx="11"/>
          </p:nvPr>
        </p:nvSpPr>
        <p:spPr/>
        <p:txBody>
          <a:bodyPr/>
          <a:lstStyle/>
          <a:p>
            <a:endParaRPr lang="en-GB"/>
          </a:p>
        </p:txBody>
      </p:sp>
      <p:sp>
        <p:nvSpPr>
          <p:cNvPr id="9" name="Title 8">
            <a:extLst>
              <a:ext uri="{FF2B5EF4-FFF2-40B4-BE49-F238E27FC236}">
                <a16:creationId xmlns:a16="http://schemas.microsoft.com/office/drawing/2014/main" id="{DC7452B7-3941-4292-AC65-CBDEA32BAE42}"/>
              </a:ext>
            </a:extLst>
          </p:cNvPr>
          <p:cNvSpPr>
            <a:spLocks noGrp="1"/>
          </p:cNvSpPr>
          <p:nvPr>
            <p:ph type="title"/>
          </p:nvPr>
        </p:nvSpPr>
        <p:spPr/>
        <p:txBody>
          <a:bodyPr/>
          <a:lstStyle/>
          <a:p>
            <a:r>
              <a:rPr lang="en-GB" dirty="0"/>
              <a:t>CI Pipeline</a:t>
            </a:r>
          </a:p>
        </p:txBody>
      </p:sp>
      <p:sp>
        <p:nvSpPr>
          <p:cNvPr id="10" name="Text Placeholder 9">
            <a:extLst>
              <a:ext uri="{FF2B5EF4-FFF2-40B4-BE49-F238E27FC236}">
                <a16:creationId xmlns:a16="http://schemas.microsoft.com/office/drawing/2014/main" id="{F4433A31-25C3-4B65-82C5-F6D0BA7DB836}"/>
              </a:ext>
            </a:extLst>
          </p:cNvPr>
          <p:cNvSpPr>
            <a:spLocks noGrp="1"/>
          </p:cNvSpPr>
          <p:nvPr>
            <p:ph type="body" sz="quarter" idx="16"/>
          </p:nvPr>
        </p:nvSpPr>
        <p:spPr/>
        <p:txBody>
          <a:bodyPr/>
          <a:lstStyle/>
          <a:p>
            <a:endParaRPr lang="en-GB"/>
          </a:p>
        </p:txBody>
      </p:sp>
      <p:sp>
        <p:nvSpPr>
          <p:cNvPr id="11" name="Text Placeholder 10">
            <a:extLst>
              <a:ext uri="{FF2B5EF4-FFF2-40B4-BE49-F238E27FC236}">
                <a16:creationId xmlns:a16="http://schemas.microsoft.com/office/drawing/2014/main" id="{C299B191-CEEC-473C-B78C-72DB4CC02D79}"/>
              </a:ext>
            </a:extLst>
          </p:cNvPr>
          <p:cNvSpPr>
            <a:spLocks noGrp="1"/>
          </p:cNvSpPr>
          <p:nvPr>
            <p:ph type="body" sz="half" idx="15"/>
          </p:nvPr>
        </p:nvSpPr>
        <p:spPr/>
        <p:txBody>
          <a:bodyPr/>
          <a:lstStyle/>
          <a:p>
            <a:endParaRPr lang="en-GB"/>
          </a:p>
        </p:txBody>
      </p:sp>
      <p:pic>
        <p:nvPicPr>
          <p:cNvPr id="13" name="Picture 12" descr="Diagram&#10;&#10;Description automatically generated">
            <a:extLst>
              <a:ext uri="{FF2B5EF4-FFF2-40B4-BE49-F238E27FC236}">
                <a16:creationId xmlns:a16="http://schemas.microsoft.com/office/drawing/2014/main" id="{7A5D30C8-75DA-4B6D-A70D-513DE10B74E0}"/>
              </a:ext>
            </a:extLst>
          </p:cNvPr>
          <p:cNvPicPr>
            <a:picLocks noChangeAspect="1"/>
          </p:cNvPicPr>
          <p:nvPr/>
        </p:nvPicPr>
        <p:blipFill>
          <a:blip r:embed="rId2"/>
          <a:stretch>
            <a:fillRect/>
          </a:stretch>
        </p:blipFill>
        <p:spPr>
          <a:xfrm>
            <a:off x="0" y="1041214"/>
            <a:ext cx="12192000" cy="5816786"/>
          </a:xfrm>
          <a:prstGeom prst="rect">
            <a:avLst/>
          </a:prstGeom>
        </p:spPr>
      </p:pic>
    </p:spTree>
    <p:extLst>
      <p:ext uri="{BB962C8B-B14F-4D97-AF65-F5344CB8AC3E}">
        <p14:creationId xmlns:p14="http://schemas.microsoft.com/office/powerpoint/2010/main" val="1989460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51B4407-0A99-46DB-AB92-0D50F7898965}"/>
              </a:ext>
            </a:extLst>
          </p:cNvPr>
          <p:cNvSpPr>
            <a:spLocks noGrp="1"/>
          </p:cNvSpPr>
          <p:nvPr>
            <p:ph type="title"/>
          </p:nvPr>
        </p:nvSpPr>
        <p:spPr/>
        <p:txBody>
          <a:bodyPr/>
          <a:lstStyle/>
          <a:p>
            <a:r>
              <a:rPr lang="en-GB" dirty="0"/>
              <a:t>Risk Assessment</a:t>
            </a:r>
          </a:p>
        </p:txBody>
      </p:sp>
      <p:graphicFrame>
        <p:nvGraphicFramePr>
          <p:cNvPr id="13" name="Object 12">
            <a:extLst>
              <a:ext uri="{FF2B5EF4-FFF2-40B4-BE49-F238E27FC236}">
                <a16:creationId xmlns:a16="http://schemas.microsoft.com/office/drawing/2014/main" id="{E2CEDAAD-A921-4FE6-8316-B012AC43AC22}"/>
              </a:ext>
            </a:extLst>
          </p:cNvPr>
          <p:cNvGraphicFramePr>
            <a:graphicFrameLocks noChangeAspect="1"/>
          </p:cNvGraphicFramePr>
          <p:nvPr>
            <p:extLst>
              <p:ext uri="{D42A27DB-BD31-4B8C-83A1-F6EECF244321}">
                <p14:modId xmlns:p14="http://schemas.microsoft.com/office/powerpoint/2010/main" val="3059516874"/>
              </p:ext>
            </p:extLst>
          </p:nvPr>
        </p:nvGraphicFramePr>
        <p:xfrm>
          <a:off x="5445125" y="3244850"/>
          <a:ext cx="1300163" cy="366713"/>
        </p:xfrm>
        <a:graphic>
          <a:graphicData uri="http://schemas.openxmlformats.org/presentationml/2006/ole">
            <mc:AlternateContent xmlns:mc="http://schemas.openxmlformats.org/markup-compatibility/2006">
              <mc:Choice xmlns:v="urn:schemas-microsoft-com:vml" Requires="v">
                <p:oleObj spid="_x0000_s2064" name="Worksheet" r:id="rId3" imgW="1300341" imgH="366591" progId="Excel.Sheet.12">
                  <p:embed/>
                </p:oleObj>
              </mc:Choice>
              <mc:Fallback>
                <p:oleObj name="Worksheet" r:id="rId3" imgW="1300341" imgH="366591" progId="Excel.Sheet.12">
                  <p:embed/>
                  <p:pic>
                    <p:nvPicPr>
                      <p:cNvPr id="0" name=""/>
                      <p:cNvPicPr/>
                      <p:nvPr/>
                    </p:nvPicPr>
                    <p:blipFill>
                      <a:blip r:embed="rId4"/>
                      <a:stretch>
                        <a:fillRect/>
                      </a:stretch>
                    </p:blipFill>
                    <p:spPr>
                      <a:xfrm>
                        <a:off x="5445125" y="3244850"/>
                        <a:ext cx="1300163" cy="366713"/>
                      </a:xfrm>
                      <a:prstGeom prst="rect">
                        <a:avLst/>
                      </a:prstGeom>
                    </p:spPr>
                  </p:pic>
                </p:oleObj>
              </mc:Fallback>
            </mc:AlternateContent>
          </a:graphicData>
        </a:graphic>
      </p:graphicFrame>
      <p:pic>
        <p:nvPicPr>
          <p:cNvPr id="15" name="Picture 14" descr="A picture containing table&#10;&#10;Description automatically generated">
            <a:extLst>
              <a:ext uri="{FF2B5EF4-FFF2-40B4-BE49-F238E27FC236}">
                <a16:creationId xmlns:a16="http://schemas.microsoft.com/office/drawing/2014/main" id="{3FCB0539-9047-48AA-8D9F-0E99E9ED7FAC}"/>
              </a:ext>
            </a:extLst>
          </p:cNvPr>
          <p:cNvPicPr>
            <a:picLocks noChangeAspect="1"/>
          </p:cNvPicPr>
          <p:nvPr/>
        </p:nvPicPr>
        <p:blipFill>
          <a:blip r:embed="rId5"/>
          <a:stretch>
            <a:fillRect/>
          </a:stretch>
        </p:blipFill>
        <p:spPr>
          <a:xfrm>
            <a:off x="127417" y="1765459"/>
            <a:ext cx="12064583" cy="2367709"/>
          </a:xfrm>
          <a:prstGeom prst="rect">
            <a:avLst/>
          </a:prstGeom>
        </p:spPr>
      </p:pic>
      <p:pic>
        <p:nvPicPr>
          <p:cNvPr id="3" name="Picture 2" descr="A picture containing table&#10;&#10;Description automatically generated">
            <a:extLst>
              <a:ext uri="{FF2B5EF4-FFF2-40B4-BE49-F238E27FC236}">
                <a16:creationId xmlns:a16="http://schemas.microsoft.com/office/drawing/2014/main" id="{F125C100-E25D-41B9-BD38-95EB1BEC7842}"/>
              </a:ext>
            </a:extLst>
          </p:cNvPr>
          <p:cNvPicPr>
            <a:picLocks noChangeAspect="1"/>
          </p:cNvPicPr>
          <p:nvPr/>
        </p:nvPicPr>
        <p:blipFill>
          <a:blip r:embed="rId6"/>
          <a:stretch>
            <a:fillRect/>
          </a:stretch>
        </p:blipFill>
        <p:spPr>
          <a:xfrm>
            <a:off x="0" y="4379054"/>
            <a:ext cx="12192000" cy="2361112"/>
          </a:xfrm>
          <a:prstGeom prst="rect">
            <a:avLst/>
          </a:prstGeom>
        </p:spPr>
      </p:pic>
    </p:spTree>
    <p:extLst>
      <p:ext uri="{BB962C8B-B14F-4D97-AF65-F5344CB8AC3E}">
        <p14:creationId xmlns:p14="http://schemas.microsoft.com/office/powerpoint/2010/main" val="2112460770"/>
      </p:ext>
    </p:extLst>
  </p:cSld>
  <p:clrMapOvr>
    <a:masterClrMapping/>
  </p:clrMapOvr>
</p:sld>
</file>

<file path=ppt/theme/theme1.xml><?xml version="1.0" encoding="utf-8"?>
<a:theme xmlns:a="http://schemas.openxmlformats.org/drawingml/2006/main" name="1_Recipe Book Slide Master">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cipeBook_Win32_SL_v2" id="{BF9B6C79-FF4D-48C1-8F71-C7DDF387DF1A}" vid="{BE88A3C8-7112-4180-A9C5-249348E21F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ED4560-B740-433C-9563-5913DF91D2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8F07A5-30F7-464F-BEC9-691C161DB78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9254E94-1817-43B9-ABBF-828839528B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191</TotalTime>
  <Words>716</Words>
  <Application>Microsoft Office PowerPoint</Application>
  <PresentationFormat>Widescreen</PresentationFormat>
  <Paragraphs>64</Paragraphs>
  <Slides>13</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2" baseType="lpstr">
      <vt:lpstr>-apple-system</vt:lpstr>
      <vt:lpstr>Arial</vt:lpstr>
      <vt:lpstr>Arial Black</vt:lpstr>
      <vt:lpstr>Calibri</vt:lpstr>
      <vt:lpstr>Franklin Gothic Book</vt:lpstr>
      <vt:lpstr>Franklin Gothic Medium</vt:lpstr>
      <vt:lpstr>inherit</vt:lpstr>
      <vt:lpstr>1_Recipe Book Slide Master</vt:lpstr>
      <vt:lpstr>Worksheet</vt:lpstr>
      <vt:lpstr>Wine and Cheese Board </vt:lpstr>
      <vt:lpstr>Project Overview</vt:lpstr>
      <vt:lpstr>App Summary</vt:lpstr>
      <vt:lpstr>Project Board</vt:lpstr>
      <vt:lpstr>User Stories</vt:lpstr>
      <vt:lpstr>ERD</vt:lpstr>
      <vt:lpstr>MOSCOW Model</vt:lpstr>
      <vt:lpstr>CI Pipeline</vt:lpstr>
      <vt:lpstr>Risk Assessment</vt:lpstr>
      <vt:lpstr>Known Issues</vt:lpstr>
      <vt:lpstr>Live Demonstration</vt:lpstr>
      <vt:lpstr>Further Developments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and Cheese Board Board</dc:title>
  <dc:creator>Micha</dc:creator>
  <cp:lastModifiedBy>Micha</cp:lastModifiedBy>
  <cp:revision>19</cp:revision>
  <dcterms:created xsi:type="dcterms:W3CDTF">2020-11-03T13:58:35Z</dcterms:created>
  <dcterms:modified xsi:type="dcterms:W3CDTF">2020-11-16T04:26:22Z</dcterms:modified>
</cp:coreProperties>
</file>