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handoutMasterIdLst>
    <p:handoutMasterId r:id="rId16"/>
  </p:handoutMasterIdLst>
  <p:sldIdLst>
    <p:sldId id="459" r:id="rId2"/>
    <p:sldId id="544" r:id="rId3"/>
    <p:sldId id="584" r:id="rId4"/>
    <p:sldId id="588" r:id="rId5"/>
    <p:sldId id="613" r:id="rId6"/>
    <p:sldId id="614" r:id="rId7"/>
    <p:sldId id="615" r:id="rId8"/>
    <p:sldId id="590" r:id="rId9"/>
    <p:sldId id="616" r:id="rId10"/>
    <p:sldId id="617" r:id="rId11"/>
    <p:sldId id="618" r:id="rId12"/>
    <p:sldId id="460" r:id="rId13"/>
    <p:sldId id="33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468" autoAdjust="0"/>
  </p:normalViewPr>
  <p:slideViewPr>
    <p:cSldViewPr>
      <p:cViewPr varScale="1">
        <p:scale>
          <a:sx n="84" d="100"/>
          <a:sy n="84" d="100"/>
        </p:scale>
        <p:origin x="12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87222"/>
            <a:ext cx="8229600" cy="1524000"/>
          </a:xfrm>
        </p:spPr>
        <p:txBody>
          <a:bodyPr/>
          <a:lstStyle/>
          <a:p>
            <a:r>
              <a:rPr lang="en-US" sz="4800" dirty="0"/>
              <a:t>C# Expression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86" y="3429000"/>
            <a:ext cx="8410114" cy="487573"/>
          </a:xfrm>
        </p:spPr>
        <p:txBody>
          <a:bodyPr/>
          <a:lstStyle/>
          <a:p>
            <a:r>
              <a:rPr lang="en-US" dirty="0"/>
              <a:t>What? C# Could Do That?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6661">
            <a:off x="6984561" y="4778298"/>
            <a:ext cx="1530453" cy="166958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Academy Plus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/>
              <a:t>C# Expression Trees</a:t>
            </a:r>
          </a:p>
        </p:txBody>
      </p:sp>
      <p:pic>
        <p:nvPicPr>
          <p:cNvPr id="1030" name="Picture 6" descr="https://todorovdeveloper.files.wordpress.com/2013/07/c-to-go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6322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thumb/0/0d/Microsoft_.NET_Framework_v4.5_logo.png/200px-Microsoft_.NET_Framework_v4.5_logo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89177"/>
            <a:ext cx="3255663" cy="79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791200"/>
          </a:xfrm>
        </p:spPr>
        <p:txBody>
          <a:bodyPr/>
          <a:lstStyle/>
          <a:p>
            <a:r>
              <a:rPr lang="en-US" dirty="0"/>
              <a:t>Lets create some expression trees</a:t>
            </a:r>
          </a:p>
          <a:p>
            <a:pPr lvl="1"/>
            <a:r>
              <a:rPr lang="en-US" dirty="0"/>
              <a:t>Caching Expressions - normal, in method</a:t>
            </a:r>
          </a:p>
          <a:p>
            <a:pPr lvl="1"/>
            <a:r>
              <a:rPr lang="en-US" dirty="0"/>
              <a:t>New Object Expressions</a:t>
            </a:r>
          </a:p>
          <a:p>
            <a:pPr lvl="1"/>
            <a:r>
              <a:rPr lang="en-US" dirty="0"/>
              <a:t>Method Call – Instance</a:t>
            </a:r>
          </a:p>
          <a:p>
            <a:pPr lvl="1"/>
            <a:r>
              <a:rPr lang="en-US" dirty="0"/>
              <a:t>Method Call With Parameters</a:t>
            </a:r>
          </a:p>
          <a:p>
            <a:pPr lvl="1"/>
            <a:r>
              <a:rPr lang="en-US" dirty="0"/>
              <a:t>MVC Style Fast Property Getters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371600"/>
          </a:xfrm>
        </p:spPr>
        <p:txBody>
          <a:bodyPr/>
          <a:lstStyle/>
          <a:p>
            <a:r>
              <a:rPr lang="en-US" dirty="0"/>
              <a:t>BONUS:</a:t>
            </a:r>
            <a:br>
              <a:rPr lang="en-US" dirty="0"/>
            </a:br>
            <a:r>
              <a:rPr lang="en-US" dirty="0"/>
              <a:t> Run-time Delegates With Pure Reflection</a:t>
            </a:r>
          </a:p>
        </p:txBody>
      </p:sp>
    </p:spTree>
    <p:extLst>
      <p:ext uri="{BB962C8B-B14F-4D97-AF65-F5344CB8AC3E}">
        <p14:creationId xmlns:p14="http://schemas.microsoft.com/office/powerpoint/2010/main" val="117823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C# Expression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Core - The New Reflection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Expression Trees?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Parsing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Run-time Delegates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/>
              <a:t>With Expressions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/>
              <a:t>With Pure Reflection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371600"/>
          </a:xfrm>
        </p:spPr>
        <p:txBody>
          <a:bodyPr/>
          <a:lstStyle/>
          <a:p>
            <a:r>
              <a:rPr lang="en-US" dirty="0"/>
              <a:t>C# Core – The New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40059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Reflection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.NET Core most of the methods found on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System.Type</a:t>
            </a:r>
            <a:r>
              <a:rPr lang="en-US" dirty="0"/>
              <a:t> are not available</a:t>
            </a:r>
          </a:p>
          <a:p>
            <a:r>
              <a:rPr lang="en-US" dirty="0"/>
              <a:t>You need to use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GetTypeInfo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/>
              <a:t>to retrieve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352800"/>
            <a:ext cx="792048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old way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typeof(MyClass).GetMethods();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way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typeof(MyClass).GetTypeInfo().DeclaredMethods;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371600"/>
          </a:xfrm>
        </p:spPr>
        <p:txBody>
          <a:bodyPr/>
          <a:lstStyle/>
          <a:p>
            <a:r>
              <a:rPr lang="en-US" dirty="0"/>
              <a:t>What Are 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194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431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Expression Trees are data structure to represent code syntax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Sounds easier than it is, right?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Commonly used with lambda expressions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Where will you need it?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Most probably nowhere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 least not directly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Typically frameworks use expression trees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MVC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Entity Framework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own custom-never-heard-of-framework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371600"/>
          </a:xfrm>
        </p:spPr>
        <p:txBody>
          <a:bodyPr/>
          <a:lstStyle/>
          <a:p>
            <a:r>
              <a:rPr lang="en-US" dirty="0"/>
              <a:t>Parsing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4016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7241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Lets parse some expression trees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trike="sngStrike" dirty="0"/>
              <a:t>Constant Expression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trike="sngStrike" dirty="0"/>
              <a:t>Convert Expression (Unary)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trike="sngStrike" dirty="0"/>
              <a:t>Method Call – Instance or Static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trike="sngStrike" dirty="0"/>
              <a:t>Expression Lambda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trike="sngStrike" dirty="0"/>
              <a:t>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Operator Expressions (Binary)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Method Arguments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Property Getters (Nested Two)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Object With Default And Normal Constructor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Object With Member Initialization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229600" cy="1371600"/>
          </a:xfrm>
        </p:spPr>
        <p:txBody>
          <a:bodyPr/>
          <a:lstStyle/>
          <a:p>
            <a:r>
              <a:rPr lang="en-US" dirty="0"/>
              <a:t>Creating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4559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16112</TotalTime>
  <Words>281</Words>
  <Application>Microsoft Office PowerPoint</Application>
  <PresentationFormat>On-screen Show (4:3)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C# Expression Trees</vt:lpstr>
      <vt:lpstr>Table of Contents</vt:lpstr>
      <vt:lpstr>C# Core – The New Reflection API</vt:lpstr>
      <vt:lpstr>The New Reflection API</vt:lpstr>
      <vt:lpstr>What Are Expression Trees</vt:lpstr>
      <vt:lpstr>What Are Expression Trees</vt:lpstr>
      <vt:lpstr>Parsing Expressions</vt:lpstr>
      <vt:lpstr>Parsing Expressions</vt:lpstr>
      <vt:lpstr>Creating Expressions</vt:lpstr>
      <vt:lpstr>Creating Expressions</vt:lpstr>
      <vt:lpstr>BONUS:  Run-time Delegates With Pure Reflection</vt:lpstr>
      <vt:lpstr>C# Expression Trees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Trainer</cp:lastModifiedBy>
  <cp:revision>1200</cp:revision>
  <dcterms:created xsi:type="dcterms:W3CDTF">2007-12-08T16:03:35Z</dcterms:created>
  <dcterms:modified xsi:type="dcterms:W3CDTF">2016-03-26T09:55:48Z</dcterms:modified>
  <cp:category>quality code, software engineering</cp:category>
</cp:coreProperties>
</file>