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handoutMasterIdLst>
    <p:handoutMasterId r:id="rId9"/>
  </p:handoutMasterIdLst>
  <p:sldIdLst>
    <p:sldId id="279" r:id="rId5"/>
    <p:sldId id="277" r:id="rId6"/>
    <p:sldId id="29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6/11/2024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760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6/11/2024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elaKemp/231001_michaela-kemp_semester-1-assessment.gi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P231013/PawPrints_DV2_T2_GroupProject.gi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Introduction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10515600" cy="2635709"/>
          </a:xfrm>
          <a:noFill/>
        </p:spPr>
        <p:txBody>
          <a:bodyPr>
            <a:normAutofit/>
          </a:bodyPr>
          <a:lstStyle/>
          <a:p>
            <a:r>
              <a:rPr lang="en-US" dirty="0"/>
              <a:t>Hello! My name is Michaela Kemp, student number: 231001. </a:t>
            </a:r>
          </a:p>
          <a:p>
            <a:r>
              <a:rPr lang="en-US" dirty="0"/>
              <a:t>I am a second-year student at Open Window Institute, majoring in Interactive Development and User Experience Design.</a:t>
            </a:r>
          </a:p>
          <a:p>
            <a:r>
              <a:rPr lang="en-US" dirty="0"/>
              <a:t>I will be showcasing the following two projects: </a:t>
            </a:r>
          </a:p>
          <a:p>
            <a:pPr marL="342900" indent="-342900">
              <a:buAutoNum type="arabicPeriod"/>
            </a:pPr>
            <a:r>
              <a:rPr lang="en-US" b="1" dirty="0"/>
              <a:t>Orbiting Eyes</a:t>
            </a:r>
            <a:r>
              <a:rPr lang="en-US" dirty="0"/>
              <a:t>: An interactive application that provides detailed information on celestial bodies using NASA's Horizons API. </a:t>
            </a:r>
          </a:p>
          <a:p>
            <a:pPr marL="342900" indent="-342900">
              <a:buAutoNum type="arabicPeriod"/>
            </a:pPr>
            <a:r>
              <a:rPr lang="en-US" dirty="0"/>
              <a:t>2. </a:t>
            </a:r>
            <a:r>
              <a:rPr lang="en-US" b="1" dirty="0" err="1"/>
              <a:t>PawPrints</a:t>
            </a:r>
            <a:r>
              <a:rPr lang="en-US" dirty="0"/>
              <a:t>: A collaborative project on a pet adoption application built with the MERN stack, aimed at connecting potential adopters with shelters.</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34296"/>
            <a:ext cx="6014884" cy="1086071"/>
          </a:xfrm>
          <a:noFill/>
        </p:spPr>
        <p:txBody>
          <a:bodyPr numCol="3" anchor="b"/>
          <a:lstStyle/>
          <a:p>
            <a:r>
              <a:rPr lang="en-US" dirty="0"/>
              <a:t>Orbiting Eyes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200" y="1592826"/>
            <a:ext cx="6172200" cy="4569143"/>
          </a:xfrm>
          <a:noFill/>
        </p:spPr>
        <p:txBody>
          <a:bodyPr vert="horz" lIns="91440" tIns="45720" rIns="91440" bIns="45720" rtlCol="0" anchor="t">
            <a:normAutofit/>
          </a:bodyPr>
          <a:lstStyle/>
          <a:p>
            <a:r>
              <a:rPr lang="en-US" b="1" dirty="0"/>
              <a:t>Project Title</a:t>
            </a:r>
            <a:r>
              <a:rPr lang="en-US" dirty="0"/>
              <a:t>: Orbiting Eyes</a:t>
            </a:r>
          </a:p>
          <a:p>
            <a:r>
              <a:rPr lang="en-US" dirty="0"/>
              <a:t> </a:t>
            </a:r>
            <a:r>
              <a:rPr lang="en-US" b="1" dirty="0"/>
              <a:t>Description</a:t>
            </a:r>
            <a:r>
              <a:rPr lang="en-US" dirty="0"/>
              <a:t>: Orbiting Eyes is an application that provides detailed information on celestial bodies using the Horizons API from NASA. The application allows users to explore data about planets, moons, and other celestial objects in an interactive and visually engaging manner. Key features include real-time data updates, interactive visualizations, and an intuitive user interface. </a:t>
            </a:r>
          </a:p>
          <a:p>
            <a:r>
              <a:rPr lang="en-US" b="1" dirty="0"/>
              <a:t>Technologies Used</a:t>
            </a:r>
            <a:r>
              <a:rPr lang="en-US" dirty="0"/>
              <a:t>: HTML, CSS, JavaScript, NASA Horizons API</a:t>
            </a:r>
          </a:p>
          <a:p>
            <a:r>
              <a:rPr lang="en-US" b="1" dirty="0">
                <a:hlinkClick r:id="rId3"/>
              </a:rPr>
              <a:t>Repository Link</a:t>
            </a:r>
            <a:endParaRPr lang="en-US" b="1" dirty="0"/>
          </a:p>
          <a:p>
            <a:r>
              <a:rPr lang="en-US" b="1" dirty="0"/>
              <a:t>Screenshots: </a:t>
            </a:r>
          </a:p>
          <a:p>
            <a:r>
              <a:rPr lang="en-US" i="1" dirty="0"/>
              <a:t>Home Page of Orbiting Eyes, showing the initial interface and navigation options.</a:t>
            </a:r>
            <a:endParaRPr lang="en-US" dirty="0"/>
          </a:p>
          <a:p>
            <a:r>
              <a:rPr lang="en-US" i="1" dirty="0"/>
              <a:t>Interactive charts displaying various celestial data comparisons.</a:t>
            </a:r>
            <a:endParaRPr lang="en-US" b="1" dirty="0"/>
          </a:p>
        </p:txBody>
      </p:sp>
      <p:pic>
        <p:nvPicPr>
          <p:cNvPr id="9" name="Picture 8" descr="A screenshot of a cellphone&#10;&#10;Description automatically generated">
            <a:extLst>
              <a:ext uri="{FF2B5EF4-FFF2-40B4-BE49-F238E27FC236}">
                <a16:creationId xmlns:a16="http://schemas.microsoft.com/office/drawing/2014/main" id="{03F821A8-8CDB-7245-4E5C-4787745257F4}"/>
              </a:ext>
            </a:extLst>
          </p:cNvPr>
          <p:cNvPicPr>
            <a:picLocks noChangeAspect="1"/>
          </p:cNvPicPr>
          <p:nvPr/>
        </p:nvPicPr>
        <p:blipFill rotWithShape="1">
          <a:blip r:embed="rId4">
            <a:extLst>
              <a:ext uri="{28A0092B-C50C-407E-A947-70E740481C1C}">
                <a14:useLocalDpi xmlns:a14="http://schemas.microsoft.com/office/drawing/2010/main" val="0"/>
              </a:ext>
            </a:extLst>
          </a:blip>
          <a:srcRect t="2422" b="7003"/>
          <a:stretch/>
        </p:blipFill>
        <p:spPr>
          <a:xfrm>
            <a:off x="7232540" y="0"/>
            <a:ext cx="4959460" cy="183863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AC0C2CB-9776-B6F9-4BF8-53B8988BD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540" y="4444129"/>
            <a:ext cx="4959460" cy="2413871"/>
          </a:xfrm>
          <a:prstGeom prst="rect">
            <a:avLst/>
          </a:prstGeom>
        </p:spPr>
      </p:pic>
      <p:pic>
        <p:nvPicPr>
          <p:cNvPr id="20" name="Picture 19" descr="A screen shot of a computer&#10;&#10;Description automatically generated">
            <a:extLst>
              <a:ext uri="{FF2B5EF4-FFF2-40B4-BE49-F238E27FC236}">
                <a16:creationId xmlns:a16="http://schemas.microsoft.com/office/drawing/2014/main" id="{B4780673-EA5D-3F1D-7896-BCEC672049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2540" y="1627450"/>
            <a:ext cx="4959460" cy="2816679"/>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10195"/>
            <a:ext cx="6172200" cy="525633"/>
          </a:xfrm>
          <a:noFill/>
        </p:spPr>
        <p:txBody>
          <a:bodyPr anchor="b"/>
          <a:lstStyle/>
          <a:p>
            <a:r>
              <a:rPr lang="en-US" dirty="0"/>
              <a:t>Pawprints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199" y="1455173"/>
            <a:ext cx="6172199" cy="4706795"/>
          </a:xfrm>
          <a:noFill/>
        </p:spPr>
        <p:txBody>
          <a:bodyPr vert="horz" lIns="91440" tIns="45720" rIns="91440" bIns="45720" rtlCol="0" anchor="t">
            <a:normAutofit/>
          </a:bodyPr>
          <a:lstStyle/>
          <a:p>
            <a:r>
              <a:rPr lang="en-US" b="1" dirty="0"/>
              <a:t>Project Title</a:t>
            </a:r>
            <a:r>
              <a:rPr lang="en-US" dirty="0"/>
              <a:t>: </a:t>
            </a:r>
            <a:r>
              <a:rPr lang="en-US" dirty="0" err="1"/>
              <a:t>PawPrints</a:t>
            </a:r>
            <a:endParaRPr lang="en-US" dirty="0"/>
          </a:p>
          <a:p>
            <a:r>
              <a:rPr lang="en-US" dirty="0"/>
              <a:t> </a:t>
            </a:r>
            <a:r>
              <a:rPr lang="en-US" b="1" dirty="0"/>
              <a:t>Description</a:t>
            </a:r>
            <a:r>
              <a:rPr lang="en-US" dirty="0"/>
              <a:t>: </a:t>
            </a:r>
            <a:r>
              <a:rPr lang="en-US" dirty="0" err="1"/>
              <a:t>PawPrints</a:t>
            </a:r>
            <a:r>
              <a:rPr lang="en-US" dirty="0"/>
              <a:t> is a pet adoption application built using the MERN stack. The application aims to connect potential pet adopters with shelters and provide a seamless adoption process. Key features include a searchable database of adoptable pets, user authentication, and real-time updates on pet availability.</a:t>
            </a:r>
          </a:p>
          <a:p>
            <a:r>
              <a:rPr lang="en-US" b="1" dirty="0"/>
              <a:t>Technologies Used</a:t>
            </a:r>
            <a:r>
              <a:rPr lang="en-US" dirty="0"/>
              <a:t>: MongoDB, Express.js, React, Node.js </a:t>
            </a:r>
          </a:p>
          <a:p>
            <a:r>
              <a:rPr lang="en-US" b="1" dirty="0">
                <a:hlinkClick r:id="rId3"/>
              </a:rPr>
              <a:t>Repository Link</a:t>
            </a:r>
            <a:endParaRPr lang="en-US" b="1" dirty="0"/>
          </a:p>
          <a:p>
            <a:r>
              <a:rPr lang="en-US" b="1" dirty="0"/>
              <a:t>Screenshots: </a:t>
            </a:r>
          </a:p>
          <a:p>
            <a:r>
              <a:rPr lang="en-US" i="1" dirty="0"/>
              <a:t>Homepage of </a:t>
            </a:r>
            <a:r>
              <a:rPr lang="en-US" i="1" dirty="0" err="1"/>
              <a:t>PawPrints</a:t>
            </a:r>
            <a:r>
              <a:rPr lang="en-US" i="1" dirty="0"/>
              <a:t>, introducing the purpose and main features of the application.</a:t>
            </a:r>
          </a:p>
          <a:p>
            <a:r>
              <a:rPr lang="en-US" i="1" dirty="0"/>
              <a:t>Pet matching feature showing profiles of adoptable pets and a user-friendly interface.</a:t>
            </a:r>
          </a:p>
          <a:p>
            <a:r>
              <a:rPr lang="en-US" i="1" dirty="0"/>
              <a:t>Admin panel for managing user roles and viewing user details</a:t>
            </a:r>
            <a:r>
              <a:rPr lang="en-US" b="1" i="1" dirty="0"/>
              <a:t>.</a:t>
            </a:r>
          </a:p>
        </p:txBody>
      </p:sp>
      <p:pic>
        <p:nvPicPr>
          <p:cNvPr id="7" name="Picture 6" descr="A dog wearing pink sunglasses&#10;&#10;Description automatically generated">
            <a:extLst>
              <a:ext uri="{FF2B5EF4-FFF2-40B4-BE49-F238E27FC236}">
                <a16:creationId xmlns:a16="http://schemas.microsoft.com/office/drawing/2014/main" id="{EF2F5DC6-CF51-0255-8235-BC48928C2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5639" y="0"/>
            <a:ext cx="4316361" cy="2450434"/>
          </a:xfrm>
          <a:prstGeom prst="rect">
            <a:avLst/>
          </a:prstGeom>
        </p:spPr>
      </p:pic>
      <p:pic>
        <p:nvPicPr>
          <p:cNvPr id="9" name="Picture 8" descr="A screenshot of a phone&#10;&#10;Description automatically generated">
            <a:extLst>
              <a:ext uri="{FF2B5EF4-FFF2-40B4-BE49-F238E27FC236}">
                <a16:creationId xmlns:a16="http://schemas.microsoft.com/office/drawing/2014/main" id="{96D4DD99-EC26-9C7D-0CC0-DAFB84768B87}"/>
              </a:ext>
            </a:extLst>
          </p:cNvPr>
          <p:cNvPicPr>
            <a:picLocks noChangeAspect="1"/>
          </p:cNvPicPr>
          <p:nvPr/>
        </p:nvPicPr>
        <p:blipFill rotWithShape="1">
          <a:blip r:embed="rId5">
            <a:extLst>
              <a:ext uri="{28A0092B-C50C-407E-A947-70E740481C1C}">
                <a14:useLocalDpi xmlns:a14="http://schemas.microsoft.com/office/drawing/2010/main" val="0"/>
              </a:ext>
            </a:extLst>
          </a:blip>
          <a:srcRect t="15993"/>
          <a:stretch/>
        </p:blipFill>
        <p:spPr>
          <a:xfrm>
            <a:off x="7875639" y="2450434"/>
            <a:ext cx="4316361" cy="205852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79EDD1E-7422-1B49-2CE6-E9EEA36D701E}"/>
              </a:ext>
            </a:extLst>
          </p:cNvPr>
          <p:cNvPicPr>
            <a:picLocks noChangeAspect="1"/>
          </p:cNvPicPr>
          <p:nvPr/>
        </p:nvPicPr>
        <p:blipFill rotWithShape="1">
          <a:blip r:embed="rId6">
            <a:extLst>
              <a:ext uri="{28A0092B-C50C-407E-A947-70E740481C1C}">
                <a14:useLocalDpi xmlns:a14="http://schemas.microsoft.com/office/drawing/2010/main" val="0"/>
              </a:ext>
            </a:extLst>
          </a:blip>
          <a:srcRect b="3105"/>
          <a:stretch/>
        </p:blipFill>
        <p:spPr>
          <a:xfrm>
            <a:off x="7875638" y="4508959"/>
            <a:ext cx="4316361" cy="2374366"/>
          </a:xfrm>
          <a:prstGeom prst="rect">
            <a:avLst/>
          </a:prstGeom>
        </p:spPr>
      </p:pic>
    </p:spTree>
    <p:extLst>
      <p:ext uri="{BB962C8B-B14F-4D97-AF65-F5344CB8AC3E}">
        <p14:creationId xmlns:p14="http://schemas.microsoft.com/office/powerpoint/2010/main" val="371420192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483</TotalTime>
  <Words>309</Words>
  <Application>Microsoft Office PowerPoint</Application>
  <PresentationFormat>Widescreen</PresentationFormat>
  <Paragraphs>26</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Calibri Light</vt:lpstr>
      <vt:lpstr>Wingdings</vt:lpstr>
      <vt:lpstr>Custom</vt:lpstr>
      <vt:lpstr>Introduction</vt:lpstr>
      <vt:lpstr>Orbiting Eyes</vt:lpstr>
      <vt:lpstr>Pawprints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Michaela Kemp</dc:creator>
  <cp:lastModifiedBy>Michaela Kemp</cp:lastModifiedBy>
  <cp:revision>1</cp:revision>
  <dcterms:created xsi:type="dcterms:W3CDTF">2024-06-11T00:11:36Z</dcterms:created>
  <dcterms:modified xsi:type="dcterms:W3CDTF">2024-06-11T08:14:42Z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