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637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3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826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398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54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8485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365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200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196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376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18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12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154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92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74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7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2EB76D-B51A-4255-9AD5-08C421F8D95B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A20706-ADC6-4577-A97E-9F84BEFF37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090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6ED6B4-76CB-4486-9CF4-AC5A39CA7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Edukačné roboty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DEC9DB-57AE-43C5-8260-2ACCBB2F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Michaela </a:t>
            </a:r>
            <a:r>
              <a:rPr lang="sk-SK" dirty="0" err="1"/>
              <a:t>Maršálková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852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098C13-BC72-410B-B39F-AE8E415B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Robot </a:t>
            </a:r>
            <a:r>
              <a:rPr lang="sk-SK" b="1" dirty="0" err="1"/>
              <a:t>Photon</a:t>
            </a:r>
            <a:r>
              <a:rPr lang="sk-SK" b="1" dirty="0"/>
              <a:t> EDU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3E63F6-9490-448D-80B1-9F1E0695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Robot je didaktická pomôcka vhodná na hodiny INFORMATIKY, ZÁKLADOV INFORMATIKY A PROGRAMOVANIE alebo ZÁKLADOV INFORMAČNÝCH TECHNOLÓGIÍ.</a:t>
            </a:r>
          </a:p>
          <a:p>
            <a:r>
              <a:rPr lang="sk-SK" dirty="0"/>
              <a:t>Prispôsobené potrebám pedagógov.</a:t>
            </a:r>
          </a:p>
          <a:p>
            <a:r>
              <a:rPr lang="sk-SK" dirty="0"/>
              <a:t>Obsluha robota je jednoduchá a intuitívna. </a:t>
            </a:r>
          </a:p>
          <a:p>
            <a:r>
              <a:rPr lang="sk-SK" dirty="0"/>
              <a:t>Práca v skupinách pre rozvoj logického myslenia</a:t>
            </a:r>
          </a:p>
        </p:txBody>
      </p:sp>
      <p:pic>
        <p:nvPicPr>
          <p:cNvPr id="1030" name="Picture 6" descr="Robot Photon EDU">
            <a:extLst>
              <a:ext uri="{FF2B5EF4-FFF2-40B4-BE49-F238E27FC236}">
                <a16:creationId xmlns:a16="http://schemas.microsoft.com/office/drawing/2014/main" id="{4460F4AA-D569-4F13-A23B-D14208BFB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b="20763"/>
          <a:stretch/>
        </p:blipFill>
        <p:spPr bwMode="auto">
          <a:xfrm>
            <a:off x="7217545" y="3703156"/>
            <a:ext cx="4335340" cy="25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92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001E2F-E4F4-4977-BE29-D80E3064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4C7DBC-FEE7-46A5-AB9D-E83BA13D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Nevyhnutnou súčasťou vedenia </a:t>
            </a:r>
            <a:r>
              <a:rPr lang="sk-SK" dirty="0" err="1"/>
              <a:t>vyučovacách</a:t>
            </a:r>
            <a:r>
              <a:rPr lang="sk-SK" dirty="0"/>
              <a:t> hodín s </a:t>
            </a:r>
            <a:r>
              <a:rPr lang="sk-SK" dirty="0" err="1"/>
              <a:t>Photonom</a:t>
            </a:r>
            <a:r>
              <a:rPr lang="sk-SK" dirty="0"/>
              <a:t> sú aplikácie, ktoré umožňujú ovládať aktivity robota pomocou mobilných zariadení a počítača.</a:t>
            </a:r>
          </a:p>
          <a:p>
            <a:r>
              <a:rPr lang="sk-SK" dirty="0"/>
              <a:t>Aplikácie obsahujú niekoľko rozhraní prispôsobených na prácu s deťmi a dospievajúcimi rôzneho veku.</a:t>
            </a:r>
          </a:p>
          <a:p>
            <a:r>
              <a:rPr lang="sk-SK" dirty="0"/>
              <a:t>Pre deti od 4 do 12 rokov.</a:t>
            </a:r>
          </a:p>
          <a:p>
            <a:r>
              <a:rPr lang="sk-SK" dirty="0"/>
              <a:t>259,90€</a:t>
            </a:r>
          </a:p>
        </p:txBody>
      </p:sp>
      <p:pic>
        <p:nvPicPr>
          <p:cNvPr id="2050" name="Picture 2" descr="Robot Photon EDU">
            <a:extLst>
              <a:ext uri="{FF2B5EF4-FFF2-40B4-BE49-F238E27FC236}">
                <a16:creationId xmlns:a16="http://schemas.microsoft.com/office/drawing/2014/main" id="{69679076-259B-467F-BD15-695FC18E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43" y="4311650"/>
            <a:ext cx="2243090" cy="22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4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5644C8-3FAB-4645-92AB-315702FB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Bee-Bot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A52605-00CB-4189-B67C-20842ED1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Bee-Bot</a:t>
            </a:r>
            <a:r>
              <a:rPr lang="sk-SK" dirty="0"/>
              <a:t> je úžasný vzdelávací robot pre malé deti v tvare včielky, ktorý vydáva zvuky a pohybuje sa po podlahe podľa vopred naplánovanej trasy (prostredníctvom funkčných tlačidiel). Je to programovateľná edukačná hračka, ktorá rozvíja logické myslenie, priestorovú orientáciu a plánovacie schopnosti. Hračka je ideálna ako intuitívny úvod do kódovania a programovania pre najmenších, podporuje učenie a zlepšuje myslenie príčin a následkov.</a:t>
            </a:r>
          </a:p>
          <a:p>
            <a:r>
              <a:rPr lang="sk-SK" dirty="0"/>
              <a:t>Pre deti </a:t>
            </a:r>
            <a:r>
              <a:rPr lang="pl-PL" dirty="0"/>
              <a:t>od 3 do 6 rokov.</a:t>
            </a:r>
          </a:p>
          <a:p>
            <a:r>
              <a:rPr lang="pl-PL" dirty="0"/>
              <a:t>99,90€</a:t>
            </a:r>
            <a:endParaRPr lang="sk-SK" dirty="0"/>
          </a:p>
        </p:txBody>
      </p:sp>
      <p:pic>
        <p:nvPicPr>
          <p:cNvPr id="3074" name="Picture 2" descr="Bee-Bot">
            <a:extLst>
              <a:ext uri="{FF2B5EF4-FFF2-40B4-BE49-F238E27FC236}">
                <a16:creationId xmlns:a16="http://schemas.microsoft.com/office/drawing/2014/main" id="{C793078C-F71A-41BA-A26C-4F88EB4A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3" y="4500980"/>
            <a:ext cx="2188344" cy="21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0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5CD7E-AE0B-491B-AF88-C3544FE6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InO-Bot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F6D101-59EA-4EFB-B0E7-58F96DC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687204" cy="3416300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Programujte a ovládajte podlahového robota najvyššej triedy, ovládaného pomocou programovacieho jazyka </a:t>
            </a:r>
            <a:r>
              <a:rPr lang="sk-SK" dirty="0" err="1"/>
              <a:t>Scratch</a:t>
            </a:r>
            <a:r>
              <a:rPr lang="sk-SK" dirty="0"/>
              <a:t> alebo pomocou aplikácie pre </a:t>
            </a:r>
            <a:r>
              <a:rPr lang="sk-SK" dirty="0" err="1"/>
              <a:t>iOS</a:t>
            </a:r>
            <a:r>
              <a:rPr lang="sk-SK" dirty="0"/>
              <a:t>.</a:t>
            </a:r>
          </a:p>
          <a:p>
            <a:r>
              <a:rPr lang="sk-SK" dirty="0" err="1"/>
              <a:t>InO-Bot</a:t>
            </a:r>
            <a:r>
              <a:rPr lang="sk-SK" dirty="0"/>
              <a:t> bol navrhnutý špeciálne na výučbu programovania. Deti si samy vytvoria algoritmy na zábavné pohyby robota, pritom sa naučia základom programovania. Súčasťou sady je program </a:t>
            </a:r>
            <a:r>
              <a:rPr lang="sk-SK" dirty="0" err="1"/>
              <a:t>Scratch</a:t>
            </a:r>
            <a:r>
              <a:rPr lang="sk-SK" dirty="0"/>
              <a:t> </a:t>
            </a:r>
            <a:r>
              <a:rPr lang="sk-SK" dirty="0" err="1"/>
              <a:t>Lanucher</a:t>
            </a:r>
            <a:r>
              <a:rPr lang="sk-SK" dirty="0"/>
              <a:t> a aplikácia pre </a:t>
            </a:r>
            <a:r>
              <a:rPr lang="sk-SK" dirty="0" err="1"/>
              <a:t>iOS</a:t>
            </a:r>
            <a:r>
              <a:rPr lang="sk-SK" dirty="0"/>
              <a:t>.</a:t>
            </a:r>
          </a:p>
          <a:p>
            <a:r>
              <a:rPr lang="sk-SK" dirty="0"/>
              <a:t>Rozšírené možností vstupov a výstupov deťom umožnia zostavovanie prepracovanejších programov, ktoré si hneď v praxi vyskúšajú. </a:t>
            </a:r>
            <a:r>
              <a:rPr lang="sk-SK" dirty="0" err="1"/>
              <a:t>InO-Boty</a:t>
            </a:r>
            <a:r>
              <a:rPr lang="sk-SK" dirty="0"/>
              <a:t> sú vybavené Bluetooth technológiou a systémom dvojcestnej komunikácie. Vďaka tomu deti pozorujú reakcie robota v reálnom čase. Priehľadné telo robota umožňuje pozorovanie LED diód zaisťujúcich fungovanie </a:t>
            </a:r>
            <a:r>
              <a:rPr lang="sk-SK" dirty="0" err="1"/>
              <a:t>InO-Bota</a:t>
            </a:r>
            <a:r>
              <a:rPr lang="sk-SK" dirty="0"/>
              <a:t>.</a:t>
            </a:r>
          </a:p>
          <a:p>
            <a:r>
              <a:rPr lang="sk-SK" dirty="0"/>
              <a:t>Pre deti od 7 do 15 rokov.</a:t>
            </a:r>
          </a:p>
        </p:txBody>
      </p:sp>
      <p:pic>
        <p:nvPicPr>
          <p:cNvPr id="4098" name="Picture 2" descr="InO-Bot">
            <a:extLst>
              <a:ext uri="{FF2B5EF4-FFF2-40B4-BE49-F238E27FC236}">
                <a16:creationId xmlns:a16="http://schemas.microsoft.com/office/drawing/2014/main" id="{AD0F10AC-8C68-4DC8-8EB9-A2B9DB438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149" y="2603500"/>
            <a:ext cx="274616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B1AB60EC-2401-4689-9ED6-E0B759403637}"/>
              </a:ext>
            </a:extLst>
          </p:cNvPr>
          <p:cNvSpPr txBox="1"/>
          <p:nvPr/>
        </p:nvSpPr>
        <p:spPr>
          <a:xfrm>
            <a:off x="9277165" y="5495278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209,90€</a:t>
            </a:r>
          </a:p>
        </p:txBody>
      </p:sp>
    </p:spTree>
    <p:extLst>
      <p:ext uri="{BB962C8B-B14F-4D97-AF65-F5344CB8AC3E}">
        <p14:creationId xmlns:p14="http://schemas.microsoft.com/office/powerpoint/2010/main" val="3810852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281</Words>
  <Application>Microsoft Office PowerPoint</Application>
  <PresentationFormat>Širokouhlá</PresentationFormat>
  <Paragraphs>21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Ión − zasadacia miestnosť</vt:lpstr>
      <vt:lpstr>Edukačné roboty</vt:lpstr>
      <vt:lpstr>Robot Photon EDU</vt:lpstr>
      <vt:lpstr>Prezentácia programu PowerPoint</vt:lpstr>
      <vt:lpstr>Bee-Bot</vt:lpstr>
      <vt:lpstr>InO-Bot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Edukačné roboty</dc:title>
  <dc:creator>Student</dc:creator>
  <cp:lastModifiedBy>Student</cp:lastModifiedBy>
  <cp:revision>3</cp:revision>
  <dcterms:created xsi:type="dcterms:W3CDTF">2024-06-05T08:38:46Z</dcterms:created>
  <dcterms:modified xsi:type="dcterms:W3CDTF">2024-06-05T09:01:17Z</dcterms:modified>
</cp:coreProperties>
</file>