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5" r:id="rId3"/>
    <p:sldId id="266" r:id="rId4"/>
    <p:sldId id="257" r:id="rId5"/>
    <p:sldId id="271" r:id="rId6"/>
    <p:sldId id="267" r:id="rId7"/>
    <p:sldId id="268" r:id="rId8"/>
    <p:sldId id="258" r:id="rId9"/>
    <p:sldId id="259" r:id="rId10"/>
    <p:sldId id="260" r:id="rId11"/>
    <p:sldId id="262" r:id="rId12"/>
    <p:sldId id="261" r:id="rId13"/>
    <p:sldId id="263" r:id="rId14"/>
    <p:sldId id="269" r:id="rId15"/>
    <p:sldId id="270" r:id="rId16"/>
    <p:sldId id="272" r:id="rId17"/>
    <p:sldId id="275" r:id="rId18"/>
    <p:sldId id="273" r:id="rId19"/>
    <p:sldId id="276" r:id="rId20"/>
    <p:sldId id="277" r:id="rId21"/>
    <p:sldId id="278" r:id="rId22"/>
    <p:sldId id="279" r:id="rId23"/>
    <p:sldId id="274" r:id="rId24"/>
    <p:sldId id="264" r:id="rId2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BFBFB"/>
    <a:srgbClr val="C6C6C6"/>
    <a:srgbClr val="231F20"/>
    <a:srgbClr val="111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835AAF-C98D-41F9-A5EF-093EE35F0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70234C7-E30A-4F24-8C7E-FD00578F7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2B219B4-53DD-4122-9743-C45DFB451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CA03-3951-4DD6-AAE0-4FB36ED2589E}" type="datetimeFigureOut">
              <a:rPr lang="he-IL" smtClean="0"/>
              <a:t>כ"ה/חשון/תשע"ט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2D5A1CC-7ED6-4A62-ADAF-DFA9CCD9E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D451DFF-1EA2-44EB-A6E8-C5082D05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34A7-9AA1-4D81-B569-0A34ED9F9F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653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DCC3B3-198B-4850-969C-5AA3B2BFD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68389BF-EA34-4A15-9F2F-AA9D40D7A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CCE638B-B4A2-42CF-83DE-EEA0AF24B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CA03-3951-4DD6-AAE0-4FB36ED2589E}" type="datetimeFigureOut">
              <a:rPr lang="he-IL" smtClean="0"/>
              <a:t>כ"ה/חשון/תשע"ט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186D291-19A3-4BB5-B9C4-C9BABC085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92E3679-E435-46E7-A83E-35555F1F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34A7-9AA1-4D81-B569-0A34ED9F9F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295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0B44B2FE-A42D-460D-8875-080CDF56E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72D778A-8CAD-4232-A8B1-43BAEFF2F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499200E-0D42-421E-82CD-D32E50CFB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CA03-3951-4DD6-AAE0-4FB36ED2589E}" type="datetimeFigureOut">
              <a:rPr lang="he-IL" smtClean="0"/>
              <a:t>כ"ה/חשון/תשע"ט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E9FC310-BDFE-4186-B3C5-E3D3AFFDC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3945813-15DF-495E-BC80-33890FC4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34A7-9AA1-4D81-B569-0A34ED9F9F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029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F377A7D-D130-425C-9DE2-0BF5E8EB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6FC1086-BCE3-47EF-ADA0-2427C7895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A95261F-AFEF-4308-B60B-5E5698B0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CA03-3951-4DD6-AAE0-4FB36ED2589E}" type="datetimeFigureOut">
              <a:rPr lang="he-IL" smtClean="0"/>
              <a:t>כ"ה/חשון/תשע"ט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7ADAE1F-D29C-4AFA-BF1B-C2EA1717A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2196D33-923A-44CA-A3FC-7617C24E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34A7-9AA1-4D81-B569-0A34ED9F9F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7974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F918772-440A-4486-99ED-25BC85A0E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CD6776D-3B52-4E98-85FD-7A0D625A7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1A45E52-8DB4-4DC3-B81F-372E696A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CA03-3951-4DD6-AAE0-4FB36ED2589E}" type="datetimeFigureOut">
              <a:rPr lang="he-IL" smtClean="0"/>
              <a:t>כ"ה/חשון/תשע"ט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DB03D84-3E66-43A7-A907-9396BB92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2B407BE-A8F1-4D91-AC33-57C270571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34A7-9AA1-4D81-B569-0A34ED9F9F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52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34C2C6-3A3B-4DB4-9D9D-50DD57D4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136B8B-7C74-4C3A-B27B-E7C6FD434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85C6715-3DB5-43FE-ABD4-9EE451FF1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E2E97B4-BCE5-45BA-9792-4CD385D76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CA03-3951-4DD6-AAE0-4FB36ED2589E}" type="datetimeFigureOut">
              <a:rPr lang="he-IL" smtClean="0"/>
              <a:t>כ"ה/חשון/תשע"ט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CF7B03B-136C-41C1-B04D-EC60E0134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74B23CF-3364-4E4E-AADA-5BAE9473E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34A7-9AA1-4D81-B569-0A34ED9F9F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730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3E2064C-DE3E-4247-85DD-D72573BEF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DB66BDC-A343-4CBF-A000-0171411D3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2FB2FEA-02A5-4554-8B31-A16483B44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268E2EAB-C93F-4370-91E0-23B192ABD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31E7817-E571-4A78-AB14-C39BA81BB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8F08359-1589-4873-8000-E7B4070FA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CA03-3951-4DD6-AAE0-4FB36ED2589E}" type="datetimeFigureOut">
              <a:rPr lang="he-IL" smtClean="0"/>
              <a:t>כ"ה/חשון/תשע"ט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006CD65-6974-45E6-AA49-A7897DA9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3746ABC-CEAF-4486-8EE0-53C761D3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34A7-9AA1-4D81-B569-0A34ED9F9F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405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DF63C6-65C6-46B5-B082-B0E81ACB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E6AB236F-C311-4167-89CC-49391788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CA03-3951-4DD6-AAE0-4FB36ED2589E}" type="datetimeFigureOut">
              <a:rPr lang="he-IL" smtClean="0"/>
              <a:t>כ"ה/חשון/תשע"ט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ECB7BC2-1FED-467E-A32F-A3A93232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FB11071-C83C-4406-B9FB-2B15AA89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34A7-9AA1-4D81-B569-0A34ED9F9F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41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7C3B7CD-1450-4BD9-9512-ADDE1960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CA03-3951-4DD6-AAE0-4FB36ED2589E}" type="datetimeFigureOut">
              <a:rPr lang="he-IL" smtClean="0"/>
              <a:t>כ"ה/חשון/תשע"ט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AF925D5-DA88-499D-9364-65EE6D5C0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B1B5B23-2210-4A7E-8D61-6C9B266F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34A7-9AA1-4D81-B569-0A34ED9F9F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522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B0872B-7AEA-4982-BF0C-F5DC28AD2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A23EBF0-5ACF-4B23-BF3C-55B774E53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640FF16-E8B0-4240-B4B3-14D4996AA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6F663F2-7073-46E0-ADF7-282128F0D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CA03-3951-4DD6-AAE0-4FB36ED2589E}" type="datetimeFigureOut">
              <a:rPr lang="he-IL" smtClean="0"/>
              <a:t>כ"ה/חשון/תשע"ט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7B2942E-6BEC-4C0C-B694-DCE96476E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92A8D77-8B75-43D9-8BE6-16143776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34A7-9AA1-4D81-B569-0A34ED9F9F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347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A0C1C0-0655-43FC-BB1B-714F08369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838698A-CB90-4DEB-910A-D3670C6C35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413E964-5919-4CC5-80D9-F86451BBD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2595A9B-0D4F-45A8-8C06-1A89F97E7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CA03-3951-4DD6-AAE0-4FB36ED2589E}" type="datetimeFigureOut">
              <a:rPr lang="he-IL" smtClean="0"/>
              <a:t>כ"ה/חשון/תשע"ט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251021B-2FD9-41CF-B0D8-C38A626FA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CE20517-6E3E-41B3-9188-74AEAD09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34A7-9AA1-4D81-B569-0A34ED9F9F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767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099D1514-CF39-46B2-9FDE-5CEF7AF7F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26062F2-F57F-47C8-8EA0-EAC5E0E26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EBDEC66-7C33-45F2-8B23-D9E6DEDFF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ECA03-3951-4DD6-AAE0-4FB36ED2589E}" type="datetimeFigureOut">
              <a:rPr lang="he-IL" smtClean="0"/>
              <a:t>כ"ה/חשון/תשע"ט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144202F-9A6C-4E66-A642-F74689F59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2290B4D-B5FD-485B-B40D-A7D2FF9E2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C34A7-9AA1-4D81-B569-0A34ED9F9F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035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slide" Target="slide23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23.xml"/><Relationship Id="rId4" Type="http://schemas.openxmlformats.org/officeDocument/2006/relationships/slide" Target="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3.xml"/><Relationship Id="rId4" Type="http://schemas.openxmlformats.org/officeDocument/2006/relationships/slide" Target="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image" Target="../media/image1.JPG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3.xml"/><Relationship Id="rId4" Type="http://schemas.openxmlformats.org/officeDocument/2006/relationships/slide" Target="sl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23.xml"/><Relationship Id="rId4" Type="http://schemas.openxmlformats.org/officeDocument/2006/relationships/slide" Target="slid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3.xml"/><Relationship Id="rId4" Type="http://schemas.openxmlformats.org/officeDocument/2006/relationships/slide" Target="slide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slide" Target="slide16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0D358575-E85E-40F2-A3F5-09F4225B814B}"/>
              </a:ext>
            </a:extLst>
          </p:cNvPr>
          <p:cNvSpPr/>
          <p:nvPr/>
        </p:nvSpPr>
        <p:spPr>
          <a:xfrm>
            <a:off x="4197986" y="1228054"/>
            <a:ext cx="3796028" cy="51376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PLAY</a:t>
            </a:r>
            <a:endParaRPr lang="he-IL" b="1" dirty="0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C8423D43-AD7E-4266-A3BB-BD9155D674B4}"/>
              </a:ext>
            </a:extLst>
          </p:cNvPr>
          <p:cNvSpPr/>
          <p:nvPr/>
        </p:nvSpPr>
        <p:spPr>
          <a:xfrm>
            <a:off x="4197986" y="2915234"/>
            <a:ext cx="3796028" cy="51376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SETTINGS	</a:t>
            </a:r>
            <a:endParaRPr lang="he-IL" b="1" dirty="0"/>
          </a:p>
        </p:txBody>
      </p:sp>
      <p:sp>
        <p:nvSpPr>
          <p:cNvPr id="7" name="מלבן: פינות מעוגלות 6">
            <a:hlinkClick r:id="rId2" action="ppaction://hlinksldjump"/>
            <a:extLst>
              <a:ext uri="{FF2B5EF4-FFF2-40B4-BE49-F238E27FC236}">
                <a16:creationId xmlns:a16="http://schemas.microsoft.com/office/drawing/2014/main" id="{E8F414B9-338F-4978-92C4-DC778CA4A412}"/>
              </a:ext>
            </a:extLst>
          </p:cNvPr>
          <p:cNvSpPr/>
          <p:nvPr/>
        </p:nvSpPr>
        <p:spPr>
          <a:xfrm>
            <a:off x="4197986" y="4602584"/>
            <a:ext cx="3796028" cy="513766"/>
          </a:xfrm>
          <a:prstGeom prst="roundRect">
            <a:avLst>
              <a:gd name="adj" fmla="val 16667"/>
            </a:avLst>
          </a:prstGeom>
          <a:solidFill>
            <a:srgbClr val="111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SUPPORT</a:t>
            </a:r>
            <a:endParaRPr lang="he-IL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D3EF08-779B-4C7F-8DEF-339345722E38}"/>
              </a:ext>
            </a:extLst>
          </p:cNvPr>
          <p:cNvSpPr txBox="1"/>
          <p:nvPr/>
        </p:nvSpPr>
        <p:spPr>
          <a:xfrm>
            <a:off x="9942653" y="192278"/>
            <a:ext cx="393539" cy="1549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05F2FE-C1A7-4A05-B771-5502A98EB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4204"/>
            <a:ext cx="12192000" cy="7669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FB5AB4-31F9-4C28-BF6F-81B144051064}"/>
              </a:ext>
            </a:extLst>
          </p:cNvPr>
          <p:cNvSpPr txBox="1"/>
          <p:nvPr/>
        </p:nvSpPr>
        <p:spPr>
          <a:xfrm>
            <a:off x="2585367" y="348253"/>
            <a:ext cx="702126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Summoners War: Sky Arena - Ticketing System</a:t>
            </a:r>
            <a:endParaRPr lang="he-IL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732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D3648FAC-7481-4C7C-9F51-35D2037AD30A}"/>
              </a:ext>
            </a:extLst>
          </p:cNvPr>
          <p:cNvGrpSpPr/>
          <p:nvPr/>
        </p:nvGrpSpPr>
        <p:grpSpPr>
          <a:xfrm>
            <a:off x="389792" y="1343855"/>
            <a:ext cx="11412416" cy="392723"/>
            <a:chOff x="389792" y="515815"/>
            <a:chExt cx="11412416" cy="392723"/>
          </a:xfrm>
        </p:grpSpPr>
        <p:sp>
          <p:nvSpPr>
            <p:cNvPr id="27" name="מלבן 26">
              <a:extLst>
                <a:ext uri="{FF2B5EF4-FFF2-40B4-BE49-F238E27FC236}">
                  <a16:creationId xmlns:a16="http://schemas.microsoft.com/office/drawing/2014/main" id="{3A4EA972-579E-463C-9C9E-95F6C2B78BE0}"/>
                </a:ext>
              </a:extLst>
            </p:cNvPr>
            <p:cNvSpPr/>
            <p:nvPr/>
          </p:nvSpPr>
          <p:spPr>
            <a:xfrm>
              <a:off x="389792" y="515815"/>
              <a:ext cx="11412416" cy="3927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מלבן 27">
              <a:extLst>
                <a:ext uri="{FF2B5EF4-FFF2-40B4-BE49-F238E27FC236}">
                  <a16:creationId xmlns:a16="http://schemas.microsoft.com/office/drawing/2014/main" id="{84957D85-B2A4-4E38-8F49-2ACE397F30ED}"/>
                </a:ext>
              </a:extLst>
            </p:cNvPr>
            <p:cNvSpPr/>
            <p:nvPr/>
          </p:nvSpPr>
          <p:spPr>
            <a:xfrm>
              <a:off x="11450320" y="515815"/>
              <a:ext cx="351888" cy="37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9" name="מחבר חץ ישר 28">
              <a:extLst>
                <a:ext uri="{FF2B5EF4-FFF2-40B4-BE49-F238E27FC236}">
                  <a16:creationId xmlns:a16="http://schemas.microsoft.com/office/drawing/2014/main" id="{CDC240A9-6C23-483F-B37D-B64A8709B77A}"/>
                </a:ext>
              </a:extLst>
            </p:cNvPr>
            <p:cNvCxnSpPr>
              <a:cxnSpLocks/>
            </p:cNvCxnSpPr>
            <p:nvPr/>
          </p:nvCxnSpPr>
          <p:spPr>
            <a:xfrm>
              <a:off x="11610243" y="631067"/>
              <a:ext cx="0" cy="14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93737D8-D15A-4105-9962-37A38CD2E9C5}"/>
              </a:ext>
            </a:extLst>
          </p:cNvPr>
          <p:cNvSpPr txBox="1"/>
          <p:nvPr/>
        </p:nvSpPr>
        <p:spPr>
          <a:xfrm>
            <a:off x="429260" y="1363944"/>
            <a:ext cx="14909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I Can’t Log In</a:t>
            </a:r>
            <a:endParaRPr lang="he-IL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0029DD-9E17-4220-AE86-928FA3EF2EA4}"/>
              </a:ext>
            </a:extLst>
          </p:cNvPr>
          <p:cNvSpPr txBox="1"/>
          <p:nvPr/>
        </p:nvSpPr>
        <p:spPr>
          <a:xfrm>
            <a:off x="312866" y="808076"/>
            <a:ext cx="203433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Describe your issue</a:t>
            </a:r>
            <a:endParaRPr lang="he-IL" dirty="0"/>
          </a:p>
        </p:txBody>
      </p:sp>
      <p:grpSp>
        <p:nvGrpSpPr>
          <p:cNvPr id="35" name="קבוצה 34">
            <a:extLst>
              <a:ext uri="{FF2B5EF4-FFF2-40B4-BE49-F238E27FC236}">
                <a16:creationId xmlns:a16="http://schemas.microsoft.com/office/drawing/2014/main" id="{56F32F5F-89D3-430B-AA14-5FBD75E1659E}"/>
              </a:ext>
            </a:extLst>
          </p:cNvPr>
          <p:cNvGrpSpPr/>
          <p:nvPr/>
        </p:nvGrpSpPr>
        <p:grpSpPr>
          <a:xfrm>
            <a:off x="389792" y="3279335"/>
            <a:ext cx="11412416" cy="392723"/>
            <a:chOff x="389792" y="515815"/>
            <a:chExt cx="11412416" cy="392723"/>
          </a:xfrm>
        </p:grpSpPr>
        <p:sp>
          <p:nvSpPr>
            <p:cNvPr id="36" name="מלבן 35">
              <a:extLst>
                <a:ext uri="{FF2B5EF4-FFF2-40B4-BE49-F238E27FC236}">
                  <a16:creationId xmlns:a16="http://schemas.microsoft.com/office/drawing/2014/main" id="{BADB0176-30C6-4A7F-9EB9-1063C737B1E2}"/>
                </a:ext>
              </a:extLst>
            </p:cNvPr>
            <p:cNvSpPr/>
            <p:nvPr/>
          </p:nvSpPr>
          <p:spPr>
            <a:xfrm>
              <a:off x="389792" y="515815"/>
              <a:ext cx="11412416" cy="3927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מלבן 36">
              <a:extLst>
                <a:ext uri="{FF2B5EF4-FFF2-40B4-BE49-F238E27FC236}">
                  <a16:creationId xmlns:a16="http://schemas.microsoft.com/office/drawing/2014/main" id="{B319459E-9464-4F3F-8CA7-F347684EDF43}"/>
                </a:ext>
              </a:extLst>
            </p:cNvPr>
            <p:cNvSpPr/>
            <p:nvPr/>
          </p:nvSpPr>
          <p:spPr>
            <a:xfrm>
              <a:off x="11450320" y="515815"/>
              <a:ext cx="351888" cy="37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8" name="מחבר חץ ישר 37">
              <a:extLst>
                <a:ext uri="{FF2B5EF4-FFF2-40B4-BE49-F238E27FC236}">
                  <a16:creationId xmlns:a16="http://schemas.microsoft.com/office/drawing/2014/main" id="{68995CC9-E380-495F-BF8F-65A3D11BC914}"/>
                </a:ext>
              </a:extLst>
            </p:cNvPr>
            <p:cNvCxnSpPr>
              <a:cxnSpLocks/>
            </p:cNvCxnSpPr>
            <p:nvPr/>
          </p:nvCxnSpPr>
          <p:spPr>
            <a:xfrm>
              <a:off x="11610243" y="631067"/>
              <a:ext cx="0" cy="14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C9C1117-69C7-4564-A8FF-05D2CBDBFAD9}"/>
              </a:ext>
            </a:extLst>
          </p:cNvPr>
          <p:cNvSpPr txBox="1"/>
          <p:nvPr/>
        </p:nvSpPr>
        <p:spPr>
          <a:xfrm>
            <a:off x="389792" y="2823253"/>
            <a:ext cx="86511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Reason</a:t>
            </a:r>
            <a:endParaRPr lang="he-IL" dirty="0"/>
          </a:p>
        </p:txBody>
      </p:sp>
      <p:grpSp>
        <p:nvGrpSpPr>
          <p:cNvPr id="40" name="קבוצה 39">
            <a:extLst>
              <a:ext uri="{FF2B5EF4-FFF2-40B4-BE49-F238E27FC236}">
                <a16:creationId xmlns:a16="http://schemas.microsoft.com/office/drawing/2014/main" id="{15F64723-2D93-48F5-A248-99EA86BDEB85}"/>
              </a:ext>
            </a:extLst>
          </p:cNvPr>
          <p:cNvGrpSpPr/>
          <p:nvPr/>
        </p:nvGrpSpPr>
        <p:grpSpPr>
          <a:xfrm>
            <a:off x="389792" y="3682531"/>
            <a:ext cx="11412416" cy="369332"/>
            <a:chOff x="389792" y="3875570"/>
            <a:chExt cx="11412416" cy="775921"/>
          </a:xfrm>
        </p:grpSpPr>
        <p:sp>
          <p:nvSpPr>
            <p:cNvPr id="41" name="מלבן 40">
              <a:extLst>
                <a:ext uri="{FF2B5EF4-FFF2-40B4-BE49-F238E27FC236}">
                  <a16:creationId xmlns:a16="http://schemas.microsoft.com/office/drawing/2014/main" id="{E4162415-A4B7-4E75-BDB8-4E5C51AC97D1}"/>
                </a:ext>
              </a:extLst>
            </p:cNvPr>
            <p:cNvSpPr/>
            <p:nvPr/>
          </p:nvSpPr>
          <p:spPr>
            <a:xfrm>
              <a:off x="389792" y="3875570"/>
              <a:ext cx="11412416" cy="775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/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hlinkClick r:id="rId2" action="ppaction://hlinksldjump"/>
              <a:extLst>
                <a:ext uri="{FF2B5EF4-FFF2-40B4-BE49-F238E27FC236}">
                  <a16:creationId xmlns:a16="http://schemas.microsoft.com/office/drawing/2014/main" id="{3920649D-A0B8-472D-9109-06FA30265805}"/>
                </a:ext>
              </a:extLst>
            </p:cNvPr>
            <p:cNvSpPr txBox="1"/>
            <p:nvPr/>
          </p:nvSpPr>
          <p:spPr>
            <a:xfrm>
              <a:off x="389792" y="3889665"/>
              <a:ext cx="1133348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/>
                <a:t>Help Creating an Account</a:t>
              </a:r>
              <a:endParaRPr lang="he-IL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254C586-38B1-4152-A769-B11E9FA1ED2A}"/>
              </a:ext>
            </a:extLst>
          </p:cNvPr>
          <p:cNvSpPr txBox="1"/>
          <p:nvPr/>
        </p:nvSpPr>
        <p:spPr>
          <a:xfrm>
            <a:off x="389792" y="4773255"/>
            <a:ext cx="20303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Description of Issue</a:t>
            </a:r>
            <a:endParaRPr lang="he-IL" dirty="0"/>
          </a:p>
        </p:txBody>
      </p:sp>
      <p:sp>
        <p:nvSpPr>
          <p:cNvPr id="45" name="מלבן 44">
            <a:extLst>
              <a:ext uri="{FF2B5EF4-FFF2-40B4-BE49-F238E27FC236}">
                <a16:creationId xmlns:a16="http://schemas.microsoft.com/office/drawing/2014/main" id="{A4D237E1-DFBB-4963-95E5-9289927D5CDF}"/>
              </a:ext>
            </a:extLst>
          </p:cNvPr>
          <p:cNvSpPr/>
          <p:nvPr/>
        </p:nvSpPr>
        <p:spPr>
          <a:xfrm>
            <a:off x="389792" y="5217160"/>
            <a:ext cx="11412416" cy="7061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מלבן: פינות מעוגלות 48">
            <a:extLst>
              <a:ext uri="{FF2B5EF4-FFF2-40B4-BE49-F238E27FC236}">
                <a16:creationId xmlns:a16="http://schemas.microsoft.com/office/drawing/2014/main" id="{C82823D5-B0D5-49C4-A639-D8947BDBE82A}"/>
              </a:ext>
            </a:extLst>
          </p:cNvPr>
          <p:cNvSpPr/>
          <p:nvPr/>
        </p:nvSpPr>
        <p:spPr>
          <a:xfrm>
            <a:off x="10317480" y="6182360"/>
            <a:ext cx="1405792" cy="49962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Submit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8883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D3648FAC-7481-4C7C-9F51-35D2037AD30A}"/>
              </a:ext>
            </a:extLst>
          </p:cNvPr>
          <p:cNvGrpSpPr/>
          <p:nvPr/>
        </p:nvGrpSpPr>
        <p:grpSpPr>
          <a:xfrm>
            <a:off x="389792" y="1343855"/>
            <a:ext cx="11412416" cy="392723"/>
            <a:chOff x="389792" y="515815"/>
            <a:chExt cx="11412416" cy="392723"/>
          </a:xfrm>
        </p:grpSpPr>
        <p:sp>
          <p:nvSpPr>
            <p:cNvPr id="27" name="מלבן 26">
              <a:extLst>
                <a:ext uri="{FF2B5EF4-FFF2-40B4-BE49-F238E27FC236}">
                  <a16:creationId xmlns:a16="http://schemas.microsoft.com/office/drawing/2014/main" id="{3A4EA972-579E-463C-9C9E-95F6C2B78BE0}"/>
                </a:ext>
              </a:extLst>
            </p:cNvPr>
            <p:cNvSpPr/>
            <p:nvPr/>
          </p:nvSpPr>
          <p:spPr>
            <a:xfrm>
              <a:off x="389792" y="515815"/>
              <a:ext cx="11412416" cy="3927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מלבן 27">
              <a:extLst>
                <a:ext uri="{FF2B5EF4-FFF2-40B4-BE49-F238E27FC236}">
                  <a16:creationId xmlns:a16="http://schemas.microsoft.com/office/drawing/2014/main" id="{84957D85-B2A4-4E38-8F49-2ACE397F30ED}"/>
                </a:ext>
              </a:extLst>
            </p:cNvPr>
            <p:cNvSpPr/>
            <p:nvPr/>
          </p:nvSpPr>
          <p:spPr>
            <a:xfrm>
              <a:off x="11450320" y="515815"/>
              <a:ext cx="351888" cy="37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9" name="מחבר חץ ישר 28">
              <a:extLst>
                <a:ext uri="{FF2B5EF4-FFF2-40B4-BE49-F238E27FC236}">
                  <a16:creationId xmlns:a16="http://schemas.microsoft.com/office/drawing/2014/main" id="{CDC240A9-6C23-483F-B37D-B64A8709B77A}"/>
                </a:ext>
              </a:extLst>
            </p:cNvPr>
            <p:cNvCxnSpPr>
              <a:cxnSpLocks/>
            </p:cNvCxnSpPr>
            <p:nvPr/>
          </p:nvCxnSpPr>
          <p:spPr>
            <a:xfrm>
              <a:off x="11610243" y="631067"/>
              <a:ext cx="0" cy="14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93737D8-D15A-4105-9962-37A38CD2E9C5}"/>
              </a:ext>
            </a:extLst>
          </p:cNvPr>
          <p:cNvSpPr txBox="1"/>
          <p:nvPr/>
        </p:nvSpPr>
        <p:spPr>
          <a:xfrm>
            <a:off x="429260" y="1363944"/>
            <a:ext cx="14909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I Can’t Log In</a:t>
            </a:r>
            <a:endParaRPr lang="he-IL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0029DD-9E17-4220-AE86-928FA3EF2EA4}"/>
              </a:ext>
            </a:extLst>
          </p:cNvPr>
          <p:cNvSpPr txBox="1"/>
          <p:nvPr/>
        </p:nvSpPr>
        <p:spPr>
          <a:xfrm>
            <a:off x="312866" y="808076"/>
            <a:ext cx="203433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Describe your issue</a:t>
            </a:r>
            <a:endParaRPr lang="he-IL" dirty="0"/>
          </a:p>
        </p:txBody>
      </p:sp>
      <p:sp>
        <p:nvSpPr>
          <p:cNvPr id="36" name="מלבן 35">
            <a:extLst>
              <a:ext uri="{FF2B5EF4-FFF2-40B4-BE49-F238E27FC236}">
                <a16:creationId xmlns:a16="http://schemas.microsoft.com/office/drawing/2014/main" id="{BADB0176-30C6-4A7F-9EB9-1063C737B1E2}"/>
              </a:ext>
            </a:extLst>
          </p:cNvPr>
          <p:cNvSpPr/>
          <p:nvPr/>
        </p:nvSpPr>
        <p:spPr>
          <a:xfrm>
            <a:off x="389792" y="3279335"/>
            <a:ext cx="11412416" cy="3927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B319459E-9464-4F3F-8CA7-F347684EDF43}"/>
              </a:ext>
            </a:extLst>
          </p:cNvPr>
          <p:cNvSpPr/>
          <p:nvPr/>
        </p:nvSpPr>
        <p:spPr>
          <a:xfrm>
            <a:off x="11450320" y="3279335"/>
            <a:ext cx="351888" cy="3745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8" name="מחבר חץ ישר 37">
            <a:extLst>
              <a:ext uri="{FF2B5EF4-FFF2-40B4-BE49-F238E27FC236}">
                <a16:creationId xmlns:a16="http://schemas.microsoft.com/office/drawing/2014/main" id="{68995CC9-E380-495F-BF8F-65A3D11BC914}"/>
              </a:ext>
            </a:extLst>
          </p:cNvPr>
          <p:cNvCxnSpPr>
            <a:cxnSpLocks/>
          </p:cNvCxnSpPr>
          <p:nvPr/>
        </p:nvCxnSpPr>
        <p:spPr>
          <a:xfrm>
            <a:off x="11610243" y="3394587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C9C1117-69C7-4564-A8FF-05D2CBDBFAD9}"/>
              </a:ext>
            </a:extLst>
          </p:cNvPr>
          <p:cNvSpPr txBox="1"/>
          <p:nvPr/>
        </p:nvSpPr>
        <p:spPr>
          <a:xfrm>
            <a:off x="389792" y="2823253"/>
            <a:ext cx="86511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Reason</a:t>
            </a:r>
            <a:endParaRPr lang="he-IL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20649D-A0B8-472D-9109-06FA30265805}"/>
              </a:ext>
            </a:extLst>
          </p:cNvPr>
          <p:cNvSpPr txBox="1"/>
          <p:nvPr/>
        </p:nvSpPr>
        <p:spPr>
          <a:xfrm>
            <a:off x="391160" y="3287389"/>
            <a:ext cx="11333480" cy="1757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Help Creating an Account</a:t>
            </a:r>
            <a:endParaRPr lang="he-IL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54C586-38B1-4152-A769-B11E9FA1ED2A}"/>
              </a:ext>
            </a:extLst>
          </p:cNvPr>
          <p:cNvSpPr txBox="1"/>
          <p:nvPr/>
        </p:nvSpPr>
        <p:spPr>
          <a:xfrm>
            <a:off x="389792" y="4773255"/>
            <a:ext cx="20303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Description of Issue</a:t>
            </a:r>
            <a:endParaRPr lang="he-IL" dirty="0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D2578D92-D3F5-4F66-936A-7C02CDE23EB4}"/>
              </a:ext>
            </a:extLst>
          </p:cNvPr>
          <p:cNvSpPr/>
          <p:nvPr/>
        </p:nvSpPr>
        <p:spPr>
          <a:xfrm>
            <a:off x="389792" y="5217160"/>
            <a:ext cx="11412416" cy="7061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לבן: פינות מעוגלות 19">
            <a:hlinkClick r:id="rId2" action="ppaction://hlinksldjump"/>
            <a:extLst>
              <a:ext uri="{FF2B5EF4-FFF2-40B4-BE49-F238E27FC236}">
                <a16:creationId xmlns:a16="http://schemas.microsoft.com/office/drawing/2014/main" id="{A306A211-74CB-4584-96B9-EDD0CE941920}"/>
              </a:ext>
            </a:extLst>
          </p:cNvPr>
          <p:cNvSpPr/>
          <p:nvPr/>
        </p:nvSpPr>
        <p:spPr>
          <a:xfrm>
            <a:off x="10317480" y="6182360"/>
            <a:ext cx="1405792" cy="499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Submit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8438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קבוצה 15">
            <a:extLst>
              <a:ext uri="{FF2B5EF4-FFF2-40B4-BE49-F238E27FC236}">
                <a16:creationId xmlns:a16="http://schemas.microsoft.com/office/drawing/2014/main" id="{93727BAF-7715-4611-9F49-B1AA209748FE}"/>
              </a:ext>
            </a:extLst>
          </p:cNvPr>
          <p:cNvGrpSpPr/>
          <p:nvPr/>
        </p:nvGrpSpPr>
        <p:grpSpPr>
          <a:xfrm>
            <a:off x="389792" y="1343855"/>
            <a:ext cx="11412416" cy="392723"/>
            <a:chOff x="389792" y="515815"/>
            <a:chExt cx="11412416" cy="392723"/>
          </a:xfrm>
        </p:grpSpPr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8EA37C82-A037-4612-9306-AA4EED6C0AC5}"/>
                </a:ext>
              </a:extLst>
            </p:cNvPr>
            <p:cNvSpPr/>
            <p:nvPr/>
          </p:nvSpPr>
          <p:spPr>
            <a:xfrm>
              <a:off x="389792" y="515815"/>
              <a:ext cx="11412416" cy="3927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C50DF77B-0D67-4939-B2DE-BE2A0AEC171A}"/>
                </a:ext>
              </a:extLst>
            </p:cNvPr>
            <p:cNvSpPr/>
            <p:nvPr/>
          </p:nvSpPr>
          <p:spPr>
            <a:xfrm>
              <a:off x="11450320" y="515815"/>
              <a:ext cx="351888" cy="37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9" name="מחבר חץ ישר 18">
              <a:extLst>
                <a:ext uri="{FF2B5EF4-FFF2-40B4-BE49-F238E27FC236}">
                  <a16:creationId xmlns:a16="http://schemas.microsoft.com/office/drawing/2014/main" id="{72E0B7F6-9C61-4ABA-BDD9-4E498B91A7E4}"/>
                </a:ext>
              </a:extLst>
            </p:cNvPr>
            <p:cNvCxnSpPr>
              <a:cxnSpLocks/>
            </p:cNvCxnSpPr>
            <p:nvPr/>
          </p:nvCxnSpPr>
          <p:spPr>
            <a:xfrm>
              <a:off x="11610243" y="631067"/>
              <a:ext cx="0" cy="14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6C8E355-4884-49A6-90E8-14815F614E0B}"/>
              </a:ext>
            </a:extLst>
          </p:cNvPr>
          <p:cNvSpPr txBox="1"/>
          <p:nvPr/>
        </p:nvSpPr>
        <p:spPr>
          <a:xfrm>
            <a:off x="389792" y="1355406"/>
            <a:ext cx="182000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Account Support</a:t>
            </a:r>
            <a:endParaRPr lang="he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56DC46-C82B-4AB9-A895-BEC089885819}"/>
              </a:ext>
            </a:extLst>
          </p:cNvPr>
          <p:cNvSpPr txBox="1"/>
          <p:nvPr/>
        </p:nvSpPr>
        <p:spPr>
          <a:xfrm>
            <a:off x="312866" y="808076"/>
            <a:ext cx="203433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Describe your issue</a:t>
            </a:r>
            <a:endParaRPr lang="he-IL" dirty="0"/>
          </a:p>
        </p:txBody>
      </p:sp>
      <p:grpSp>
        <p:nvGrpSpPr>
          <p:cNvPr id="25" name="קבוצה 24">
            <a:extLst>
              <a:ext uri="{FF2B5EF4-FFF2-40B4-BE49-F238E27FC236}">
                <a16:creationId xmlns:a16="http://schemas.microsoft.com/office/drawing/2014/main" id="{8FB35A00-C617-4258-8433-D27C8C972D44}"/>
              </a:ext>
            </a:extLst>
          </p:cNvPr>
          <p:cNvGrpSpPr/>
          <p:nvPr/>
        </p:nvGrpSpPr>
        <p:grpSpPr>
          <a:xfrm>
            <a:off x="389792" y="3279335"/>
            <a:ext cx="11412416" cy="392723"/>
            <a:chOff x="389792" y="515815"/>
            <a:chExt cx="11412416" cy="392723"/>
          </a:xfrm>
        </p:grpSpPr>
        <p:sp>
          <p:nvSpPr>
            <p:cNvPr id="26" name="מלבן 25">
              <a:extLst>
                <a:ext uri="{FF2B5EF4-FFF2-40B4-BE49-F238E27FC236}">
                  <a16:creationId xmlns:a16="http://schemas.microsoft.com/office/drawing/2014/main" id="{D18CD05B-5AB7-43A3-A5C4-45C3B5532919}"/>
                </a:ext>
              </a:extLst>
            </p:cNvPr>
            <p:cNvSpPr/>
            <p:nvPr/>
          </p:nvSpPr>
          <p:spPr>
            <a:xfrm>
              <a:off x="389792" y="515815"/>
              <a:ext cx="11412416" cy="3927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מלבן 26">
              <a:extLst>
                <a:ext uri="{FF2B5EF4-FFF2-40B4-BE49-F238E27FC236}">
                  <a16:creationId xmlns:a16="http://schemas.microsoft.com/office/drawing/2014/main" id="{27E1E758-E640-496D-B31D-792A8E973D17}"/>
                </a:ext>
              </a:extLst>
            </p:cNvPr>
            <p:cNvSpPr/>
            <p:nvPr/>
          </p:nvSpPr>
          <p:spPr>
            <a:xfrm>
              <a:off x="11450320" y="515815"/>
              <a:ext cx="351888" cy="37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8" name="מחבר חץ ישר 27">
              <a:extLst>
                <a:ext uri="{FF2B5EF4-FFF2-40B4-BE49-F238E27FC236}">
                  <a16:creationId xmlns:a16="http://schemas.microsoft.com/office/drawing/2014/main" id="{FF73B469-01E5-4D65-865B-DBFA6A2E2670}"/>
                </a:ext>
              </a:extLst>
            </p:cNvPr>
            <p:cNvCxnSpPr>
              <a:cxnSpLocks/>
            </p:cNvCxnSpPr>
            <p:nvPr/>
          </p:nvCxnSpPr>
          <p:spPr>
            <a:xfrm>
              <a:off x="11610243" y="631067"/>
              <a:ext cx="0" cy="14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C18DC4A-1B6A-4011-A4BB-ECA0352BE7BE}"/>
              </a:ext>
            </a:extLst>
          </p:cNvPr>
          <p:cNvSpPr txBox="1"/>
          <p:nvPr/>
        </p:nvSpPr>
        <p:spPr>
          <a:xfrm>
            <a:off x="389792" y="2823253"/>
            <a:ext cx="86511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Reason</a:t>
            </a:r>
            <a:endParaRPr lang="he-IL" dirty="0"/>
          </a:p>
        </p:txBody>
      </p:sp>
      <p:grpSp>
        <p:nvGrpSpPr>
          <p:cNvPr id="30" name="קבוצה 29">
            <a:extLst>
              <a:ext uri="{FF2B5EF4-FFF2-40B4-BE49-F238E27FC236}">
                <a16:creationId xmlns:a16="http://schemas.microsoft.com/office/drawing/2014/main" id="{A027A14B-ABE8-4347-98D6-5788D40F4E17}"/>
              </a:ext>
            </a:extLst>
          </p:cNvPr>
          <p:cNvGrpSpPr/>
          <p:nvPr/>
        </p:nvGrpSpPr>
        <p:grpSpPr>
          <a:xfrm>
            <a:off x="386080" y="3682530"/>
            <a:ext cx="11416128" cy="392723"/>
            <a:chOff x="386080" y="3875570"/>
            <a:chExt cx="11416128" cy="775921"/>
          </a:xfrm>
        </p:grpSpPr>
        <p:sp>
          <p:nvSpPr>
            <p:cNvPr id="31" name="מלבן 30">
              <a:extLst>
                <a:ext uri="{FF2B5EF4-FFF2-40B4-BE49-F238E27FC236}">
                  <a16:creationId xmlns:a16="http://schemas.microsoft.com/office/drawing/2014/main" id="{79023FE6-69F7-4F47-8E59-778706331F92}"/>
                </a:ext>
              </a:extLst>
            </p:cNvPr>
            <p:cNvSpPr/>
            <p:nvPr/>
          </p:nvSpPr>
          <p:spPr>
            <a:xfrm>
              <a:off x="389792" y="3875570"/>
              <a:ext cx="11412416" cy="775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/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hlinkClick r:id="rId2" action="ppaction://hlinksldjump"/>
              <a:extLst>
                <a:ext uri="{FF2B5EF4-FFF2-40B4-BE49-F238E27FC236}">
                  <a16:creationId xmlns:a16="http://schemas.microsoft.com/office/drawing/2014/main" id="{EF227EEF-933D-4232-A4FF-F95F75237C8A}"/>
                </a:ext>
              </a:extLst>
            </p:cNvPr>
            <p:cNvSpPr txBox="1"/>
            <p:nvPr/>
          </p:nvSpPr>
          <p:spPr>
            <a:xfrm>
              <a:off x="386080" y="3894197"/>
              <a:ext cx="11333480" cy="72970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/>
                <a:t>Upgrade Game Account</a:t>
              </a:r>
              <a:endParaRPr lang="he-IL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856C520-5FBA-4638-BAA5-91E0C3EDF621}"/>
              </a:ext>
            </a:extLst>
          </p:cNvPr>
          <p:cNvSpPr txBox="1"/>
          <p:nvPr/>
        </p:nvSpPr>
        <p:spPr>
          <a:xfrm>
            <a:off x="389792" y="4773255"/>
            <a:ext cx="20303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Description of Issue</a:t>
            </a:r>
            <a:endParaRPr lang="he-IL" dirty="0"/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D29FC817-A1EE-46AA-A211-25F3244F1ACE}"/>
              </a:ext>
            </a:extLst>
          </p:cNvPr>
          <p:cNvSpPr/>
          <p:nvPr/>
        </p:nvSpPr>
        <p:spPr>
          <a:xfrm>
            <a:off x="389792" y="5217160"/>
            <a:ext cx="11412416" cy="7061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מלבן: פינות מעוגלות 39">
            <a:extLst>
              <a:ext uri="{FF2B5EF4-FFF2-40B4-BE49-F238E27FC236}">
                <a16:creationId xmlns:a16="http://schemas.microsoft.com/office/drawing/2014/main" id="{17F7C11D-C4BA-44AF-AA5C-41C7D3918B0F}"/>
              </a:ext>
            </a:extLst>
          </p:cNvPr>
          <p:cNvSpPr/>
          <p:nvPr/>
        </p:nvSpPr>
        <p:spPr>
          <a:xfrm>
            <a:off x="10317480" y="6182360"/>
            <a:ext cx="1405792" cy="49962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Submit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0383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קבוצה 15">
            <a:extLst>
              <a:ext uri="{FF2B5EF4-FFF2-40B4-BE49-F238E27FC236}">
                <a16:creationId xmlns:a16="http://schemas.microsoft.com/office/drawing/2014/main" id="{93727BAF-7715-4611-9F49-B1AA209748FE}"/>
              </a:ext>
            </a:extLst>
          </p:cNvPr>
          <p:cNvGrpSpPr/>
          <p:nvPr/>
        </p:nvGrpSpPr>
        <p:grpSpPr>
          <a:xfrm>
            <a:off x="389792" y="1343855"/>
            <a:ext cx="11412416" cy="392723"/>
            <a:chOff x="389792" y="515815"/>
            <a:chExt cx="11412416" cy="392723"/>
          </a:xfrm>
        </p:grpSpPr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8EA37C82-A037-4612-9306-AA4EED6C0AC5}"/>
                </a:ext>
              </a:extLst>
            </p:cNvPr>
            <p:cNvSpPr/>
            <p:nvPr/>
          </p:nvSpPr>
          <p:spPr>
            <a:xfrm>
              <a:off x="389792" y="515815"/>
              <a:ext cx="11412416" cy="3927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C50DF77B-0D67-4939-B2DE-BE2A0AEC171A}"/>
                </a:ext>
              </a:extLst>
            </p:cNvPr>
            <p:cNvSpPr/>
            <p:nvPr/>
          </p:nvSpPr>
          <p:spPr>
            <a:xfrm>
              <a:off x="11450320" y="515815"/>
              <a:ext cx="351888" cy="37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9" name="מחבר חץ ישר 18">
              <a:extLst>
                <a:ext uri="{FF2B5EF4-FFF2-40B4-BE49-F238E27FC236}">
                  <a16:creationId xmlns:a16="http://schemas.microsoft.com/office/drawing/2014/main" id="{72E0B7F6-9C61-4ABA-BDD9-4E498B91A7E4}"/>
                </a:ext>
              </a:extLst>
            </p:cNvPr>
            <p:cNvCxnSpPr>
              <a:cxnSpLocks/>
            </p:cNvCxnSpPr>
            <p:nvPr/>
          </p:nvCxnSpPr>
          <p:spPr>
            <a:xfrm>
              <a:off x="11610243" y="631067"/>
              <a:ext cx="0" cy="14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6C8E355-4884-49A6-90E8-14815F614E0B}"/>
              </a:ext>
            </a:extLst>
          </p:cNvPr>
          <p:cNvSpPr txBox="1"/>
          <p:nvPr/>
        </p:nvSpPr>
        <p:spPr>
          <a:xfrm>
            <a:off x="389792" y="1355406"/>
            <a:ext cx="182000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Account Support</a:t>
            </a:r>
            <a:endParaRPr lang="he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56DC46-C82B-4AB9-A895-BEC089885819}"/>
              </a:ext>
            </a:extLst>
          </p:cNvPr>
          <p:cNvSpPr txBox="1"/>
          <p:nvPr/>
        </p:nvSpPr>
        <p:spPr>
          <a:xfrm>
            <a:off x="345822" y="808076"/>
            <a:ext cx="200138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Describe your issue</a:t>
            </a:r>
            <a:endParaRPr lang="he-IL" dirty="0"/>
          </a:p>
        </p:txBody>
      </p:sp>
      <p:grpSp>
        <p:nvGrpSpPr>
          <p:cNvPr id="25" name="קבוצה 24">
            <a:extLst>
              <a:ext uri="{FF2B5EF4-FFF2-40B4-BE49-F238E27FC236}">
                <a16:creationId xmlns:a16="http://schemas.microsoft.com/office/drawing/2014/main" id="{8FB35A00-C617-4258-8433-D27C8C972D44}"/>
              </a:ext>
            </a:extLst>
          </p:cNvPr>
          <p:cNvGrpSpPr/>
          <p:nvPr/>
        </p:nvGrpSpPr>
        <p:grpSpPr>
          <a:xfrm>
            <a:off x="389792" y="3279335"/>
            <a:ext cx="11412416" cy="392723"/>
            <a:chOff x="389792" y="515815"/>
            <a:chExt cx="11412416" cy="392723"/>
          </a:xfrm>
        </p:grpSpPr>
        <p:sp>
          <p:nvSpPr>
            <p:cNvPr id="26" name="מלבן 25">
              <a:extLst>
                <a:ext uri="{FF2B5EF4-FFF2-40B4-BE49-F238E27FC236}">
                  <a16:creationId xmlns:a16="http://schemas.microsoft.com/office/drawing/2014/main" id="{D18CD05B-5AB7-43A3-A5C4-45C3B5532919}"/>
                </a:ext>
              </a:extLst>
            </p:cNvPr>
            <p:cNvSpPr/>
            <p:nvPr/>
          </p:nvSpPr>
          <p:spPr>
            <a:xfrm>
              <a:off x="389792" y="515815"/>
              <a:ext cx="11412416" cy="3927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מלבן 26">
              <a:extLst>
                <a:ext uri="{FF2B5EF4-FFF2-40B4-BE49-F238E27FC236}">
                  <a16:creationId xmlns:a16="http://schemas.microsoft.com/office/drawing/2014/main" id="{27E1E758-E640-496D-B31D-792A8E973D17}"/>
                </a:ext>
              </a:extLst>
            </p:cNvPr>
            <p:cNvSpPr/>
            <p:nvPr/>
          </p:nvSpPr>
          <p:spPr>
            <a:xfrm>
              <a:off x="11450320" y="515815"/>
              <a:ext cx="351888" cy="37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8" name="מחבר חץ ישר 27">
              <a:extLst>
                <a:ext uri="{FF2B5EF4-FFF2-40B4-BE49-F238E27FC236}">
                  <a16:creationId xmlns:a16="http://schemas.microsoft.com/office/drawing/2014/main" id="{FF73B469-01E5-4D65-865B-DBFA6A2E2670}"/>
                </a:ext>
              </a:extLst>
            </p:cNvPr>
            <p:cNvCxnSpPr>
              <a:cxnSpLocks/>
            </p:cNvCxnSpPr>
            <p:nvPr/>
          </p:nvCxnSpPr>
          <p:spPr>
            <a:xfrm>
              <a:off x="11610243" y="631067"/>
              <a:ext cx="0" cy="14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C18DC4A-1B6A-4011-A4BB-ECA0352BE7BE}"/>
              </a:ext>
            </a:extLst>
          </p:cNvPr>
          <p:cNvSpPr txBox="1"/>
          <p:nvPr/>
        </p:nvSpPr>
        <p:spPr>
          <a:xfrm>
            <a:off x="389792" y="2823253"/>
            <a:ext cx="86511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Reason</a:t>
            </a:r>
            <a:endParaRPr lang="he-I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227EEF-933D-4232-A4FF-F95F75237C8A}"/>
              </a:ext>
            </a:extLst>
          </p:cNvPr>
          <p:cNvSpPr txBox="1"/>
          <p:nvPr/>
        </p:nvSpPr>
        <p:spPr>
          <a:xfrm>
            <a:off x="389792" y="3284508"/>
            <a:ext cx="113334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Upgrade Game Account</a:t>
            </a:r>
            <a:endParaRPr lang="he-IL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56C520-5FBA-4638-BAA5-91E0C3EDF621}"/>
              </a:ext>
            </a:extLst>
          </p:cNvPr>
          <p:cNvSpPr txBox="1"/>
          <p:nvPr/>
        </p:nvSpPr>
        <p:spPr>
          <a:xfrm>
            <a:off x="389792" y="4773255"/>
            <a:ext cx="20303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Description of Issue</a:t>
            </a:r>
            <a:endParaRPr lang="he-IL" dirty="0"/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D29FC817-A1EE-46AA-A211-25F3244F1ACE}"/>
              </a:ext>
            </a:extLst>
          </p:cNvPr>
          <p:cNvSpPr/>
          <p:nvPr/>
        </p:nvSpPr>
        <p:spPr>
          <a:xfrm>
            <a:off x="389792" y="5217160"/>
            <a:ext cx="11412416" cy="7061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לבן: פינות מעוגלות 19">
            <a:hlinkClick r:id="rId2" action="ppaction://hlinksldjump"/>
            <a:extLst>
              <a:ext uri="{FF2B5EF4-FFF2-40B4-BE49-F238E27FC236}">
                <a16:creationId xmlns:a16="http://schemas.microsoft.com/office/drawing/2014/main" id="{15F36ABF-CA82-4D93-A2D7-CC462EEA243B}"/>
              </a:ext>
            </a:extLst>
          </p:cNvPr>
          <p:cNvSpPr/>
          <p:nvPr/>
        </p:nvSpPr>
        <p:spPr>
          <a:xfrm>
            <a:off x="10317480" y="6182360"/>
            <a:ext cx="1405792" cy="499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Submit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3667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C27649-0A0A-4A1C-A122-C0D336E28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5670"/>
            <a:ext cx="12192000" cy="76690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590B64-6C1C-4CB4-A845-1CDD61780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016892"/>
              </p:ext>
            </p:extLst>
          </p:nvPr>
        </p:nvGraphicFramePr>
        <p:xfrm>
          <a:off x="2032000" y="1738239"/>
          <a:ext cx="8128000" cy="2992120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59368523"/>
                    </a:ext>
                  </a:extLst>
                </a:gridCol>
                <a:gridCol w="2834640">
                  <a:extLst>
                    <a:ext uri="{9D8B030D-6E8A-4147-A177-3AD203B41FA5}">
                      <a16:colId xmlns:a16="http://schemas.microsoft.com/office/drawing/2014/main" val="884281345"/>
                    </a:ext>
                  </a:extLst>
                </a:gridCol>
                <a:gridCol w="1595120">
                  <a:extLst>
                    <a:ext uri="{9D8B030D-6E8A-4147-A177-3AD203B41FA5}">
                      <a16:colId xmlns:a16="http://schemas.microsoft.com/office/drawing/2014/main" val="3690672392"/>
                    </a:ext>
                  </a:extLst>
                </a:gridCol>
                <a:gridCol w="1666240">
                  <a:extLst>
                    <a:ext uri="{9D8B030D-6E8A-4147-A177-3AD203B41FA5}">
                      <a16:colId xmlns:a16="http://schemas.microsoft.com/office/drawing/2014/main" val="3513489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2000" dirty="0"/>
                        <a:t>Status</a:t>
                      </a:r>
                      <a:endParaRPr lang="he-IL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Description</a:t>
                      </a:r>
                      <a:endParaRPr lang="he-IL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2000" dirty="0"/>
                        <a:t>Code</a:t>
                      </a:r>
                      <a:endParaRPr lang="he-IL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2000" dirty="0"/>
                        <a:t>Date</a:t>
                      </a:r>
                      <a:endParaRPr lang="he-IL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60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process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Can’t Login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10312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18-5-2017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541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Done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Forgot password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10267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23-04-2016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627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in process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Unable to save the game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10229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12-11-2015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70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Done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#####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10173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27-2-2015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088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Done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#####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10156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23-9-2014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08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Done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Forgot password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10098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06-03-2014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37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Done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#####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10065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02-01-2014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320087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D1A073F3-1796-4D1D-9B8F-17284C689776}"/>
              </a:ext>
            </a:extLst>
          </p:cNvPr>
          <p:cNvGrpSpPr/>
          <p:nvPr/>
        </p:nvGrpSpPr>
        <p:grpSpPr>
          <a:xfrm>
            <a:off x="3378200" y="1801739"/>
            <a:ext cx="270510" cy="266700"/>
            <a:chOff x="2087880" y="1786890"/>
            <a:chExt cx="270510" cy="2667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B9062F-B98A-4707-B9AA-B4FBA0C279FE}"/>
                </a:ext>
              </a:extLst>
            </p:cNvPr>
            <p:cNvSpPr/>
            <p:nvPr/>
          </p:nvSpPr>
          <p:spPr>
            <a:xfrm>
              <a:off x="2087880" y="1786890"/>
              <a:ext cx="270510" cy="2667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Isosceles Triangle 6">
              <a:hlinkClick r:id="rId3" action="ppaction://hlinksldjump"/>
              <a:extLst>
                <a:ext uri="{FF2B5EF4-FFF2-40B4-BE49-F238E27FC236}">
                  <a16:creationId xmlns:a16="http://schemas.microsoft.com/office/drawing/2014/main" id="{07E51071-E646-4F11-B4AB-966B84AB06A2}"/>
                </a:ext>
              </a:extLst>
            </p:cNvPr>
            <p:cNvSpPr/>
            <p:nvPr/>
          </p:nvSpPr>
          <p:spPr>
            <a:xfrm>
              <a:off x="2156460" y="1851660"/>
              <a:ext cx="125730" cy="13716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9" name="Rectangle: Rounded Corners 8">
            <a:hlinkClick r:id="rId4" action="ppaction://hlinksldjump"/>
            <a:extLst>
              <a:ext uri="{FF2B5EF4-FFF2-40B4-BE49-F238E27FC236}">
                <a16:creationId xmlns:a16="http://schemas.microsoft.com/office/drawing/2014/main" id="{5C13DA6C-532A-4B0E-A9BE-C86C1089E8B6}"/>
              </a:ext>
            </a:extLst>
          </p:cNvPr>
          <p:cNvSpPr/>
          <p:nvPr/>
        </p:nvSpPr>
        <p:spPr>
          <a:xfrm>
            <a:off x="11111696" y="5671594"/>
            <a:ext cx="891251" cy="439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Back</a:t>
            </a:r>
            <a:endParaRPr lang="he-I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6FE75C-9AE3-4CB5-85FD-919D49BDE708}"/>
              </a:ext>
            </a:extLst>
          </p:cNvPr>
          <p:cNvGrpSpPr/>
          <p:nvPr/>
        </p:nvGrpSpPr>
        <p:grpSpPr>
          <a:xfrm>
            <a:off x="2032000" y="935701"/>
            <a:ext cx="8128000" cy="369332"/>
            <a:chOff x="2032000" y="935701"/>
            <a:chExt cx="8128000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2E2A75-3431-4754-98B2-2642BB655D47}"/>
                </a:ext>
              </a:extLst>
            </p:cNvPr>
            <p:cNvSpPr txBox="1"/>
            <p:nvPr/>
          </p:nvSpPr>
          <p:spPr>
            <a:xfrm>
              <a:off x="2032000" y="935701"/>
              <a:ext cx="14147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/>
                <a:t>Search Code:</a:t>
              </a:r>
              <a:endParaRPr lang="he-IL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B3E16A7-FAB0-4C03-8862-4AF89B307609}"/>
                </a:ext>
              </a:extLst>
            </p:cNvPr>
            <p:cNvSpPr txBox="1"/>
            <p:nvPr/>
          </p:nvSpPr>
          <p:spPr>
            <a:xfrm>
              <a:off x="3446780" y="935701"/>
              <a:ext cx="67132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00000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99261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C27649-0A0A-4A1C-A122-C0D336E28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5670"/>
            <a:ext cx="12192000" cy="76690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590B64-6C1C-4CB4-A845-1CDD61780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131747"/>
              </p:ext>
            </p:extLst>
          </p:nvPr>
        </p:nvGraphicFramePr>
        <p:xfrm>
          <a:off x="2032000" y="1738239"/>
          <a:ext cx="8128000" cy="2992120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59368523"/>
                    </a:ext>
                  </a:extLst>
                </a:gridCol>
                <a:gridCol w="2834640">
                  <a:extLst>
                    <a:ext uri="{9D8B030D-6E8A-4147-A177-3AD203B41FA5}">
                      <a16:colId xmlns:a16="http://schemas.microsoft.com/office/drawing/2014/main" val="884281345"/>
                    </a:ext>
                  </a:extLst>
                </a:gridCol>
                <a:gridCol w="1595120">
                  <a:extLst>
                    <a:ext uri="{9D8B030D-6E8A-4147-A177-3AD203B41FA5}">
                      <a16:colId xmlns:a16="http://schemas.microsoft.com/office/drawing/2014/main" val="3690672392"/>
                    </a:ext>
                  </a:extLst>
                </a:gridCol>
                <a:gridCol w="1666240">
                  <a:extLst>
                    <a:ext uri="{9D8B030D-6E8A-4147-A177-3AD203B41FA5}">
                      <a16:colId xmlns:a16="http://schemas.microsoft.com/office/drawing/2014/main" val="3513489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2000" dirty="0"/>
                        <a:t>Status</a:t>
                      </a:r>
                      <a:endParaRPr lang="he-IL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Description</a:t>
                      </a:r>
                      <a:endParaRPr lang="he-IL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2000" dirty="0"/>
                        <a:t>Code</a:t>
                      </a:r>
                      <a:endParaRPr lang="he-IL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2000" dirty="0"/>
                        <a:t>Date</a:t>
                      </a:r>
                      <a:endParaRPr lang="he-IL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60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Done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#####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10065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02-01-2014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541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Done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Forgot password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10098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06-03-2014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627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Done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#####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10156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23-9-2014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70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Done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#####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10173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27-2-2015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088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in process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Unable to save the game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10229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12-11-2015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08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Done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Forgot password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10267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23-04-2016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37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process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Can’t Login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10312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18-5-2017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320087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D1A073F3-1796-4D1D-9B8F-17284C689776}"/>
              </a:ext>
            </a:extLst>
          </p:cNvPr>
          <p:cNvGrpSpPr/>
          <p:nvPr/>
        </p:nvGrpSpPr>
        <p:grpSpPr>
          <a:xfrm>
            <a:off x="3378200" y="1801739"/>
            <a:ext cx="270510" cy="266700"/>
            <a:chOff x="2087880" y="1786890"/>
            <a:chExt cx="270510" cy="2667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B9062F-B98A-4707-B9AA-B4FBA0C279FE}"/>
                </a:ext>
              </a:extLst>
            </p:cNvPr>
            <p:cNvSpPr/>
            <p:nvPr/>
          </p:nvSpPr>
          <p:spPr>
            <a:xfrm>
              <a:off x="2087880" y="1786890"/>
              <a:ext cx="270510" cy="2667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Isosceles Triangle 6">
              <a:hlinkClick r:id="rId3" action="ppaction://hlinksldjump"/>
              <a:extLst>
                <a:ext uri="{FF2B5EF4-FFF2-40B4-BE49-F238E27FC236}">
                  <a16:creationId xmlns:a16="http://schemas.microsoft.com/office/drawing/2014/main" id="{07E51071-E646-4F11-B4AB-966B84AB06A2}"/>
                </a:ext>
              </a:extLst>
            </p:cNvPr>
            <p:cNvSpPr/>
            <p:nvPr/>
          </p:nvSpPr>
          <p:spPr>
            <a:xfrm rot="10800000">
              <a:off x="2156460" y="1851660"/>
              <a:ext cx="125730" cy="13716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9" name="Rectangle: Rounded Corners 8">
            <a:hlinkClick r:id="rId4" action="ppaction://hlinksldjump"/>
            <a:extLst>
              <a:ext uri="{FF2B5EF4-FFF2-40B4-BE49-F238E27FC236}">
                <a16:creationId xmlns:a16="http://schemas.microsoft.com/office/drawing/2014/main" id="{FCB7D8CB-B2BB-42B0-BF83-FD6E8CC25560}"/>
              </a:ext>
            </a:extLst>
          </p:cNvPr>
          <p:cNvSpPr/>
          <p:nvPr/>
        </p:nvSpPr>
        <p:spPr>
          <a:xfrm>
            <a:off x="11111696" y="5671594"/>
            <a:ext cx="891251" cy="439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Back</a:t>
            </a:r>
            <a:endParaRPr lang="he-I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A3B669-C801-4032-AC3F-B6A59959A17D}"/>
              </a:ext>
            </a:extLst>
          </p:cNvPr>
          <p:cNvGrpSpPr/>
          <p:nvPr/>
        </p:nvGrpSpPr>
        <p:grpSpPr>
          <a:xfrm>
            <a:off x="2032000" y="935701"/>
            <a:ext cx="8128000" cy="369332"/>
            <a:chOff x="2032000" y="935701"/>
            <a:chExt cx="8128000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E3E4D7-2ABB-4203-87BC-D477FEE31CA3}"/>
                </a:ext>
              </a:extLst>
            </p:cNvPr>
            <p:cNvSpPr txBox="1"/>
            <p:nvPr/>
          </p:nvSpPr>
          <p:spPr>
            <a:xfrm>
              <a:off x="2032000" y="935701"/>
              <a:ext cx="14147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/>
                <a:t>Search Code:</a:t>
              </a:r>
              <a:endParaRPr lang="he-IL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4DDCD2-4321-4BE2-B9FF-E95AE218082C}"/>
                </a:ext>
              </a:extLst>
            </p:cNvPr>
            <p:cNvSpPr txBox="1"/>
            <p:nvPr/>
          </p:nvSpPr>
          <p:spPr>
            <a:xfrm>
              <a:off x="3446780" y="935701"/>
              <a:ext cx="67132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00000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394572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3BD7BE-36D4-43D1-B78C-D44825EB8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5670"/>
            <a:ext cx="12192000" cy="766905"/>
          </a:xfrm>
          <a:prstGeom prst="rect">
            <a:avLst/>
          </a:prstGeom>
        </p:spPr>
      </p:pic>
      <p:sp>
        <p:nvSpPr>
          <p:cNvPr id="8" name="Rectangle: Rounded Corners 7">
            <a:hlinkClick r:id="rId3" action="ppaction://hlinksldjump"/>
            <a:extLst>
              <a:ext uri="{FF2B5EF4-FFF2-40B4-BE49-F238E27FC236}">
                <a16:creationId xmlns:a16="http://schemas.microsoft.com/office/drawing/2014/main" id="{5CE860AD-D57F-4142-A3EE-535AF819E1BC}"/>
              </a:ext>
            </a:extLst>
          </p:cNvPr>
          <p:cNvSpPr/>
          <p:nvPr/>
        </p:nvSpPr>
        <p:spPr>
          <a:xfrm>
            <a:off x="11111696" y="5671594"/>
            <a:ext cx="891251" cy="439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Back</a:t>
            </a:r>
            <a:endParaRPr lang="he-IL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03701C0-3BB8-459A-B260-FBE540609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864935"/>
              </p:ext>
            </p:extLst>
          </p:nvPr>
        </p:nvGraphicFramePr>
        <p:xfrm>
          <a:off x="2032000" y="1679942"/>
          <a:ext cx="8128000" cy="2966720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666732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12183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previous Case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New Case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747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Forgot password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b="1" u="none" dirty="0">
                          <a:hlinkClick r:id="rId4" action="ppaction://hlinksldjump"/>
                        </a:rPr>
                        <a:t>Can’t Login</a:t>
                      </a:r>
                      <a:endParaRPr lang="he-IL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4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#####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hlinkClick r:id="rId4" action="ppaction://hlinksldjump"/>
                        </a:rPr>
                        <a:t>Unable to save the game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62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#####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408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Forgot password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471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#####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32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79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584796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2A3F059F-8ADE-4F87-B09F-D8BD1FE38791}"/>
              </a:ext>
            </a:extLst>
          </p:cNvPr>
          <p:cNvGrpSpPr/>
          <p:nvPr/>
        </p:nvGrpSpPr>
        <p:grpSpPr>
          <a:xfrm>
            <a:off x="0" y="308034"/>
            <a:ext cx="12192000" cy="386249"/>
            <a:chOff x="0" y="308034"/>
            <a:chExt cx="12192000" cy="38624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25EE15C-A67B-4498-9B27-F1535F1A0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4951"/>
              <a:ext cx="12192000" cy="36933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FE486C-F970-47A0-B516-7A352EF64D4F}"/>
                </a:ext>
              </a:extLst>
            </p:cNvPr>
            <p:cNvSpPr txBox="1"/>
            <p:nvPr/>
          </p:nvSpPr>
          <p:spPr>
            <a:xfrm>
              <a:off x="301861" y="308034"/>
              <a:ext cx="1480085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Admin Center</a:t>
              </a:r>
              <a:endParaRPr lang="he-IL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507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8B7014-2764-43AC-988A-F262A9C88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5670"/>
            <a:ext cx="12192000" cy="76690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A64DF92-A5B7-4ED5-967E-F4347B054EB6}"/>
              </a:ext>
            </a:extLst>
          </p:cNvPr>
          <p:cNvSpPr/>
          <p:nvPr/>
        </p:nvSpPr>
        <p:spPr>
          <a:xfrm>
            <a:off x="4575810" y="5181600"/>
            <a:ext cx="163830" cy="182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ectangle 2">
            <a:hlinkClick r:id="rId3" action="ppaction://hlinksldjump"/>
            <a:extLst>
              <a:ext uri="{FF2B5EF4-FFF2-40B4-BE49-F238E27FC236}">
                <a16:creationId xmlns:a16="http://schemas.microsoft.com/office/drawing/2014/main" id="{BBF3301D-C7EE-42A0-92BD-FCA3635FE05E}"/>
              </a:ext>
            </a:extLst>
          </p:cNvPr>
          <p:cNvSpPr/>
          <p:nvPr/>
        </p:nvSpPr>
        <p:spPr>
          <a:xfrm>
            <a:off x="4575810" y="5181600"/>
            <a:ext cx="163830" cy="182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47F25A-1061-41A0-8664-2D78F656F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649" y="838744"/>
            <a:ext cx="9115751" cy="494769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59A2B77-6364-4FC2-AA00-41F8FB40DCC8}"/>
              </a:ext>
            </a:extLst>
          </p:cNvPr>
          <p:cNvSpPr/>
          <p:nvPr/>
        </p:nvSpPr>
        <p:spPr>
          <a:xfrm>
            <a:off x="1740209" y="515816"/>
            <a:ext cx="2512380" cy="766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New Ticket</a:t>
            </a:r>
            <a:endParaRPr lang="he-IL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E4B0994-0B91-4943-8E07-2676E85EAB10}"/>
              </a:ext>
            </a:extLst>
          </p:cNvPr>
          <p:cNvSpPr/>
          <p:nvPr/>
        </p:nvSpPr>
        <p:spPr>
          <a:xfrm>
            <a:off x="11152336" y="5586837"/>
            <a:ext cx="891251" cy="439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Back</a:t>
            </a:r>
            <a:endParaRPr lang="he-IL" dirty="0"/>
          </a:p>
        </p:txBody>
      </p:sp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1DB95CE8-4665-4F11-8EC9-D80952D5382F}"/>
              </a:ext>
            </a:extLst>
          </p:cNvPr>
          <p:cNvSpPr/>
          <p:nvPr/>
        </p:nvSpPr>
        <p:spPr>
          <a:xfrm>
            <a:off x="4575810" y="5008880"/>
            <a:ext cx="163830" cy="172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A729EE-2BC3-485A-98BA-FF492A4B9707}"/>
              </a:ext>
            </a:extLst>
          </p:cNvPr>
          <p:cNvGrpSpPr/>
          <p:nvPr/>
        </p:nvGrpSpPr>
        <p:grpSpPr>
          <a:xfrm>
            <a:off x="0" y="308034"/>
            <a:ext cx="12192000" cy="386249"/>
            <a:chOff x="0" y="308034"/>
            <a:chExt cx="12192000" cy="38624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3CA9A08-8632-4800-AF8C-AF59F94CC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4951"/>
              <a:ext cx="12192000" cy="36933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97B575A-CC2D-4C93-B7B3-EB5E06435A30}"/>
                </a:ext>
              </a:extLst>
            </p:cNvPr>
            <p:cNvSpPr txBox="1"/>
            <p:nvPr/>
          </p:nvSpPr>
          <p:spPr>
            <a:xfrm>
              <a:off x="301861" y="308034"/>
              <a:ext cx="1480085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Admin Center</a:t>
              </a:r>
              <a:endParaRPr lang="he-IL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Rectangle 7">
            <a:hlinkClick r:id="rId3" action="ppaction://hlinksldjump"/>
            <a:extLst>
              <a:ext uri="{FF2B5EF4-FFF2-40B4-BE49-F238E27FC236}">
                <a16:creationId xmlns:a16="http://schemas.microsoft.com/office/drawing/2014/main" id="{8E9C0292-2084-48A2-9AA7-1CBB544E3D7E}"/>
              </a:ext>
            </a:extLst>
          </p:cNvPr>
          <p:cNvSpPr/>
          <p:nvPr/>
        </p:nvSpPr>
        <p:spPr>
          <a:xfrm>
            <a:off x="4280533" y="4986020"/>
            <a:ext cx="163831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Rectangle: Rounded Corners 16">
            <a:hlinkClick r:id="rId5" action="ppaction://hlinksldjump"/>
            <a:extLst>
              <a:ext uri="{FF2B5EF4-FFF2-40B4-BE49-F238E27FC236}">
                <a16:creationId xmlns:a16="http://schemas.microsoft.com/office/drawing/2014/main" id="{0AE08468-5299-4A86-852E-43525E703C06}"/>
              </a:ext>
            </a:extLst>
          </p:cNvPr>
          <p:cNvSpPr/>
          <p:nvPr/>
        </p:nvSpPr>
        <p:spPr>
          <a:xfrm>
            <a:off x="148413" y="5586837"/>
            <a:ext cx="891251" cy="43983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Submit</a:t>
            </a:r>
            <a:endParaRPr lang="he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6AFCCE-A8F1-47FA-9B22-EF9D9EF7FAC7}"/>
              </a:ext>
            </a:extLst>
          </p:cNvPr>
          <p:cNvSpPr/>
          <p:nvPr/>
        </p:nvSpPr>
        <p:spPr>
          <a:xfrm>
            <a:off x="1493133" y="5396703"/>
            <a:ext cx="2152891" cy="307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Choose Department</a:t>
            </a:r>
            <a:endParaRPr lang="he-IL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9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7FC3B621-4266-4A8D-A24A-9AC6E2586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649" y="838744"/>
            <a:ext cx="9115751" cy="49476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8B7014-2764-43AC-988A-F262A9C88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5670"/>
            <a:ext cx="12192000" cy="76690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7C3EEE6-2D6D-4162-9F97-74238C47F292}"/>
              </a:ext>
            </a:extLst>
          </p:cNvPr>
          <p:cNvSpPr/>
          <p:nvPr/>
        </p:nvSpPr>
        <p:spPr>
          <a:xfrm>
            <a:off x="1752600" y="525286"/>
            <a:ext cx="2512380" cy="766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New Ticket</a:t>
            </a:r>
            <a:endParaRPr lang="he-IL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: Rounded Corners 32">
            <a:hlinkClick r:id="rId4" action="ppaction://hlinksldjump"/>
            <a:extLst>
              <a:ext uri="{FF2B5EF4-FFF2-40B4-BE49-F238E27FC236}">
                <a16:creationId xmlns:a16="http://schemas.microsoft.com/office/drawing/2014/main" id="{A56BD31F-24BE-4B63-BC04-ADCDA5D64B1A}"/>
              </a:ext>
            </a:extLst>
          </p:cNvPr>
          <p:cNvSpPr/>
          <p:nvPr/>
        </p:nvSpPr>
        <p:spPr>
          <a:xfrm>
            <a:off x="11142176" y="5595577"/>
            <a:ext cx="891251" cy="439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Back</a:t>
            </a:r>
            <a:endParaRPr lang="he-IL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7EDDE4F-BB52-4B7A-B222-574559BAD1C3}"/>
              </a:ext>
            </a:extLst>
          </p:cNvPr>
          <p:cNvGrpSpPr/>
          <p:nvPr/>
        </p:nvGrpSpPr>
        <p:grpSpPr>
          <a:xfrm>
            <a:off x="0" y="308034"/>
            <a:ext cx="12192000" cy="386249"/>
            <a:chOff x="0" y="308034"/>
            <a:chExt cx="12192000" cy="386249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B58E1B70-55F7-4806-BC8F-F37CE49AE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4951"/>
              <a:ext cx="12192000" cy="369332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4B72A36-D112-4698-B9A3-95B222F1E7E2}"/>
                </a:ext>
              </a:extLst>
            </p:cNvPr>
            <p:cNvSpPr txBox="1"/>
            <p:nvPr/>
          </p:nvSpPr>
          <p:spPr>
            <a:xfrm>
              <a:off x="301861" y="308034"/>
              <a:ext cx="1480085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Admin Center</a:t>
              </a:r>
              <a:endParaRPr lang="he-IL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Rectangle: Rounded Corners 42">
            <a:hlinkClick r:id="rId5" action="ppaction://hlinksldjump"/>
            <a:extLst>
              <a:ext uri="{FF2B5EF4-FFF2-40B4-BE49-F238E27FC236}">
                <a16:creationId xmlns:a16="http://schemas.microsoft.com/office/drawing/2014/main" id="{39B77D28-001A-46AB-B992-C73064DE2ED0}"/>
              </a:ext>
            </a:extLst>
          </p:cNvPr>
          <p:cNvSpPr/>
          <p:nvPr/>
        </p:nvSpPr>
        <p:spPr>
          <a:xfrm>
            <a:off x="148413" y="5586837"/>
            <a:ext cx="891251" cy="43983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Submit</a:t>
            </a:r>
            <a:endParaRPr lang="he-IL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BFE8855-3713-40AE-B810-421766D7A4FC}"/>
              </a:ext>
            </a:extLst>
          </p:cNvPr>
          <p:cNvSpPr/>
          <p:nvPr/>
        </p:nvSpPr>
        <p:spPr>
          <a:xfrm>
            <a:off x="1493133" y="5396703"/>
            <a:ext cx="2152891" cy="307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Choose Department</a:t>
            </a:r>
            <a:endParaRPr lang="he-IL" b="1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EB14747-A5C3-4FD4-B2C6-E312A6A6EC67}"/>
              </a:ext>
            </a:extLst>
          </p:cNvPr>
          <p:cNvGrpSpPr/>
          <p:nvPr/>
        </p:nvGrpSpPr>
        <p:grpSpPr>
          <a:xfrm>
            <a:off x="1617042" y="5178743"/>
            <a:ext cx="2850038" cy="609600"/>
            <a:chOff x="1628617" y="5178743"/>
            <a:chExt cx="2850038" cy="6096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00BF8C9-0CDC-4EF1-8E86-0E4D4CBCA837}"/>
                </a:ext>
              </a:extLst>
            </p:cNvPr>
            <p:cNvSpPr/>
            <p:nvPr/>
          </p:nvSpPr>
          <p:spPr>
            <a:xfrm>
              <a:off x="1628617" y="5178743"/>
              <a:ext cx="2850038" cy="609600"/>
            </a:xfrm>
            <a:prstGeom prst="rect">
              <a:avLst/>
            </a:prstGeom>
            <a:solidFill>
              <a:srgbClr val="FBFBFB"/>
            </a:solidFill>
            <a:ln>
              <a:solidFill>
                <a:srgbClr val="C6C6C6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7" name="Rectangle 26">
              <a:hlinkClick r:id="rId6" action="ppaction://hlinksldjump"/>
              <a:extLst>
                <a:ext uri="{FF2B5EF4-FFF2-40B4-BE49-F238E27FC236}">
                  <a16:creationId xmlns:a16="http://schemas.microsoft.com/office/drawing/2014/main" id="{69B26A4B-4E06-4C11-A942-309A78088677}"/>
                </a:ext>
              </a:extLst>
            </p:cNvPr>
            <p:cNvSpPr/>
            <p:nvPr/>
          </p:nvSpPr>
          <p:spPr>
            <a:xfrm>
              <a:off x="1644338" y="5200803"/>
              <a:ext cx="1143250" cy="270491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/>
              <a:r>
                <a:rPr lang="en-US" dirty="0">
                  <a:solidFill>
                    <a:schemeClr val="tx1"/>
                  </a:solidFill>
                </a:rPr>
                <a:t>In process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8CB1C6B-73A1-4211-8718-BBD3EE89F449}"/>
                </a:ext>
              </a:extLst>
            </p:cNvPr>
            <p:cNvSpPr/>
            <p:nvPr/>
          </p:nvSpPr>
          <p:spPr>
            <a:xfrm>
              <a:off x="1644338" y="5480509"/>
              <a:ext cx="735007" cy="270491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/>
              <a:r>
                <a:rPr lang="en-US" dirty="0">
                  <a:solidFill>
                    <a:schemeClr val="tx1"/>
                  </a:solidFill>
                </a:rPr>
                <a:t>Done</a:t>
              </a:r>
              <a:endParaRPr lang="he-IL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003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BF41CB7-D33C-487F-8F75-9CB3BCC86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649" y="838744"/>
            <a:ext cx="9115751" cy="49476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8B7014-2764-43AC-988A-F262A9C88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5670"/>
            <a:ext cx="12192000" cy="76690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7C3EEE6-2D6D-4162-9F97-74238C47F292}"/>
              </a:ext>
            </a:extLst>
          </p:cNvPr>
          <p:cNvSpPr/>
          <p:nvPr/>
        </p:nvSpPr>
        <p:spPr>
          <a:xfrm>
            <a:off x="1752600" y="523783"/>
            <a:ext cx="2512380" cy="766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New Ticket</a:t>
            </a:r>
            <a:endParaRPr lang="he-IL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64DF92-A5B7-4ED5-967E-F4347B054EB6}"/>
              </a:ext>
            </a:extLst>
          </p:cNvPr>
          <p:cNvSpPr/>
          <p:nvPr/>
        </p:nvSpPr>
        <p:spPr>
          <a:xfrm>
            <a:off x="4575810" y="5181600"/>
            <a:ext cx="163830" cy="182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: Rounded Corners 8">
            <a:hlinkClick r:id="rId4" action="ppaction://hlinksldjump"/>
            <a:extLst>
              <a:ext uri="{FF2B5EF4-FFF2-40B4-BE49-F238E27FC236}">
                <a16:creationId xmlns:a16="http://schemas.microsoft.com/office/drawing/2014/main" id="{6758699D-9920-4EB6-87EF-3EC8943F5927}"/>
              </a:ext>
            </a:extLst>
          </p:cNvPr>
          <p:cNvSpPr/>
          <p:nvPr/>
        </p:nvSpPr>
        <p:spPr>
          <a:xfrm>
            <a:off x="11142176" y="5579757"/>
            <a:ext cx="891251" cy="439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Back</a:t>
            </a:r>
            <a:endParaRPr lang="he-IL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9B2898-E211-4141-B783-64DE9AD380CF}"/>
              </a:ext>
            </a:extLst>
          </p:cNvPr>
          <p:cNvGrpSpPr/>
          <p:nvPr/>
        </p:nvGrpSpPr>
        <p:grpSpPr>
          <a:xfrm>
            <a:off x="0" y="308034"/>
            <a:ext cx="12192000" cy="386249"/>
            <a:chOff x="0" y="308034"/>
            <a:chExt cx="12192000" cy="38624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003D845-7E41-4222-B076-BA4527853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4951"/>
              <a:ext cx="12192000" cy="36933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786951-563A-4A8C-9BEA-A9C2B770AAF8}"/>
                </a:ext>
              </a:extLst>
            </p:cNvPr>
            <p:cNvSpPr txBox="1"/>
            <p:nvPr/>
          </p:nvSpPr>
          <p:spPr>
            <a:xfrm>
              <a:off x="301861" y="308034"/>
              <a:ext cx="1480085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Admin Center</a:t>
              </a:r>
              <a:endParaRPr lang="he-IL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B46D39A-3448-4EA4-9F84-EABB9B5D29D2}"/>
              </a:ext>
            </a:extLst>
          </p:cNvPr>
          <p:cNvSpPr/>
          <p:nvPr/>
        </p:nvSpPr>
        <p:spPr>
          <a:xfrm>
            <a:off x="1672590" y="4981495"/>
            <a:ext cx="449580" cy="162182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43A022-906F-425F-A9F0-EE058128FC43}"/>
              </a:ext>
            </a:extLst>
          </p:cNvPr>
          <p:cNvSpPr/>
          <p:nvPr/>
        </p:nvSpPr>
        <p:spPr>
          <a:xfrm>
            <a:off x="1629027" y="4876958"/>
            <a:ext cx="1242060" cy="349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In process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hlinkClick r:id="rId5" action="ppaction://hlinksldjump"/>
            <a:extLst>
              <a:ext uri="{FF2B5EF4-FFF2-40B4-BE49-F238E27FC236}">
                <a16:creationId xmlns:a16="http://schemas.microsoft.com/office/drawing/2014/main" id="{34481DBF-2647-46C6-9A20-7985D619F111}"/>
              </a:ext>
            </a:extLst>
          </p:cNvPr>
          <p:cNvSpPr/>
          <p:nvPr/>
        </p:nvSpPr>
        <p:spPr>
          <a:xfrm>
            <a:off x="148413" y="5586837"/>
            <a:ext cx="891251" cy="439839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Submit</a:t>
            </a:r>
            <a:endParaRPr lang="he-IL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273475-244D-4857-B3D0-6141D38D5A75}"/>
              </a:ext>
            </a:extLst>
          </p:cNvPr>
          <p:cNvSpPr/>
          <p:nvPr/>
        </p:nvSpPr>
        <p:spPr>
          <a:xfrm>
            <a:off x="1493133" y="5396703"/>
            <a:ext cx="2152891" cy="307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Choose Department</a:t>
            </a:r>
            <a:endParaRPr lang="he-IL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24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: פינות מעוגלות 4">
            <a:hlinkClick r:id="rId2" action="ppaction://hlinksldjump"/>
            <a:extLst>
              <a:ext uri="{FF2B5EF4-FFF2-40B4-BE49-F238E27FC236}">
                <a16:creationId xmlns:a16="http://schemas.microsoft.com/office/drawing/2014/main" id="{0D358575-E85E-40F2-A3F5-09F4225B814B}"/>
              </a:ext>
            </a:extLst>
          </p:cNvPr>
          <p:cNvSpPr/>
          <p:nvPr/>
        </p:nvSpPr>
        <p:spPr>
          <a:xfrm>
            <a:off x="4197986" y="1206015"/>
            <a:ext cx="3796028" cy="513766"/>
          </a:xfrm>
          <a:prstGeom prst="roundRect">
            <a:avLst/>
          </a:prstGeom>
          <a:solidFill>
            <a:srgbClr val="111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Sign Up</a:t>
            </a:r>
            <a:endParaRPr lang="he-IL" b="1" dirty="0"/>
          </a:p>
        </p:txBody>
      </p:sp>
      <p:sp>
        <p:nvSpPr>
          <p:cNvPr id="6" name="מלבן: פינות מעוגלות 5">
            <a:hlinkClick r:id="rId3" action="ppaction://hlinksldjump"/>
            <a:extLst>
              <a:ext uri="{FF2B5EF4-FFF2-40B4-BE49-F238E27FC236}">
                <a16:creationId xmlns:a16="http://schemas.microsoft.com/office/drawing/2014/main" id="{C8423D43-AD7E-4266-A3BB-BD9155D674B4}"/>
              </a:ext>
            </a:extLst>
          </p:cNvPr>
          <p:cNvSpPr/>
          <p:nvPr/>
        </p:nvSpPr>
        <p:spPr>
          <a:xfrm>
            <a:off x="4197986" y="2915234"/>
            <a:ext cx="3796028" cy="513766"/>
          </a:xfrm>
          <a:prstGeom prst="roundRect">
            <a:avLst/>
          </a:prstGeom>
          <a:solidFill>
            <a:srgbClr val="111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User Login</a:t>
            </a:r>
            <a:endParaRPr lang="he-IL" b="1" dirty="0"/>
          </a:p>
        </p:txBody>
      </p:sp>
      <p:sp>
        <p:nvSpPr>
          <p:cNvPr id="7" name="מלבן: פינות מעוגלות 6">
            <a:hlinkClick r:id="rId4" action="ppaction://hlinksldjump"/>
            <a:extLst>
              <a:ext uri="{FF2B5EF4-FFF2-40B4-BE49-F238E27FC236}">
                <a16:creationId xmlns:a16="http://schemas.microsoft.com/office/drawing/2014/main" id="{E8F414B9-338F-4978-92C4-DC778CA4A412}"/>
              </a:ext>
            </a:extLst>
          </p:cNvPr>
          <p:cNvSpPr/>
          <p:nvPr/>
        </p:nvSpPr>
        <p:spPr>
          <a:xfrm>
            <a:off x="4197986" y="4569719"/>
            <a:ext cx="3796028" cy="513766"/>
          </a:xfrm>
          <a:prstGeom prst="roundRect">
            <a:avLst>
              <a:gd name="adj" fmla="val 16667"/>
            </a:avLst>
          </a:prstGeom>
          <a:solidFill>
            <a:srgbClr val="111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FAQ</a:t>
            </a:r>
            <a:endParaRPr lang="he-IL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D3EF08-779B-4C7F-8DEF-339345722E38}"/>
              </a:ext>
            </a:extLst>
          </p:cNvPr>
          <p:cNvSpPr txBox="1"/>
          <p:nvPr/>
        </p:nvSpPr>
        <p:spPr>
          <a:xfrm>
            <a:off x="9942653" y="192278"/>
            <a:ext cx="393539" cy="1549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AD9406-E82B-4D6F-BBAA-23D9EA1E06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4204"/>
            <a:ext cx="12192000" cy="766905"/>
          </a:xfrm>
          <a:prstGeom prst="rect">
            <a:avLst/>
          </a:prstGeom>
        </p:spPr>
      </p:pic>
      <p:sp>
        <p:nvSpPr>
          <p:cNvPr id="3" name="Rectangle: Rounded Corners 2">
            <a:hlinkClick r:id="rId6" action="ppaction://hlinksldjump"/>
            <a:extLst>
              <a:ext uri="{FF2B5EF4-FFF2-40B4-BE49-F238E27FC236}">
                <a16:creationId xmlns:a16="http://schemas.microsoft.com/office/drawing/2014/main" id="{638D2F69-AF63-4B4B-800C-979F87928E53}"/>
              </a:ext>
            </a:extLst>
          </p:cNvPr>
          <p:cNvSpPr/>
          <p:nvPr/>
        </p:nvSpPr>
        <p:spPr>
          <a:xfrm>
            <a:off x="11111696" y="5671594"/>
            <a:ext cx="891251" cy="439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Back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4351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16E87F4-3687-4E6E-8B1C-605098B3C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086" y="834917"/>
            <a:ext cx="9113367" cy="4946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8B7014-2764-43AC-988A-F262A9C88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5670"/>
            <a:ext cx="12192000" cy="76690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A64DF92-A5B7-4ED5-967E-F4347B054EB6}"/>
              </a:ext>
            </a:extLst>
          </p:cNvPr>
          <p:cNvSpPr/>
          <p:nvPr/>
        </p:nvSpPr>
        <p:spPr>
          <a:xfrm>
            <a:off x="4575810" y="5181600"/>
            <a:ext cx="163830" cy="182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ectangle 2">
            <a:hlinkClick r:id="rId4" action="ppaction://hlinksldjump"/>
            <a:extLst>
              <a:ext uri="{FF2B5EF4-FFF2-40B4-BE49-F238E27FC236}">
                <a16:creationId xmlns:a16="http://schemas.microsoft.com/office/drawing/2014/main" id="{BBF3301D-C7EE-42A0-92BD-FCA3635FE05E}"/>
              </a:ext>
            </a:extLst>
          </p:cNvPr>
          <p:cNvSpPr/>
          <p:nvPr/>
        </p:nvSpPr>
        <p:spPr>
          <a:xfrm>
            <a:off x="4575810" y="5181600"/>
            <a:ext cx="163830" cy="182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E4B0994-0B91-4943-8E07-2676E85EAB10}"/>
              </a:ext>
            </a:extLst>
          </p:cNvPr>
          <p:cNvSpPr/>
          <p:nvPr/>
        </p:nvSpPr>
        <p:spPr>
          <a:xfrm>
            <a:off x="11152336" y="5586837"/>
            <a:ext cx="891251" cy="439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Back</a:t>
            </a:r>
            <a:endParaRPr lang="he-IL" dirty="0"/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1DB95CE8-4665-4F11-8EC9-D80952D5382F}"/>
              </a:ext>
            </a:extLst>
          </p:cNvPr>
          <p:cNvSpPr/>
          <p:nvPr/>
        </p:nvSpPr>
        <p:spPr>
          <a:xfrm>
            <a:off x="4575810" y="5008880"/>
            <a:ext cx="163830" cy="172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A729EE-2BC3-485A-98BA-FF492A4B9707}"/>
              </a:ext>
            </a:extLst>
          </p:cNvPr>
          <p:cNvGrpSpPr/>
          <p:nvPr/>
        </p:nvGrpSpPr>
        <p:grpSpPr>
          <a:xfrm>
            <a:off x="0" y="308034"/>
            <a:ext cx="12192000" cy="386249"/>
            <a:chOff x="0" y="308034"/>
            <a:chExt cx="12192000" cy="38624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3CA9A08-8632-4800-AF8C-AF59F94CC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4951"/>
              <a:ext cx="12192000" cy="36933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97B575A-CC2D-4C93-B7B3-EB5E06435A30}"/>
                </a:ext>
              </a:extLst>
            </p:cNvPr>
            <p:cNvSpPr txBox="1"/>
            <p:nvPr/>
          </p:nvSpPr>
          <p:spPr>
            <a:xfrm>
              <a:off x="301861" y="308034"/>
              <a:ext cx="1480085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Admin Center</a:t>
              </a:r>
              <a:endParaRPr lang="he-IL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Rectangle 7">
            <a:hlinkClick r:id="rId4" action="ppaction://hlinksldjump"/>
            <a:extLst>
              <a:ext uri="{FF2B5EF4-FFF2-40B4-BE49-F238E27FC236}">
                <a16:creationId xmlns:a16="http://schemas.microsoft.com/office/drawing/2014/main" id="{8E9C0292-2084-48A2-9AA7-1CBB544E3D7E}"/>
              </a:ext>
            </a:extLst>
          </p:cNvPr>
          <p:cNvSpPr/>
          <p:nvPr/>
        </p:nvSpPr>
        <p:spPr>
          <a:xfrm>
            <a:off x="4280533" y="4986020"/>
            <a:ext cx="163831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9A2B77-6364-4FC2-AA00-41F8FB40DCC8}"/>
              </a:ext>
            </a:extLst>
          </p:cNvPr>
          <p:cNvSpPr/>
          <p:nvPr/>
        </p:nvSpPr>
        <p:spPr>
          <a:xfrm>
            <a:off x="1740209" y="515816"/>
            <a:ext cx="2512380" cy="766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New Ticket</a:t>
            </a:r>
            <a:endParaRPr lang="he-IL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: Rounded Corners 18">
            <a:hlinkClick r:id="rId5" action="ppaction://hlinksldjump"/>
            <a:extLst>
              <a:ext uri="{FF2B5EF4-FFF2-40B4-BE49-F238E27FC236}">
                <a16:creationId xmlns:a16="http://schemas.microsoft.com/office/drawing/2014/main" id="{3DC55C5C-2147-42CC-8607-B233D805A480}"/>
              </a:ext>
            </a:extLst>
          </p:cNvPr>
          <p:cNvSpPr/>
          <p:nvPr/>
        </p:nvSpPr>
        <p:spPr>
          <a:xfrm>
            <a:off x="148413" y="5586837"/>
            <a:ext cx="891251" cy="43983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Submit</a:t>
            </a:r>
            <a:endParaRPr lang="he-IL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D55E7B-5533-44FF-B991-7DC4197CC610}"/>
              </a:ext>
            </a:extLst>
          </p:cNvPr>
          <p:cNvSpPr/>
          <p:nvPr/>
        </p:nvSpPr>
        <p:spPr>
          <a:xfrm>
            <a:off x="1493133" y="5396703"/>
            <a:ext cx="2152891" cy="307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Choose Department</a:t>
            </a:r>
            <a:endParaRPr lang="he-IL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47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7FC3B621-4266-4A8D-A24A-9AC6E2586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649" y="838744"/>
            <a:ext cx="9115751" cy="49476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8B7014-2764-43AC-988A-F262A9C88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5670"/>
            <a:ext cx="12192000" cy="76690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7C3EEE6-2D6D-4162-9F97-74238C47F292}"/>
              </a:ext>
            </a:extLst>
          </p:cNvPr>
          <p:cNvSpPr/>
          <p:nvPr/>
        </p:nvSpPr>
        <p:spPr>
          <a:xfrm>
            <a:off x="1752600" y="525286"/>
            <a:ext cx="2512380" cy="766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New Ticket</a:t>
            </a:r>
            <a:endParaRPr lang="he-IL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: Rounded Corners 32">
            <a:hlinkClick r:id="rId4" action="ppaction://hlinksldjump"/>
            <a:extLst>
              <a:ext uri="{FF2B5EF4-FFF2-40B4-BE49-F238E27FC236}">
                <a16:creationId xmlns:a16="http://schemas.microsoft.com/office/drawing/2014/main" id="{A56BD31F-24BE-4B63-BC04-ADCDA5D64B1A}"/>
              </a:ext>
            </a:extLst>
          </p:cNvPr>
          <p:cNvSpPr/>
          <p:nvPr/>
        </p:nvSpPr>
        <p:spPr>
          <a:xfrm>
            <a:off x="11142176" y="5595577"/>
            <a:ext cx="891251" cy="439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Back</a:t>
            </a:r>
            <a:endParaRPr lang="he-IL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7EDDE4F-BB52-4B7A-B222-574559BAD1C3}"/>
              </a:ext>
            </a:extLst>
          </p:cNvPr>
          <p:cNvGrpSpPr/>
          <p:nvPr/>
        </p:nvGrpSpPr>
        <p:grpSpPr>
          <a:xfrm>
            <a:off x="0" y="308034"/>
            <a:ext cx="12192000" cy="386249"/>
            <a:chOff x="0" y="308034"/>
            <a:chExt cx="12192000" cy="386249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B58E1B70-55F7-4806-BC8F-F37CE49AE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4951"/>
              <a:ext cx="12192000" cy="369332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4B72A36-D112-4698-B9A3-95B222F1E7E2}"/>
                </a:ext>
              </a:extLst>
            </p:cNvPr>
            <p:cNvSpPr txBox="1"/>
            <p:nvPr/>
          </p:nvSpPr>
          <p:spPr>
            <a:xfrm>
              <a:off x="301861" y="308034"/>
              <a:ext cx="1480085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Admin Center</a:t>
              </a:r>
              <a:endParaRPr lang="he-IL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angle: Rounded Corners 15">
            <a:hlinkClick r:id="rId5" action="ppaction://hlinksldjump"/>
            <a:extLst>
              <a:ext uri="{FF2B5EF4-FFF2-40B4-BE49-F238E27FC236}">
                <a16:creationId xmlns:a16="http://schemas.microsoft.com/office/drawing/2014/main" id="{28BCCC0E-AF3A-4BC7-8FAA-ED85A6BB0B02}"/>
              </a:ext>
            </a:extLst>
          </p:cNvPr>
          <p:cNvSpPr/>
          <p:nvPr/>
        </p:nvSpPr>
        <p:spPr>
          <a:xfrm>
            <a:off x="148413" y="5586837"/>
            <a:ext cx="891251" cy="43983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Submit</a:t>
            </a:r>
            <a:endParaRPr lang="he-I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4D571B-087A-43ED-8252-13D9674E36EE}"/>
              </a:ext>
            </a:extLst>
          </p:cNvPr>
          <p:cNvSpPr/>
          <p:nvPr/>
        </p:nvSpPr>
        <p:spPr>
          <a:xfrm>
            <a:off x="1493133" y="5396703"/>
            <a:ext cx="2152891" cy="307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Choose Department</a:t>
            </a:r>
            <a:endParaRPr lang="he-IL" b="1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6DBC7BF-44BD-4998-BBFC-C9A2DA17FBF7}"/>
              </a:ext>
            </a:extLst>
          </p:cNvPr>
          <p:cNvGrpSpPr/>
          <p:nvPr/>
        </p:nvGrpSpPr>
        <p:grpSpPr>
          <a:xfrm>
            <a:off x="1617042" y="5178743"/>
            <a:ext cx="2850038" cy="609600"/>
            <a:chOff x="1628617" y="5178743"/>
            <a:chExt cx="2850038" cy="6096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00BF8C9-0CDC-4EF1-8E86-0E4D4CBCA837}"/>
                </a:ext>
              </a:extLst>
            </p:cNvPr>
            <p:cNvSpPr/>
            <p:nvPr/>
          </p:nvSpPr>
          <p:spPr>
            <a:xfrm>
              <a:off x="1628617" y="5178743"/>
              <a:ext cx="2850038" cy="609600"/>
            </a:xfrm>
            <a:prstGeom prst="rect">
              <a:avLst/>
            </a:prstGeom>
            <a:solidFill>
              <a:srgbClr val="FBFBFB"/>
            </a:solidFill>
            <a:ln>
              <a:solidFill>
                <a:srgbClr val="C6C6C6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7" name="Rectangle 26">
              <a:hlinkClick r:id="rId6" action="ppaction://hlinksldjump"/>
              <a:extLst>
                <a:ext uri="{FF2B5EF4-FFF2-40B4-BE49-F238E27FC236}">
                  <a16:creationId xmlns:a16="http://schemas.microsoft.com/office/drawing/2014/main" id="{69B26A4B-4E06-4C11-A942-309A78088677}"/>
                </a:ext>
              </a:extLst>
            </p:cNvPr>
            <p:cNvSpPr/>
            <p:nvPr/>
          </p:nvSpPr>
          <p:spPr>
            <a:xfrm>
              <a:off x="1644338" y="5200803"/>
              <a:ext cx="1143250" cy="270491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/>
              <a:r>
                <a:rPr lang="en-US" dirty="0">
                  <a:solidFill>
                    <a:schemeClr val="tx1"/>
                  </a:solidFill>
                </a:rPr>
                <a:t>In process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8CB1C6B-73A1-4211-8718-BBD3EE89F449}"/>
                </a:ext>
              </a:extLst>
            </p:cNvPr>
            <p:cNvSpPr/>
            <p:nvPr/>
          </p:nvSpPr>
          <p:spPr>
            <a:xfrm>
              <a:off x="1644338" y="5480509"/>
              <a:ext cx="735007" cy="270491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/>
              <a:r>
                <a:rPr lang="en-US" dirty="0">
                  <a:solidFill>
                    <a:schemeClr val="tx1"/>
                  </a:solidFill>
                </a:rPr>
                <a:t>Done</a:t>
              </a:r>
              <a:endParaRPr lang="he-IL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258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BF41CB7-D33C-487F-8F75-9CB3BCC86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649" y="838744"/>
            <a:ext cx="9115751" cy="49476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8B7014-2764-43AC-988A-F262A9C88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5670"/>
            <a:ext cx="12192000" cy="76690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7C3EEE6-2D6D-4162-9F97-74238C47F292}"/>
              </a:ext>
            </a:extLst>
          </p:cNvPr>
          <p:cNvSpPr/>
          <p:nvPr/>
        </p:nvSpPr>
        <p:spPr>
          <a:xfrm>
            <a:off x="1752600" y="523783"/>
            <a:ext cx="2512380" cy="766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New Ticket</a:t>
            </a:r>
            <a:endParaRPr lang="he-IL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64DF92-A5B7-4ED5-967E-F4347B054EB6}"/>
              </a:ext>
            </a:extLst>
          </p:cNvPr>
          <p:cNvSpPr/>
          <p:nvPr/>
        </p:nvSpPr>
        <p:spPr>
          <a:xfrm>
            <a:off x="4575810" y="5181600"/>
            <a:ext cx="163830" cy="182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: Rounded Corners 8">
            <a:hlinkClick r:id="rId4" action="ppaction://hlinksldjump"/>
            <a:extLst>
              <a:ext uri="{FF2B5EF4-FFF2-40B4-BE49-F238E27FC236}">
                <a16:creationId xmlns:a16="http://schemas.microsoft.com/office/drawing/2014/main" id="{6758699D-9920-4EB6-87EF-3EC8943F5927}"/>
              </a:ext>
            </a:extLst>
          </p:cNvPr>
          <p:cNvSpPr/>
          <p:nvPr/>
        </p:nvSpPr>
        <p:spPr>
          <a:xfrm>
            <a:off x="11142176" y="5579757"/>
            <a:ext cx="891251" cy="439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Back</a:t>
            </a:r>
            <a:endParaRPr lang="he-IL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9B2898-E211-4141-B783-64DE9AD380CF}"/>
              </a:ext>
            </a:extLst>
          </p:cNvPr>
          <p:cNvGrpSpPr/>
          <p:nvPr/>
        </p:nvGrpSpPr>
        <p:grpSpPr>
          <a:xfrm>
            <a:off x="0" y="308034"/>
            <a:ext cx="12192000" cy="386249"/>
            <a:chOff x="0" y="308034"/>
            <a:chExt cx="12192000" cy="38624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003D845-7E41-4222-B076-BA4527853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4951"/>
              <a:ext cx="12192000" cy="36933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786951-563A-4A8C-9BEA-A9C2B770AAF8}"/>
                </a:ext>
              </a:extLst>
            </p:cNvPr>
            <p:cNvSpPr txBox="1"/>
            <p:nvPr/>
          </p:nvSpPr>
          <p:spPr>
            <a:xfrm>
              <a:off x="301861" y="308034"/>
              <a:ext cx="1480085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Admin Center</a:t>
              </a:r>
              <a:endParaRPr lang="he-IL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B46D39A-3448-4EA4-9F84-EABB9B5D29D2}"/>
              </a:ext>
            </a:extLst>
          </p:cNvPr>
          <p:cNvSpPr/>
          <p:nvPr/>
        </p:nvSpPr>
        <p:spPr>
          <a:xfrm>
            <a:off x="1672590" y="4981495"/>
            <a:ext cx="449580" cy="162182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43A022-906F-425F-A9F0-EE058128FC43}"/>
              </a:ext>
            </a:extLst>
          </p:cNvPr>
          <p:cNvSpPr/>
          <p:nvPr/>
        </p:nvSpPr>
        <p:spPr>
          <a:xfrm>
            <a:off x="1629027" y="4876958"/>
            <a:ext cx="1242060" cy="349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In process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hlinkClick r:id="rId5" action="ppaction://hlinksldjump"/>
            <a:extLst>
              <a:ext uri="{FF2B5EF4-FFF2-40B4-BE49-F238E27FC236}">
                <a16:creationId xmlns:a16="http://schemas.microsoft.com/office/drawing/2014/main" id="{205BE2AD-2087-4D2A-899B-13321921D844}"/>
              </a:ext>
            </a:extLst>
          </p:cNvPr>
          <p:cNvSpPr/>
          <p:nvPr/>
        </p:nvSpPr>
        <p:spPr>
          <a:xfrm>
            <a:off x="148413" y="5586837"/>
            <a:ext cx="891251" cy="439839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Submit</a:t>
            </a:r>
            <a:endParaRPr lang="he-I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93F07B-7C65-4B32-90F1-DAE84C320DC3}"/>
              </a:ext>
            </a:extLst>
          </p:cNvPr>
          <p:cNvSpPr/>
          <p:nvPr/>
        </p:nvSpPr>
        <p:spPr>
          <a:xfrm>
            <a:off x="1493133" y="5396703"/>
            <a:ext cx="2152891" cy="307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Choose Department</a:t>
            </a:r>
            <a:endParaRPr lang="he-IL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22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559FC3-47F1-445E-888D-7EA1A82EC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5670"/>
            <a:ext cx="12192000" cy="76690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0EC312C-C6E6-426A-8DB7-A0B272A124CC}"/>
              </a:ext>
            </a:extLst>
          </p:cNvPr>
          <p:cNvGrpSpPr/>
          <p:nvPr/>
        </p:nvGrpSpPr>
        <p:grpSpPr>
          <a:xfrm>
            <a:off x="0" y="308034"/>
            <a:ext cx="12192000" cy="386249"/>
            <a:chOff x="0" y="308034"/>
            <a:chExt cx="12192000" cy="38624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570158B-89A9-4B14-A57D-BD2EA7507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4951"/>
              <a:ext cx="12192000" cy="36933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6146C55-7B38-4801-8C91-4980BFA4122B}"/>
                </a:ext>
              </a:extLst>
            </p:cNvPr>
            <p:cNvSpPr txBox="1"/>
            <p:nvPr/>
          </p:nvSpPr>
          <p:spPr>
            <a:xfrm>
              <a:off x="301861" y="308034"/>
              <a:ext cx="1480085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Admin Center</a:t>
              </a:r>
              <a:endParaRPr lang="he-IL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56D966A-F2D8-4D15-B441-5E46A035F45A}"/>
              </a:ext>
            </a:extLst>
          </p:cNvPr>
          <p:cNvSpPr txBox="1"/>
          <p:nvPr/>
        </p:nvSpPr>
        <p:spPr>
          <a:xfrm>
            <a:off x="3779520" y="3059668"/>
            <a:ext cx="46329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# A new ticket was create – </a:t>
            </a:r>
            <a:r>
              <a:rPr lang="en-US" dirty="0">
                <a:hlinkClick r:id="rId3" action="ppaction://hlinksldjump"/>
              </a:rPr>
              <a:t>return</a:t>
            </a:r>
            <a:r>
              <a:rPr lang="en-US" dirty="0"/>
              <a:t> to Case List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7459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588D5B-7CBF-4EA0-9FFC-F6FA141C4A0D}"/>
              </a:ext>
            </a:extLst>
          </p:cNvPr>
          <p:cNvSpPr txBox="1"/>
          <p:nvPr/>
        </p:nvSpPr>
        <p:spPr>
          <a:xfrm>
            <a:off x="2837180" y="3190473"/>
            <a:ext cx="6517640" cy="4770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500" dirty="0"/>
              <a:t>System has received your request, Thank you.</a:t>
            </a:r>
          </a:p>
        </p:txBody>
      </p:sp>
      <p:sp>
        <p:nvSpPr>
          <p:cNvPr id="3" name="Rectangle: Rounded Corners 2">
            <a:hlinkClick r:id="rId2" action="ppaction://hlinksldjump"/>
            <a:extLst>
              <a:ext uri="{FF2B5EF4-FFF2-40B4-BE49-F238E27FC236}">
                <a16:creationId xmlns:a16="http://schemas.microsoft.com/office/drawing/2014/main" id="{87127A4B-014F-455E-B4DF-AEDEA222356D}"/>
              </a:ext>
            </a:extLst>
          </p:cNvPr>
          <p:cNvSpPr/>
          <p:nvPr/>
        </p:nvSpPr>
        <p:spPr>
          <a:xfrm>
            <a:off x="10190480" y="5579757"/>
            <a:ext cx="1842947" cy="439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For More Actions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24C0B3-ECD5-41A0-9041-057657B5C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5670"/>
            <a:ext cx="12192000" cy="76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9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7ED8501-B37A-45C1-BBFB-1FE13986C4CC}"/>
              </a:ext>
            </a:extLst>
          </p:cNvPr>
          <p:cNvSpPr txBox="1"/>
          <p:nvPr/>
        </p:nvSpPr>
        <p:spPr>
          <a:xfrm>
            <a:off x="613458" y="706056"/>
            <a:ext cx="1086862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>
                <a:solidFill>
                  <a:srgbClr val="111224"/>
                </a:solidFill>
              </a:rPr>
              <a:t>Question:</a:t>
            </a:r>
          </a:p>
          <a:p>
            <a:pPr algn="l"/>
            <a:r>
              <a:rPr lang="en-US" dirty="0">
                <a:solidFill>
                  <a:srgbClr val="111224"/>
                </a:solidFill>
              </a:rPr>
              <a:t>Answer:</a:t>
            </a:r>
            <a:endParaRPr lang="he-IL" dirty="0">
              <a:solidFill>
                <a:srgbClr val="11122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A395DB-155A-40CE-9BF4-2A1247226254}"/>
              </a:ext>
            </a:extLst>
          </p:cNvPr>
          <p:cNvSpPr txBox="1"/>
          <p:nvPr/>
        </p:nvSpPr>
        <p:spPr>
          <a:xfrm>
            <a:off x="613458" y="1558711"/>
            <a:ext cx="1086862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>
                <a:solidFill>
                  <a:srgbClr val="111224"/>
                </a:solidFill>
              </a:rPr>
              <a:t>Question:</a:t>
            </a:r>
          </a:p>
          <a:p>
            <a:pPr algn="l"/>
            <a:r>
              <a:rPr lang="en-US" dirty="0">
                <a:solidFill>
                  <a:srgbClr val="111224"/>
                </a:solidFill>
              </a:rPr>
              <a:t>Answer:</a:t>
            </a:r>
            <a:endParaRPr lang="he-IL" dirty="0">
              <a:solidFill>
                <a:srgbClr val="11122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691F68-0458-4A77-8B9D-DFD46E0E378A}"/>
              </a:ext>
            </a:extLst>
          </p:cNvPr>
          <p:cNvSpPr txBox="1"/>
          <p:nvPr/>
        </p:nvSpPr>
        <p:spPr>
          <a:xfrm>
            <a:off x="613458" y="2411366"/>
            <a:ext cx="1086862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>
                <a:solidFill>
                  <a:srgbClr val="111224"/>
                </a:solidFill>
              </a:rPr>
              <a:t>Question:</a:t>
            </a:r>
          </a:p>
          <a:p>
            <a:pPr algn="l"/>
            <a:r>
              <a:rPr lang="en-US" dirty="0">
                <a:solidFill>
                  <a:srgbClr val="111224"/>
                </a:solidFill>
              </a:rPr>
              <a:t>Answer:</a:t>
            </a:r>
            <a:endParaRPr lang="he-IL" dirty="0">
              <a:solidFill>
                <a:srgbClr val="11122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BE7D6F-7C22-4D8D-9A7B-AAF2E59B074E}"/>
              </a:ext>
            </a:extLst>
          </p:cNvPr>
          <p:cNvSpPr txBox="1"/>
          <p:nvPr/>
        </p:nvSpPr>
        <p:spPr>
          <a:xfrm>
            <a:off x="613458" y="3264021"/>
            <a:ext cx="1086862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>
                <a:solidFill>
                  <a:srgbClr val="111224"/>
                </a:solidFill>
              </a:rPr>
              <a:t>Question:</a:t>
            </a:r>
          </a:p>
          <a:p>
            <a:pPr algn="l"/>
            <a:r>
              <a:rPr lang="en-US" dirty="0">
                <a:solidFill>
                  <a:srgbClr val="111224"/>
                </a:solidFill>
              </a:rPr>
              <a:t>Answer:</a:t>
            </a:r>
            <a:endParaRPr lang="he-IL" dirty="0">
              <a:solidFill>
                <a:srgbClr val="111224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7A1048-9F64-4D95-B3C5-E852512AF5EF}"/>
              </a:ext>
            </a:extLst>
          </p:cNvPr>
          <p:cNvSpPr txBox="1"/>
          <p:nvPr/>
        </p:nvSpPr>
        <p:spPr>
          <a:xfrm>
            <a:off x="613458" y="4116676"/>
            <a:ext cx="1086862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>
                <a:solidFill>
                  <a:srgbClr val="111224"/>
                </a:solidFill>
              </a:rPr>
              <a:t>Question:</a:t>
            </a:r>
          </a:p>
          <a:p>
            <a:pPr algn="l"/>
            <a:r>
              <a:rPr lang="en-US" dirty="0">
                <a:solidFill>
                  <a:srgbClr val="111224"/>
                </a:solidFill>
              </a:rPr>
              <a:t>Answer:</a:t>
            </a:r>
            <a:endParaRPr lang="he-IL" dirty="0">
              <a:solidFill>
                <a:srgbClr val="111224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CE9D14-9451-4DAA-97DB-D7D245A974D8}"/>
              </a:ext>
            </a:extLst>
          </p:cNvPr>
          <p:cNvSpPr txBox="1"/>
          <p:nvPr/>
        </p:nvSpPr>
        <p:spPr>
          <a:xfrm>
            <a:off x="613458" y="4969331"/>
            <a:ext cx="1086862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>
                <a:solidFill>
                  <a:srgbClr val="111224"/>
                </a:solidFill>
              </a:rPr>
              <a:t>Question:</a:t>
            </a:r>
          </a:p>
          <a:p>
            <a:pPr algn="l"/>
            <a:r>
              <a:rPr lang="en-US" dirty="0">
                <a:solidFill>
                  <a:srgbClr val="111224"/>
                </a:solidFill>
              </a:rPr>
              <a:t>Answer:</a:t>
            </a:r>
            <a:endParaRPr lang="he-IL" dirty="0">
              <a:solidFill>
                <a:srgbClr val="111224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586221E-762D-4941-B466-2EB6568A7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4204"/>
            <a:ext cx="12192000" cy="766905"/>
          </a:xfrm>
          <a:prstGeom prst="rect">
            <a:avLst/>
          </a:prstGeom>
        </p:spPr>
      </p:pic>
      <p:sp>
        <p:nvSpPr>
          <p:cNvPr id="24" name="Rectangle: Rounded Corners 23">
            <a:hlinkClick r:id="rId3" action="ppaction://hlinksldjump"/>
            <a:extLst>
              <a:ext uri="{FF2B5EF4-FFF2-40B4-BE49-F238E27FC236}">
                <a16:creationId xmlns:a16="http://schemas.microsoft.com/office/drawing/2014/main" id="{EDAB9A1C-21CE-437C-8E57-5DC6256A8240}"/>
              </a:ext>
            </a:extLst>
          </p:cNvPr>
          <p:cNvSpPr/>
          <p:nvPr/>
        </p:nvSpPr>
        <p:spPr>
          <a:xfrm>
            <a:off x="11111696" y="5671594"/>
            <a:ext cx="891251" cy="439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Back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4146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מלבן 14">
            <a:hlinkClick r:id="rId2" action="ppaction://hlinksldjump"/>
            <a:extLst>
              <a:ext uri="{FF2B5EF4-FFF2-40B4-BE49-F238E27FC236}">
                <a16:creationId xmlns:a16="http://schemas.microsoft.com/office/drawing/2014/main" id="{4B2015FF-85B1-4E55-B4D9-EA4113F3EA71}"/>
              </a:ext>
            </a:extLst>
          </p:cNvPr>
          <p:cNvSpPr/>
          <p:nvPr/>
        </p:nvSpPr>
        <p:spPr>
          <a:xfrm>
            <a:off x="7263470" y="4212610"/>
            <a:ext cx="674077" cy="223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AFA479-2EEA-4FB3-9566-D0AC1D15D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5670"/>
            <a:ext cx="12192000" cy="766905"/>
          </a:xfrm>
          <a:prstGeom prst="rect">
            <a:avLst/>
          </a:prstGeom>
        </p:spPr>
      </p:pic>
      <p:sp>
        <p:nvSpPr>
          <p:cNvPr id="29" name="Rectangle 28">
            <a:hlinkClick r:id="rId2" action="ppaction://hlinksldjump"/>
            <a:extLst>
              <a:ext uri="{FF2B5EF4-FFF2-40B4-BE49-F238E27FC236}">
                <a16:creationId xmlns:a16="http://schemas.microsoft.com/office/drawing/2014/main" id="{CB58C46C-3F4F-410A-8D98-8A68BAB63414}"/>
              </a:ext>
            </a:extLst>
          </p:cNvPr>
          <p:cNvSpPr/>
          <p:nvPr/>
        </p:nvSpPr>
        <p:spPr>
          <a:xfrm>
            <a:off x="5726044" y="4212610"/>
            <a:ext cx="745777" cy="29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Rectangle: Rounded Corners 30">
            <a:hlinkClick r:id="rId4" action="ppaction://hlinksldjump"/>
            <a:extLst>
              <a:ext uri="{FF2B5EF4-FFF2-40B4-BE49-F238E27FC236}">
                <a16:creationId xmlns:a16="http://schemas.microsoft.com/office/drawing/2014/main" id="{18FE580B-604E-4415-89E0-758C6CE319BE}"/>
              </a:ext>
            </a:extLst>
          </p:cNvPr>
          <p:cNvSpPr/>
          <p:nvPr/>
        </p:nvSpPr>
        <p:spPr>
          <a:xfrm>
            <a:off x="11111696" y="5671594"/>
            <a:ext cx="891251" cy="439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Back</a:t>
            </a:r>
            <a:endParaRPr lang="he-IL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43D599-C9AC-4F27-9634-741985481E48}"/>
              </a:ext>
            </a:extLst>
          </p:cNvPr>
          <p:cNvGrpSpPr/>
          <p:nvPr/>
        </p:nvGrpSpPr>
        <p:grpSpPr>
          <a:xfrm>
            <a:off x="4362450" y="947413"/>
            <a:ext cx="3467100" cy="4057650"/>
            <a:chOff x="500664" y="524292"/>
            <a:chExt cx="3467100" cy="405765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8CDA9CB-5F12-4B32-B269-F37A9D011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0664" y="524292"/>
              <a:ext cx="3467100" cy="405765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B74737-735B-42D0-B8CC-9C235436139B}"/>
                </a:ext>
              </a:extLst>
            </p:cNvPr>
            <p:cNvSpPr txBox="1"/>
            <p:nvPr/>
          </p:nvSpPr>
          <p:spPr>
            <a:xfrm>
              <a:off x="1308403" y="2791755"/>
              <a:ext cx="111171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/>
                <a:t>••••••••</a:t>
              </a:r>
              <a:endParaRPr lang="he-IL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D5A495-2139-481A-AEF6-095ABC181AF8}"/>
                </a:ext>
              </a:extLst>
            </p:cNvPr>
            <p:cNvSpPr txBox="1"/>
            <p:nvPr/>
          </p:nvSpPr>
          <p:spPr>
            <a:xfrm>
              <a:off x="1260471" y="2004891"/>
              <a:ext cx="231928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/>
                <a:t>username@gmail.com</a:t>
              </a:r>
              <a:endParaRPr lang="he-IL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C0A9C11-8A80-4A21-A256-F253CF02CAEB}"/>
              </a:ext>
            </a:extLst>
          </p:cNvPr>
          <p:cNvSpPr txBox="1"/>
          <p:nvPr/>
        </p:nvSpPr>
        <p:spPr>
          <a:xfrm>
            <a:off x="4309181" y="4969401"/>
            <a:ext cx="124823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200" b="1" u="sng" dirty="0">
                <a:solidFill>
                  <a:schemeClr val="accent1">
                    <a:lumMod val="75000"/>
                  </a:schemeClr>
                </a:solidFill>
                <a:hlinkClick r:id="rId6" action="ppaction://hlinksldjump"/>
              </a:rPr>
              <a:t>Admin Login</a:t>
            </a:r>
            <a:endParaRPr lang="he-IL" sz="12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3ED7F3B-ABE6-40A3-97C7-20961FBDE6C0}"/>
              </a:ext>
            </a:extLst>
          </p:cNvPr>
          <p:cNvSpPr/>
          <p:nvPr/>
        </p:nvSpPr>
        <p:spPr>
          <a:xfrm>
            <a:off x="4532998" y="1115104"/>
            <a:ext cx="1748901" cy="417251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2200" dirty="0"/>
              <a:t>User Login</a:t>
            </a:r>
            <a:endParaRPr lang="he-IL" sz="2200" dirty="0"/>
          </a:p>
        </p:txBody>
      </p:sp>
      <p:sp>
        <p:nvSpPr>
          <p:cNvPr id="41" name="Rectangle 40">
            <a:hlinkClick r:id="rId2" action="ppaction://hlinksldjump"/>
            <a:extLst>
              <a:ext uri="{FF2B5EF4-FFF2-40B4-BE49-F238E27FC236}">
                <a16:creationId xmlns:a16="http://schemas.microsoft.com/office/drawing/2014/main" id="{ADC759D2-564B-4569-A1D1-B80C1915087E}"/>
              </a:ext>
            </a:extLst>
          </p:cNvPr>
          <p:cNvSpPr/>
          <p:nvPr/>
        </p:nvSpPr>
        <p:spPr>
          <a:xfrm>
            <a:off x="5726044" y="4160521"/>
            <a:ext cx="745777" cy="2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842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מלבן 14">
            <a:hlinkClick r:id="rId2" action="ppaction://hlinksldjump"/>
            <a:extLst>
              <a:ext uri="{FF2B5EF4-FFF2-40B4-BE49-F238E27FC236}">
                <a16:creationId xmlns:a16="http://schemas.microsoft.com/office/drawing/2014/main" id="{4B2015FF-85B1-4E55-B4D9-EA4113F3EA71}"/>
              </a:ext>
            </a:extLst>
          </p:cNvPr>
          <p:cNvSpPr/>
          <p:nvPr/>
        </p:nvSpPr>
        <p:spPr>
          <a:xfrm>
            <a:off x="7263470" y="4212610"/>
            <a:ext cx="674077" cy="223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AFA479-2EEA-4FB3-9566-D0AC1D15D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5670"/>
            <a:ext cx="12192000" cy="766905"/>
          </a:xfrm>
          <a:prstGeom prst="rect">
            <a:avLst/>
          </a:prstGeom>
        </p:spPr>
      </p:pic>
      <p:sp>
        <p:nvSpPr>
          <p:cNvPr id="29" name="Rectangle 28">
            <a:hlinkClick r:id="rId2" action="ppaction://hlinksldjump"/>
            <a:extLst>
              <a:ext uri="{FF2B5EF4-FFF2-40B4-BE49-F238E27FC236}">
                <a16:creationId xmlns:a16="http://schemas.microsoft.com/office/drawing/2014/main" id="{CB58C46C-3F4F-410A-8D98-8A68BAB63414}"/>
              </a:ext>
            </a:extLst>
          </p:cNvPr>
          <p:cNvSpPr/>
          <p:nvPr/>
        </p:nvSpPr>
        <p:spPr>
          <a:xfrm>
            <a:off x="5726044" y="4212610"/>
            <a:ext cx="745777" cy="29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Rectangle: Rounded Corners 30">
            <a:hlinkClick r:id="rId4" action="ppaction://hlinksldjump"/>
            <a:extLst>
              <a:ext uri="{FF2B5EF4-FFF2-40B4-BE49-F238E27FC236}">
                <a16:creationId xmlns:a16="http://schemas.microsoft.com/office/drawing/2014/main" id="{18FE580B-604E-4415-89E0-758C6CE319BE}"/>
              </a:ext>
            </a:extLst>
          </p:cNvPr>
          <p:cNvSpPr/>
          <p:nvPr/>
        </p:nvSpPr>
        <p:spPr>
          <a:xfrm>
            <a:off x="11111696" y="5671594"/>
            <a:ext cx="891251" cy="439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Back</a:t>
            </a:r>
            <a:endParaRPr lang="he-I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18EF12-16B5-4B56-A630-F2C7DEEE195B}"/>
              </a:ext>
            </a:extLst>
          </p:cNvPr>
          <p:cNvGrpSpPr/>
          <p:nvPr/>
        </p:nvGrpSpPr>
        <p:grpSpPr>
          <a:xfrm>
            <a:off x="4362450" y="956291"/>
            <a:ext cx="3467100" cy="4057650"/>
            <a:chOff x="8159559" y="1018435"/>
            <a:chExt cx="3467100" cy="405765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6174F52-46F1-4F1D-8E49-483837502A95}"/>
                </a:ext>
              </a:extLst>
            </p:cNvPr>
            <p:cNvGrpSpPr/>
            <p:nvPr/>
          </p:nvGrpSpPr>
          <p:grpSpPr>
            <a:xfrm>
              <a:off x="8159559" y="1018435"/>
              <a:ext cx="3467100" cy="4057650"/>
              <a:chOff x="500664" y="524292"/>
              <a:chExt cx="3467100" cy="4057650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90C21488-6717-4240-AE3D-67CAD474D0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0664" y="524292"/>
                <a:ext cx="3467100" cy="4057650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7C7A3E9-E8B9-4BC5-BE36-DACA7F4B3465}"/>
                  </a:ext>
                </a:extLst>
              </p:cNvPr>
              <p:cNvSpPr txBox="1"/>
              <p:nvPr/>
            </p:nvSpPr>
            <p:spPr>
              <a:xfrm>
                <a:off x="1308403" y="2791755"/>
                <a:ext cx="111171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/>
                <a:r>
                  <a:rPr lang="en-US" dirty="0"/>
                  <a:t>••••••••</a:t>
                </a:r>
                <a:endParaRPr lang="he-IL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6AEBC9A-7774-490B-9911-C84499CB561A}"/>
                  </a:ext>
                </a:extLst>
              </p:cNvPr>
              <p:cNvSpPr txBox="1"/>
              <p:nvPr/>
            </p:nvSpPr>
            <p:spPr>
              <a:xfrm>
                <a:off x="1260471" y="2004891"/>
                <a:ext cx="2319285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dirty="0"/>
                  <a:t>Admin@gmail.com</a:t>
                </a:r>
                <a:endParaRPr lang="he-IL" dirty="0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D2D1BB7-A924-4E6E-B3F6-432B72D08169}"/>
                </a:ext>
              </a:extLst>
            </p:cNvPr>
            <p:cNvSpPr/>
            <p:nvPr/>
          </p:nvSpPr>
          <p:spPr>
            <a:xfrm>
              <a:off x="8330107" y="1177248"/>
              <a:ext cx="1748901" cy="417251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/>
              <a:r>
                <a:rPr lang="en-US" sz="2200" dirty="0"/>
                <a:t>Admin Login</a:t>
              </a:r>
              <a:endParaRPr lang="he-IL" sz="2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CE01FAF-4DA3-427B-BB32-5AE59FFE0256}"/>
              </a:ext>
            </a:extLst>
          </p:cNvPr>
          <p:cNvSpPr txBox="1"/>
          <p:nvPr/>
        </p:nvSpPr>
        <p:spPr>
          <a:xfrm>
            <a:off x="4309181" y="4969401"/>
            <a:ext cx="124823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200" b="1" u="sng" dirty="0">
                <a:solidFill>
                  <a:schemeClr val="accent1">
                    <a:lumMod val="75000"/>
                  </a:schemeClr>
                </a:solidFill>
                <a:hlinkClick r:id="rId6" action="ppaction://hlinksldjump"/>
              </a:rPr>
              <a:t>User Login</a:t>
            </a:r>
            <a:endParaRPr lang="he-IL" sz="12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18">
            <a:hlinkClick r:id="rId7" action="ppaction://hlinksldjump"/>
            <a:extLst>
              <a:ext uri="{FF2B5EF4-FFF2-40B4-BE49-F238E27FC236}">
                <a16:creationId xmlns:a16="http://schemas.microsoft.com/office/drawing/2014/main" id="{8238D83D-C9EE-46D6-8A40-9902C2FC224F}"/>
              </a:ext>
            </a:extLst>
          </p:cNvPr>
          <p:cNvSpPr/>
          <p:nvPr/>
        </p:nvSpPr>
        <p:spPr>
          <a:xfrm>
            <a:off x="5726044" y="4160521"/>
            <a:ext cx="745777" cy="276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061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DDB7639-12CE-4EB8-AEEC-AD920E9CF151}"/>
              </a:ext>
            </a:extLst>
          </p:cNvPr>
          <p:cNvGrpSpPr/>
          <p:nvPr/>
        </p:nvGrpSpPr>
        <p:grpSpPr>
          <a:xfrm>
            <a:off x="0" y="300408"/>
            <a:ext cx="12192000" cy="6690701"/>
            <a:chOff x="0" y="300408"/>
            <a:chExt cx="12192000" cy="669070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6359D9A-54A8-472D-8D5E-E958DE34C86D}"/>
                </a:ext>
              </a:extLst>
            </p:cNvPr>
            <p:cNvGrpSpPr/>
            <p:nvPr/>
          </p:nvGrpSpPr>
          <p:grpSpPr>
            <a:xfrm>
              <a:off x="0" y="300408"/>
              <a:ext cx="12192000" cy="6690701"/>
              <a:chOff x="0" y="300408"/>
              <a:chExt cx="12192000" cy="669070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511BB43-AF2E-412C-8293-730A78E060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6224204"/>
                <a:ext cx="12192000" cy="766905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B6C3A430-2F0D-4C93-B924-03DA853536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76224" y="1063970"/>
                <a:ext cx="6639547" cy="5077300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6C986F-DBC5-4825-B89D-3D31076CC7AE}"/>
                  </a:ext>
                </a:extLst>
              </p:cNvPr>
              <p:cNvSpPr txBox="1"/>
              <p:nvPr/>
            </p:nvSpPr>
            <p:spPr>
              <a:xfrm>
                <a:off x="4296133" y="300408"/>
                <a:ext cx="3599727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rgbClr val="231F20"/>
                    </a:solidFill>
                  </a:rPr>
                  <a:t>Registration Form</a:t>
                </a:r>
                <a:endParaRPr lang="he-IL" sz="3200" dirty="0">
                  <a:solidFill>
                    <a:srgbClr val="231F20"/>
                  </a:solidFill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854646-B3D2-4623-9283-BEA7CD33C282}"/>
                </a:ext>
              </a:extLst>
            </p:cNvPr>
            <p:cNvSpPr txBox="1"/>
            <p:nvPr/>
          </p:nvSpPr>
          <p:spPr>
            <a:xfrm>
              <a:off x="5298709" y="3336146"/>
              <a:ext cx="231928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/>
                <a:t>username@gmail.com</a:t>
              </a:r>
              <a:endParaRPr lang="he-IL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A7815E-BD7C-4563-8B0A-E6021D0AAA5D}"/>
                </a:ext>
              </a:extLst>
            </p:cNvPr>
            <p:cNvSpPr txBox="1"/>
            <p:nvPr/>
          </p:nvSpPr>
          <p:spPr>
            <a:xfrm>
              <a:off x="5298709" y="4135584"/>
              <a:ext cx="133849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/>
                <a:t>**********</a:t>
              </a:r>
              <a:endParaRPr lang="he-IL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65AC8C-93DD-430A-9C5C-1A5C938D8DD4}"/>
                </a:ext>
              </a:extLst>
            </p:cNvPr>
            <p:cNvSpPr txBox="1"/>
            <p:nvPr/>
          </p:nvSpPr>
          <p:spPr>
            <a:xfrm>
              <a:off x="5298709" y="4852915"/>
              <a:ext cx="133849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/>
                <a:t>**********</a:t>
              </a:r>
              <a:endParaRPr lang="he-IL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8849F5C-B774-408F-9C96-D489BDA36522}"/>
              </a:ext>
            </a:extLst>
          </p:cNvPr>
          <p:cNvSpPr txBox="1"/>
          <p:nvPr/>
        </p:nvSpPr>
        <p:spPr>
          <a:xfrm>
            <a:off x="5298710" y="2619399"/>
            <a:ext cx="11287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username</a:t>
            </a:r>
            <a:endParaRPr lang="he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D12B64-1F4D-406D-88D7-3C2BE5F259C6}"/>
              </a:ext>
            </a:extLst>
          </p:cNvPr>
          <p:cNvSpPr txBox="1"/>
          <p:nvPr/>
        </p:nvSpPr>
        <p:spPr>
          <a:xfrm>
            <a:off x="5298709" y="1909727"/>
            <a:ext cx="7972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Name</a:t>
            </a:r>
            <a:endParaRPr lang="he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E27D59-119E-45BF-A50E-5BE1DA122110}"/>
              </a:ext>
            </a:extLst>
          </p:cNvPr>
          <p:cNvSpPr txBox="1"/>
          <p:nvPr/>
        </p:nvSpPr>
        <p:spPr>
          <a:xfrm>
            <a:off x="5298709" y="1173179"/>
            <a:ext cx="66708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User</a:t>
            </a:r>
            <a:endParaRPr lang="he-IL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55DEC6-AD15-4B18-879C-0F67C33ABEE6}"/>
              </a:ext>
            </a:extLst>
          </p:cNvPr>
          <p:cNvSpPr/>
          <p:nvPr/>
        </p:nvSpPr>
        <p:spPr>
          <a:xfrm>
            <a:off x="2834640" y="5448300"/>
            <a:ext cx="1520190" cy="65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Rectangle: Rounded Corners 19">
            <a:hlinkClick r:id="rId4" action="ppaction://hlinksldjump"/>
            <a:extLst>
              <a:ext uri="{FF2B5EF4-FFF2-40B4-BE49-F238E27FC236}">
                <a16:creationId xmlns:a16="http://schemas.microsoft.com/office/drawing/2014/main" id="{B0B2E75B-863F-49B5-9356-B7FD01F20767}"/>
              </a:ext>
            </a:extLst>
          </p:cNvPr>
          <p:cNvSpPr/>
          <p:nvPr/>
        </p:nvSpPr>
        <p:spPr>
          <a:xfrm>
            <a:off x="2899410" y="5513070"/>
            <a:ext cx="1396723" cy="525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REGISTER</a:t>
            </a:r>
            <a:endParaRPr lang="he-IL" dirty="0"/>
          </a:p>
        </p:txBody>
      </p:sp>
      <p:sp>
        <p:nvSpPr>
          <p:cNvPr id="21" name="Rectangle: Rounded Corners 20">
            <a:hlinkClick r:id="rId5" action="ppaction://hlinksldjump"/>
            <a:extLst>
              <a:ext uri="{FF2B5EF4-FFF2-40B4-BE49-F238E27FC236}">
                <a16:creationId xmlns:a16="http://schemas.microsoft.com/office/drawing/2014/main" id="{7CA5C32F-BAE2-4C04-B4B6-FB67B4EA7171}"/>
              </a:ext>
            </a:extLst>
          </p:cNvPr>
          <p:cNvSpPr/>
          <p:nvPr/>
        </p:nvSpPr>
        <p:spPr>
          <a:xfrm>
            <a:off x="11111696" y="5671594"/>
            <a:ext cx="891251" cy="439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Back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2354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CC1682-3C33-48A4-8182-34F3EA25E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5670"/>
            <a:ext cx="12192000" cy="7669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694C83-AB56-42AE-8207-3712EC765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10" y="2278197"/>
            <a:ext cx="11103980" cy="1569122"/>
          </a:xfrm>
          <a:prstGeom prst="rect">
            <a:avLst/>
          </a:prstGeom>
        </p:spPr>
      </p:pic>
      <p:sp>
        <p:nvSpPr>
          <p:cNvPr id="7" name="Rectangle: Rounded Corners 6">
            <a:hlinkClick r:id="rId4" action="ppaction://hlinksldjump"/>
            <a:extLst>
              <a:ext uri="{FF2B5EF4-FFF2-40B4-BE49-F238E27FC236}">
                <a16:creationId xmlns:a16="http://schemas.microsoft.com/office/drawing/2014/main" id="{CCEF509C-C840-4B46-959C-28C92CB6043A}"/>
              </a:ext>
            </a:extLst>
          </p:cNvPr>
          <p:cNvSpPr/>
          <p:nvPr/>
        </p:nvSpPr>
        <p:spPr>
          <a:xfrm>
            <a:off x="5025341" y="5046562"/>
            <a:ext cx="2141317" cy="61345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Check your account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0665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: פינות מעוגלות 4">
            <a:hlinkClick r:id="rId2" action="ppaction://hlinksldjump"/>
            <a:extLst>
              <a:ext uri="{FF2B5EF4-FFF2-40B4-BE49-F238E27FC236}">
                <a16:creationId xmlns:a16="http://schemas.microsoft.com/office/drawing/2014/main" id="{D41A5137-66EB-43EA-9C4C-9AE267D823AD}"/>
              </a:ext>
            </a:extLst>
          </p:cNvPr>
          <p:cNvSpPr/>
          <p:nvPr/>
        </p:nvSpPr>
        <p:spPr>
          <a:xfrm>
            <a:off x="4197986" y="1751406"/>
            <a:ext cx="3796028" cy="513766"/>
          </a:xfrm>
          <a:prstGeom prst="roundRect">
            <a:avLst/>
          </a:prstGeom>
          <a:solidFill>
            <a:srgbClr val="111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Report a problem</a:t>
            </a:r>
            <a:endParaRPr lang="he-IL" dirty="0"/>
          </a:p>
        </p:txBody>
      </p:sp>
      <p:sp>
        <p:nvSpPr>
          <p:cNvPr id="7" name="מלבן: פינות מעוגלות 4">
            <a:hlinkClick r:id="rId3" action="ppaction://hlinksldjump"/>
            <a:extLst>
              <a:ext uri="{FF2B5EF4-FFF2-40B4-BE49-F238E27FC236}">
                <a16:creationId xmlns:a16="http://schemas.microsoft.com/office/drawing/2014/main" id="{B5A0C37E-F7FF-4498-B8B9-24B1BA274BF4}"/>
              </a:ext>
            </a:extLst>
          </p:cNvPr>
          <p:cNvSpPr/>
          <p:nvPr/>
        </p:nvSpPr>
        <p:spPr>
          <a:xfrm>
            <a:off x="4197986" y="3696655"/>
            <a:ext cx="3796028" cy="513766"/>
          </a:xfrm>
          <a:prstGeom prst="roundRect">
            <a:avLst/>
          </a:prstGeom>
          <a:solidFill>
            <a:srgbClr val="111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View previous tickets</a:t>
            </a:r>
            <a:endParaRPr lang="he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D0C23C-BEE5-488D-B47D-D06A5DD699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5670"/>
            <a:ext cx="12192000" cy="766905"/>
          </a:xfrm>
          <a:prstGeom prst="rect">
            <a:avLst/>
          </a:prstGeom>
        </p:spPr>
      </p:pic>
      <p:sp>
        <p:nvSpPr>
          <p:cNvPr id="9" name="Rectangle: Rounded Corners 8">
            <a:hlinkClick r:id="rId5" action="ppaction://hlinksldjump"/>
            <a:extLst>
              <a:ext uri="{FF2B5EF4-FFF2-40B4-BE49-F238E27FC236}">
                <a16:creationId xmlns:a16="http://schemas.microsoft.com/office/drawing/2014/main" id="{8143B4E8-A21D-4A0E-B7DB-12A04FE007F9}"/>
              </a:ext>
            </a:extLst>
          </p:cNvPr>
          <p:cNvSpPr/>
          <p:nvPr/>
        </p:nvSpPr>
        <p:spPr>
          <a:xfrm>
            <a:off x="11111696" y="5671594"/>
            <a:ext cx="891251" cy="439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Back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6909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קבוצה 21">
            <a:extLst>
              <a:ext uri="{FF2B5EF4-FFF2-40B4-BE49-F238E27FC236}">
                <a16:creationId xmlns:a16="http://schemas.microsoft.com/office/drawing/2014/main" id="{3FD21FFA-3860-4CA4-90E0-1C876F15F6A2}"/>
              </a:ext>
            </a:extLst>
          </p:cNvPr>
          <p:cNvGrpSpPr/>
          <p:nvPr/>
        </p:nvGrpSpPr>
        <p:grpSpPr>
          <a:xfrm>
            <a:off x="389792" y="1343855"/>
            <a:ext cx="11412416" cy="392723"/>
            <a:chOff x="389792" y="515815"/>
            <a:chExt cx="11412416" cy="392723"/>
          </a:xfrm>
        </p:grpSpPr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77483318-E119-4EEB-B74F-53C9C6C9696E}"/>
                </a:ext>
              </a:extLst>
            </p:cNvPr>
            <p:cNvSpPr/>
            <p:nvPr/>
          </p:nvSpPr>
          <p:spPr>
            <a:xfrm>
              <a:off x="389792" y="515815"/>
              <a:ext cx="11412416" cy="3927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C74F67E9-ED7D-47D5-A0FC-37116E98DB48}"/>
                </a:ext>
              </a:extLst>
            </p:cNvPr>
            <p:cNvSpPr/>
            <p:nvPr/>
          </p:nvSpPr>
          <p:spPr>
            <a:xfrm>
              <a:off x="11450320" y="515815"/>
              <a:ext cx="351888" cy="37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1" name="מחבר חץ ישר 10">
              <a:extLst>
                <a:ext uri="{FF2B5EF4-FFF2-40B4-BE49-F238E27FC236}">
                  <a16:creationId xmlns:a16="http://schemas.microsoft.com/office/drawing/2014/main" id="{7AFD335D-178F-4B4C-9DA4-C18BBBDDDFD0}"/>
                </a:ext>
              </a:extLst>
            </p:cNvPr>
            <p:cNvCxnSpPr>
              <a:cxnSpLocks/>
            </p:cNvCxnSpPr>
            <p:nvPr/>
          </p:nvCxnSpPr>
          <p:spPr>
            <a:xfrm>
              <a:off x="11610243" y="631067"/>
              <a:ext cx="0" cy="14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קבוצה 34">
            <a:extLst>
              <a:ext uri="{FF2B5EF4-FFF2-40B4-BE49-F238E27FC236}">
                <a16:creationId xmlns:a16="http://schemas.microsoft.com/office/drawing/2014/main" id="{760AC3BE-C963-4BC7-A3F3-B75F07F40FD5}"/>
              </a:ext>
            </a:extLst>
          </p:cNvPr>
          <p:cNvGrpSpPr/>
          <p:nvPr/>
        </p:nvGrpSpPr>
        <p:grpSpPr>
          <a:xfrm>
            <a:off x="389792" y="1718359"/>
            <a:ext cx="11412416" cy="775921"/>
            <a:chOff x="389792" y="1718359"/>
            <a:chExt cx="11412416" cy="775921"/>
          </a:xfrm>
        </p:grpSpPr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1AD67382-1EE4-47A9-A806-69FB1C97ED07}"/>
                </a:ext>
              </a:extLst>
            </p:cNvPr>
            <p:cNvSpPr/>
            <p:nvPr/>
          </p:nvSpPr>
          <p:spPr>
            <a:xfrm>
              <a:off x="389792" y="1718359"/>
              <a:ext cx="11412416" cy="775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/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hlinkClick r:id="rId2" action="ppaction://hlinksldjump"/>
              <a:extLst>
                <a:ext uri="{FF2B5EF4-FFF2-40B4-BE49-F238E27FC236}">
                  <a16:creationId xmlns:a16="http://schemas.microsoft.com/office/drawing/2014/main" id="{D4DC4742-FB0F-4F6F-8814-98C3ADB5E4F9}"/>
                </a:ext>
              </a:extLst>
            </p:cNvPr>
            <p:cNvSpPr txBox="1"/>
            <p:nvPr/>
          </p:nvSpPr>
          <p:spPr>
            <a:xfrm>
              <a:off x="426720" y="1718359"/>
              <a:ext cx="1133348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/>
                <a:t>I Can’t Log In</a:t>
              </a:r>
              <a:endParaRPr lang="he-IL" dirty="0"/>
            </a:p>
          </p:txBody>
        </p:sp>
        <p:sp>
          <p:nvSpPr>
            <p:cNvPr id="15" name="TextBox 14">
              <a:hlinkClick r:id="rId3" action="ppaction://hlinksldjump"/>
              <a:extLst>
                <a:ext uri="{FF2B5EF4-FFF2-40B4-BE49-F238E27FC236}">
                  <a16:creationId xmlns:a16="http://schemas.microsoft.com/office/drawing/2014/main" id="{6018AA04-E883-49F6-A5AD-0A5F6C2C872A}"/>
                </a:ext>
              </a:extLst>
            </p:cNvPr>
            <p:cNvSpPr txBox="1"/>
            <p:nvPr/>
          </p:nvSpPr>
          <p:spPr>
            <a:xfrm>
              <a:off x="426720" y="2087691"/>
              <a:ext cx="1133348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/>
                <a:t>Account Support</a:t>
              </a:r>
              <a:endParaRPr lang="he-IL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DB1946B-5D15-4605-83BC-9CCAF11C75B6}"/>
              </a:ext>
            </a:extLst>
          </p:cNvPr>
          <p:cNvSpPr txBox="1"/>
          <p:nvPr/>
        </p:nvSpPr>
        <p:spPr>
          <a:xfrm>
            <a:off x="312866" y="808076"/>
            <a:ext cx="203433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Describe your issue</a:t>
            </a:r>
            <a:endParaRPr lang="he-IL" dirty="0"/>
          </a:p>
        </p:txBody>
      </p:sp>
      <p:grpSp>
        <p:nvGrpSpPr>
          <p:cNvPr id="27" name="קבוצה 26">
            <a:extLst>
              <a:ext uri="{FF2B5EF4-FFF2-40B4-BE49-F238E27FC236}">
                <a16:creationId xmlns:a16="http://schemas.microsoft.com/office/drawing/2014/main" id="{23E0A4AC-D323-4E14-9E71-3844900B04DC}"/>
              </a:ext>
            </a:extLst>
          </p:cNvPr>
          <p:cNvGrpSpPr/>
          <p:nvPr/>
        </p:nvGrpSpPr>
        <p:grpSpPr>
          <a:xfrm>
            <a:off x="389792" y="3279335"/>
            <a:ext cx="11412416" cy="392723"/>
            <a:chOff x="389792" y="515815"/>
            <a:chExt cx="11412416" cy="392723"/>
          </a:xfrm>
        </p:grpSpPr>
        <p:sp>
          <p:nvSpPr>
            <p:cNvPr id="28" name="מלבן 27">
              <a:extLst>
                <a:ext uri="{FF2B5EF4-FFF2-40B4-BE49-F238E27FC236}">
                  <a16:creationId xmlns:a16="http://schemas.microsoft.com/office/drawing/2014/main" id="{6AF39F3A-8C4F-4EF5-9B51-CBE31F3A6057}"/>
                </a:ext>
              </a:extLst>
            </p:cNvPr>
            <p:cNvSpPr/>
            <p:nvPr/>
          </p:nvSpPr>
          <p:spPr>
            <a:xfrm>
              <a:off x="389792" y="515815"/>
              <a:ext cx="11412416" cy="3927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מלבן 28">
              <a:extLst>
                <a:ext uri="{FF2B5EF4-FFF2-40B4-BE49-F238E27FC236}">
                  <a16:creationId xmlns:a16="http://schemas.microsoft.com/office/drawing/2014/main" id="{B01F7C4D-CF7A-4489-BE5B-A4B8A0358B91}"/>
                </a:ext>
              </a:extLst>
            </p:cNvPr>
            <p:cNvSpPr/>
            <p:nvPr/>
          </p:nvSpPr>
          <p:spPr>
            <a:xfrm>
              <a:off x="11450320" y="515815"/>
              <a:ext cx="351888" cy="37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0" name="מחבר חץ ישר 29">
              <a:extLst>
                <a:ext uri="{FF2B5EF4-FFF2-40B4-BE49-F238E27FC236}">
                  <a16:creationId xmlns:a16="http://schemas.microsoft.com/office/drawing/2014/main" id="{95B9AFFC-F30E-4B0C-957A-B934C8AAEA73}"/>
                </a:ext>
              </a:extLst>
            </p:cNvPr>
            <p:cNvCxnSpPr>
              <a:cxnSpLocks/>
            </p:cNvCxnSpPr>
            <p:nvPr/>
          </p:nvCxnSpPr>
          <p:spPr>
            <a:xfrm>
              <a:off x="11610243" y="631067"/>
              <a:ext cx="0" cy="14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4D0A382-AC2E-40D0-8170-0B9A4C04E059}"/>
              </a:ext>
            </a:extLst>
          </p:cNvPr>
          <p:cNvSpPr txBox="1"/>
          <p:nvPr/>
        </p:nvSpPr>
        <p:spPr>
          <a:xfrm>
            <a:off x="389792" y="2823253"/>
            <a:ext cx="86511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Reason</a:t>
            </a:r>
            <a:endParaRPr lang="he-IL" dirty="0"/>
          </a:p>
        </p:txBody>
      </p:sp>
      <p:grpSp>
        <p:nvGrpSpPr>
          <p:cNvPr id="38" name="קבוצה 37">
            <a:extLst>
              <a:ext uri="{FF2B5EF4-FFF2-40B4-BE49-F238E27FC236}">
                <a16:creationId xmlns:a16="http://schemas.microsoft.com/office/drawing/2014/main" id="{4D7A6C52-2F17-4CCF-A1DE-171F488B5176}"/>
              </a:ext>
            </a:extLst>
          </p:cNvPr>
          <p:cNvGrpSpPr/>
          <p:nvPr/>
        </p:nvGrpSpPr>
        <p:grpSpPr>
          <a:xfrm>
            <a:off x="389792" y="3682530"/>
            <a:ext cx="11412416" cy="775921"/>
            <a:chOff x="389792" y="3875570"/>
            <a:chExt cx="11412416" cy="775921"/>
          </a:xfrm>
        </p:grpSpPr>
        <p:sp>
          <p:nvSpPr>
            <p:cNvPr id="32" name="מלבן 31">
              <a:extLst>
                <a:ext uri="{FF2B5EF4-FFF2-40B4-BE49-F238E27FC236}">
                  <a16:creationId xmlns:a16="http://schemas.microsoft.com/office/drawing/2014/main" id="{4BFC3DCF-005C-445E-B3A4-4FB3427629CD}"/>
                </a:ext>
              </a:extLst>
            </p:cNvPr>
            <p:cNvSpPr/>
            <p:nvPr/>
          </p:nvSpPr>
          <p:spPr>
            <a:xfrm>
              <a:off x="389792" y="3875570"/>
              <a:ext cx="11412416" cy="775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/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3E304DB-29C7-4C94-B672-876F3A27CBE0}"/>
                </a:ext>
              </a:extLst>
            </p:cNvPr>
            <p:cNvSpPr txBox="1"/>
            <p:nvPr/>
          </p:nvSpPr>
          <p:spPr>
            <a:xfrm>
              <a:off x="389792" y="3889664"/>
              <a:ext cx="1133348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/>
                <a:t>Help Creating an Account</a:t>
              </a:r>
              <a:endParaRPr lang="he-IL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82F7D23-86B6-4FD7-81E9-5D836A6C3CE0}"/>
                </a:ext>
              </a:extLst>
            </p:cNvPr>
            <p:cNvSpPr txBox="1"/>
            <p:nvPr/>
          </p:nvSpPr>
          <p:spPr>
            <a:xfrm>
              <a:off x="389792" y="4252328"/>
              <a:ext cx="1133348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/>
                <a:t>My problem is not listed here…</a:t>
              </a:r>
              <a:endParaRPr lang="he-IL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87A67C8-DD0F-4033-A749-01D83CDE0B01}"/>
              </a:ext>
            </a:extLst>
          </p:cNvPr>
          <p:cNvSpPr txBox="1"/>
          <p:nvPr/>
        </p:nvSpPr>
        <p:spPr>
          <a:xfrm>
            <a:off x="389792" y="4773255"/>
            <a:ext cx="20303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Description of Issue</a:t>
            </a:r>
            <a:endParaRPr lang="he-IL" dirty="0"/>
          </a:p>
        </p:txBody>
      </p:sp>
      <p:sp>
        <p:nvSpPr>
          <p:cNvPr id="44" name="מלבן 43">
            <a:extLst>
              <a:ext uri="{FF2B5EF4-FFF2-40B4-BE49-F238E27FC236}">
                <a16:creationId xmlns:a16="http://schemas.microsoft.com/office/drawing/2014/main" id="{167D58A8-529D-40D6-9D47-CF7E3B1B686E}"/>
              </a:ext>
            </a:extLst>
          </p:cNvPr>
          <p:cNvSpPr/>
          <p:nvPr/>
        </p:nvSpPr>
        <p:spPr>
          <a:xfrm>
            <a:off x="389792" y="5217160"/>
            <a:ext cx="11412416" cy="7061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מלבן: פינות מעוגלות 44">
            <a:extLst>
              <a:ext uri="{FF2B5EF4-FFF2-40B4-BE49-F238E27FC236}">
                <a16:creationId xmlns:a16="http://schemas.microsoft.com/office/drawing/2014/main" id="{942F3781-4110-4401-855E-50CF24DFBD95}"/>
              </a:ext>
            </a:extLst>
          </p:cNvPr>
          <p:cNvSpPr/>
          <p:nvPr/>
        </p:nvSpPr>
        <p:spPr>
          <a:xfrm>
            <a:off x="10317480" y="6182360"/>
            <a:ext cx="1405792" cy="49962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Submit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7801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373</Words>
  <Application>Microsoft Office PowerPoint</Application>
  <PresentationFormat>Widescreen</PresentationFormat>
  <Paragraphs>197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Nikol Kashti</dc:creator>
  <cp:lastModifiedBy>YG</cp:lastModifiedBy>
  <cp:revision>129</cp:revision>
  <dcterms:created xsi:type="dcterms:W3CDTF">2018-10-21T19:44:53Z</dcterms:created>
  <dcterms:modified xsi:type="dcterms:W3CDTF">2018-11-03T11:34:34Z</dcterms:modified>
</cp:coreProperties>
</file>