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4" r:id="rId6"/>
    <p:sldId id="285" r:id="rId7"/>
    <p:sldId id="283" r:id="rId8"/>
    <p:sldId id="261" r:id="rId9"/>
    <p:sldId id="259" r:id="rId10"/>
    <p:sldId id="271" r:id="rId11"/>
    <p:sldId id="272" r:id="rId12"/>
    <p:sldId id="286" r:id="rId13"/>
    <p:sldId id="273" r:id="rId14"/>
    <p:sldId id="274" r:id="rId15"/>
    <p:sldId id="275" r:id="rId16"/>
    <p:sldId id="276" r:id="rId17"/>
    <p:sldId id="277" r:id="rId18"/>
    <p:sldId id="290" r:id="rId19"/>
    <p:sldId id="291" r:id="rId20"/>
    <p:sldId id="278" r:id="rId21"/>
    <p:sldId id="281" r:id="rId22"/>
    <p:sldId id="280" r:id="rId23"/>
    <p:sldId id="287" r:id="rId24"/>
    <p:sldId id="288" r:id="rId25"/>
    <p:sldId id="279" r:id="rId26"/>
    <p:sldId id="282" r:id="rId27"/>
    <p:sldId id="289" r:id="rId28"/>
    <p:sldId id="268" r:id="rId29"/>
    <p:sldId id="269"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2B1"/>
    <a:srgbClr val="9DC3E6"/>
    <a:srgbClr val="4D7F81"/>
    <a:srgbClr val="A8D7D9"/>
    <a:srgbClr val="3C7973"/>
    <a:srgbClr val="2E75B6"/>
    <a:srgbClr val="8C8C8C"/>
    <a:srgbClr val="519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5" autoAdjust="0"/>
    <p:restoredTop sz="94660"/>
  </p:normalViewPr>
  <p:slideViewPr>
    <p:cSldViewPr snapToGrid="0" showGuides="1">
      <p:cViewPr varScale="1">
        <p:scale>
          <a:sx n="72" d="100"/>
          <a:sy n="72" d="100"/>
        </p:scale>
        <p:origin x="8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DEE8-274C-4962-B2BF-03F6CBADE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C487D5-8DFD-4A38-A4F5-6883B64DCF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E0857-C6C8-4C18-98B5-B221A209C01A}"/>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5" name="Footer Placeholder 4">
            <a:extLst>
              <a:ext uri="{FF2B5EF4-FFF2-40B4-BE49-F238E27FC236}">
                <a16:creationId xmlns:a16="http://schemas.microsoft.com/office/drawing/2014/main" id="{79C8939F-4C56-41FB-A52D-68B07D3D2D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A67541-222B-430F-A7B6-4F1E595182A1}"/>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407400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0B8B-D642-4D6E-ADF2-02C5D6609A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343D6-AE33-4FBA-9A5B-B4C66E8E4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5F32B-759C-4389-9900-EB18252FE766}"/>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5" name="Footer Placeholder 4">
            <a:extLst>
              <a:ext uri="{FF2B5EF4-FFF2-40B4-BE49-F238E27FC236}">
                <a16:creationId xmlns:a16="http://schemas.microsoft.com/office/drawing/2014/main" id="{AEA4153D-DD02-450E-93B0-14A7700A90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A2733E-38BE-419E-8B3F-4DFE30FC36B6}"/>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310688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9B908-6DEB-4096-97F3-4F92D8EFE0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9A9F31-D109-49B5-B132-5AC392858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C5760-5555-4D84-8B11-3F8B4D28B0C8}"/>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5" name="Footer Placeholder 4">
            <a:extLst>
              <a:ext uri="{FF2B5EF4-FFF2-40B4-BE49-F238E27FC236}">
                <a16:creationId xmlns:a16="http://schemas.microsoft.com/office/drawing/2014/main" id="{FBC0F49A-5E39-459B-8E4C-F241B8E40F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4715F-6EB1-49D7-B486-76CE8ADEFB1D}"/>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46108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361-D5FF-48B1-8602-CA72A9972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56617-3BF4-4BE7-A35A-34B8C3C98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15823-9BF2-400B-9C2E-F108BD1F6D82}"/>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5" name="Footer Placeholder 4">
            <a:extLst>
              <a:ext uri="{FF2B5EF4-FFF2-40B4-BE49-F238E27FC236}">
                <a16:creationId xmlns:a16="http://schemas.microsoft.com/office/drawing/2014/main" id="{A030AD8A-6394-496E-8507-1484278143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3E5CDF-99E8-4C26-BF71-FBAA779706C0}"/>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262910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4B2C-994B-4819-83F1-340C09F3E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43B138-BFD4-4D6D-918F-8A75306D8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8D15-55D8-4DCC-B79D-B6764EB3CEFE}"/>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5" name="Footer Placeholder 4">
            <a:extLst>
              <a:ext uri="{FF2B5EF4-FFF2-40B4-BE49-F238E27FC236}">
                <a16:creationId xmlns:a16="http://schemas.microsoft.com/office/drawing/2014/main" id="{AC4797CB-B3EF-4684-9EA3-A371DFA41F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952C7A-FE50-4B32-BE1F-1F8A98CE8120}"/>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370671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8A5A-FCED-4867-AE60-057831BE8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C9E9A-A9E7-4C7D-B5BC-E41A26A81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F3408-B94E-45B2-B5F1-39676B0EBF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6B5D8F-40B5-4A9D-855F-46001035C7D1}"/>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6" name="Footer Placeholder 5">
            <a:extLst>
              <a:ext uri="{FF2B5EF4-FFF2-40B4-BE49-F238E27FC236}">
                <a16:creationId xmlns:a16="http://schemas.microsoft.com/office/drawing/2014/main" id="{7C99C55D-999C-452E-88B8-6EBE650ADE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8FF024-2610-4A42-BA88-92EF52D4C863}"/>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25189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6D3B-AA85-4F6E-82B5-E59D80A214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98D2EC-5916-4104-BAF8-B61480112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49AE1-B237-4CEF-99ED-58E1DCD3A2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46277-C366-470E-BDA9-FCA6BC214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E6777-0219-440A-AA95-0864E8E75B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7B406-6F65-497F-B362-BA5FD69D7D74}"/>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8" name="Footer Placeholder 7">
            <a:extLst>
              <a:ext uri="{FF2B5EF4-FFF2-40B4-BE49-F238E27FC236}">
                <a16:creationId xmlns:a16="http://schemas.microsoft.com/office/drawing/2014/main" id="{C76937CA-2061-452F-8E38-5BE9A4C8C03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579E97F-7969-4C0C-AC40-84713405D7FD}"/>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429298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0E18-B44D-41DC-A920-10112DAF61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DE85C1-D30A-4E5F-9653-1364B3F3804A}"/>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4" name="Footer Placeholder 3">
            <a:extLst>
              <a:ext uri="{FF2B5EF4-FFF2-40B4-BE49-F238E27FC236}">
                <a16:creationId xmlns:a16="http://schemas.microsoft.com/office/drawing/2014/main" id="{E1F0C998-7E09-43BE-80C6-422039AED2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FECD96-D50C-4EE3-B0E6-9FA38E7E4EC8}"/>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203605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8751E-1953-42C7-BB54-4490B6DA1536}"/>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3" name="Footer Placeholder 2">
            <a:extLst>
              <a:ext uri="{FF2B5EF4-FFF2-40B4-BE49-F238E27FC236}">
                <a16:creationId xmlns:a16="http://schemas.microsoft.com/office/drawing/2014/main" id="{665BAF08-DFE3-4DC4-99B6-3FABA5FFD5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4587AB-DA26-4565-96E3-B0E1E4784FA3}"/>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83627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1B9B-F0FD-449F-9613-BC4EA9BE0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89BA2E-8B32-45D9-9BE4-B16253E68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D0970-D034-49DD-B6EE-7EAFBF871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FAB74-96A7-4A07-829C-D6340F1EE074}"/>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6" name="Footer Placeholder 5">
            <a:extLst>
              <a:ext uri="{FF2B5EF4-FFF2-40B4-BE49-F238E27FC236}">
                <a16:creationId xmlns:a16="http://schemas.microsoft.com/office/drawing/2014/main" id="{530985F1-2CBC-4BBE-B4AA-6E0744C962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F11E59-3705-492D-84B7-2421FF346E78}"/>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388376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490A-49A1-4692-93E6-6C8EFDE39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61CAF0-C461-4B26-B1AF-AFB735FF2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640088D-B2D7-4E61-BB71-688631967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73C76-E71B-47E3-A32A-4D16E4AEFD26}"/>
              </a:ext>
            </a:extLst>
          </p:cNvPr>
          <p:cNvSpPr>
            <a:spLocks noGrp="1"/>
          </p:cNvSpPr>
          <p:nvPr>
            <p:ph type="dt" sz="half" idx="10"/>
          </p:nvPr>
        </p:nvSpPr>
        <p:spPr/>
        <p:txBody>
          <a:bodyPr/>
          <a:lstStyle/>
          <a:p>
            <a:fld id="{6C7BA907-94A9-49E2-BDB2-DFFC1750C17B}" type="datetimeFigureOut">
              <a:rPr lang="en-US" smtClean="0"/>
              <a:t>1/29/2023</a:t>
            </a:fld>
            <a:endParaRPr lang="en-US" dirty="0"/>
          </a:p>
        </p:txBody>
      </p:sp>
      <p:sp>
        <p:nvSpPr>
          <p:cNvPr id="6" name="Footer Placeholder 5">
            <a:extLst>
              <a:ext uri="{FF2B5EF4-FFF2-40B4-BE49-F238E27FC236}">
                <a16:creationId xmlns:a16="http://schemas.microsoft.com/office/drawing/2014/main" id="{3BA405F5-69AF-4EAC-B59C-D89C71DF9C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A03B64-D0D3-4699-82E8-A3653069CA0E}"/>
              </a:ext>
            </a:extLst>
          </p:cNvPr>
          <p:cNvSpPr>
            <a:spLocks noGrp="1"/>
          </p:cNvSpPr>
          <p:nvPr>
            <p:ph type="sldNum" sz="quarter" idx="12"/>
          </p:nvPr>
        </p:nvSpPr>
        <p:spPr/>
        <p:txBody>
          <a:bodyPr/>
          <a:lstStyle/>
          <a:p>
            <a:fld id="{B12643D7-3848-4D66-AA89-4AB3CF541959}" type="slidenum">
              <a:rPr lang="en-US" smtClean="0"/>
              <a:t>‹#›</a:t>
            </a:fld>
            <a:endParaRPr lang="en-US" dirty="0"/>
          </a:p>
        </p:txBody>
      </p:sp>
    </p:spTree>
    <p:extLst>
      <p:ext uri="{BB962C8B-B14F-4D97-AF65-F5344CB8AC3E}">
        <p14:creationId xmlns:p14="http://schemas.microsoft.com/office/powerpoint/2010/main" val="300532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67DD0-82E0-443D-A0E2-F19755C231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7067D3-DEF8-4438-BEA4-3E74C37ED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9AAE6-4A96-4A4C-8C95-13338F059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BA907-94A9-49E2-BDB2-DFFC1750C17B}" type="datetimeFigureOut">
              <a:rPr lang="en-US" smtClean="0"/>
              <a:t>1/29/2023</a:t>
            </a:fld>
            <a:endParaRPr lang="en-US" dirty="0"/>
          </a:p>
        </p:txBody>
      </p:sp>
      <p:sp>
        <p:nvSpPr>
          <p:cNvPr id="5" name="Footer Placeholder 4">
            <a:extLst>
              <a:ext uri="{FF2B5EF4-FFF2-40B4-BE49-F238E27FC236}">
                <a16:creationId xmlns:a16="http://schemas.microsoft.com/office/drawing/2014/main" id="{CAC70ECA-93DE-4802-BF96-8214BBAB0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77E5E5A-40EC-43D2-8E12-54129D9A3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43D7-3848-4D66-AA89-4AB3CF541959}" type="slidenum">
              <a:rPr lang="en-US" smtClean="0"/>
              <a:t>‹#›</a:t>
            </a:fld>
            <a:endParaRPr lang="en-US" dirty="0"/>
          </a:p>
        </p:txBody>
      </p:sp>
    </p:spTree>
    <p:extLst>
      <p:ext uri="{BB962C8B-B14F-4D97-AF65-F5344CB8AC3E}">
        <p14:creationId xmlns:p14="http://schemas.microsoft.com/office/powerpoint/2010/main" val="383903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slide" Target="slide8.xml"/><Relationship Id="rId10" Type="http://schemas.openxmlformats.org/officeDocument/2006/relationships/slide" Target="slide12.xml"/><Relationship Id="rId4" Type="http://schemas.openxmlformats.org/officeDocument/2006/relationships/slide" Target="slide4.xml"/><Relationship Id="rId9" Type="http://schemas.openxmlformats.org/officeDocument/2006/relationships/slide" Target="slide11.xml"/></Relationships>
</file>

<file path=ppt/slides/_rels/slide1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9.xml"/><Relationship Id="rId10" Type="http://schemas.openxmlformats.org/officeDocument/2006/relationships/image" Target="../media/image14.jfif"/><Relationship Id="rId4" Type="http://schemas.openxmlformats.org/officeDocument/2006/relationships/slide" Target="slide4.xml"/><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9.xml"/><Relationship Id="rId10" Type="http://schemas.openxmlformats.org/officeDocument/2006/relationships/image" Target="../media/image15.jfif"/><Relationship Id="rId4" Type="http://schemas.openxmlformats.org/officeDocument/2006/relationships/slide" Target="slide4.xml"/><Relationship Id="rId9"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9.xml"/><Relationship Id="rId4" Type="http://schemas.openxmlformats.org/officeDocument/2006/relationships/slide" Target="slide4.xml"/><Relationship Id="rId9" Type="http://schemas.openxmlformats.org/officeDocument/2006/relationships/image" Target="../media/image16.jfif"/></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9.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image" Target="../media/image17.jfif"/><Relationship Id="rId5" Type="http://schemas.openxmlformats.org/officeDocument/2006/relationships/slide" Target="slide9.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9.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17.xml"/><Relationship Id="rId5" Type="http://schemas.openxmlformats.org/officeDocument/2006/relationships/slide" Target="slide9.xml"/><Relationship Id="rId10" Type="http://schemas.openxmlformats.org/officeDocument/2006/relationships/slide" Target="slide16.xml"/><Relationship Id="rId4" Type="http://schemas.openxmlformats.org/officeDocument/2006/relationships/slide" Target="slide4.xml"/><Relationship Id="rId9" Type="http://schemas.openxmlformats.org/officeDocument/2006/relationships/image" Target="../media/image17.jfif"/></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9.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17.xml"/><Relationship Id="rId5" Type="http://schemas.openxmlformats.org/officeDocument/2006/relationships/slide" Target="slide9.xml"/><Relationship Id="rId10" Type="http://schemas.openxmlformats.org/officeDocument/2006/relationships/slide" Target="slide16.xml"/><Relationship Id="rId4" Type="http://schemas.openxmlformats.org/officeDocument/2006/relationships/slide" Target="slide4.xml"/><Relationship Id="rId9" Type="http://schemas.openxmlformats.org/officeDocument/2006/relationships/image" Target="../media/image17.jfif"/></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9.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17.xml"/><Relationship Id="rId5" Type="http://schemas.openxmlformats.org/officeDocument/2006/relationships/slide" Target="slide9.xml"/><Relationship Id="rId10" Type="http://schemas.openxmlformats.org/officeDocument/2006/relationships/slide" Target="slide16.xml"/><Relationship Id="rId4" Type="http://schemas.openxmlformats.org/officeDocument/2006/relationships/slide" Target="slide4.xml"/><Relationship Id="rId9" Type="http://schemas.openxmlformats.org/officeDocument/2006/relationships/image" Target="../media/image17.jf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jfif"/><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21.xml"/><Relationship Id="rId5" Type="http://schemas.openxmlformats.org/officeDocument/2006/relationships/slide" Target="slide9.xml"/><Relationship Id="rId15" Type="http://schemas.openxmlformats.org/officeDocument/2006/relationships/slide" Target="slide25.xml"/><Relationship Id="rId10" Type="http://schemas.openxmlformats.org/officeDocument/2006/relationships/slide" Target="slide23.xml"/><Relationship Id="rId4" Type="http://schemas.openxmlformats.org/officeDocument/2006/relationships/slide" Target="slide4.xml"/><Relationship Id="rId9" Type="http://schemas.openxmlformats.org/officeDocument/2006/relationships/slide" Target="slide22.xml"/><Relationship Id="rId14" Type="http://schemas.openxmlformats.org/officeDocument/2006/relationships/slide" Target="slide24.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20.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25.xml"/><Relationship Id="rId10" Type="http://schemas.openxmlformats.org/officeDocument/2006/relationships/slide" Target="slide22.xml"/><Relationship Id="rId4" Type="http://schemas.openxmlformats.org/officeDocument/2006/relationships/slide" Target="slide4.xml"/><Relationship Id="rId9" Type="http://schemas.openxmlformats.org/officeDocument/2006/relationships/image" Target="../media/image19.png"/><Relationship Id="rId14"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20.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25.xml"/><Relationship Id="rId10" Type="http://schemas.openxmlformats.org/officeDocument/2006/relationships/slide" Target="slide22.xml"/><Relationship Id="rId4" Type="http://schemas.openxmlformats.org/officeDocument/2006/relationships/slide" Target="slide4.xml"/><Relationship Id="rId9" Type="http://schemas.openxmlformats.org/officeDocument/2006/relationships/image" Target="../media/image20.png"/><Relationship Id="rId14" Type="http://schemas.openxmlformats.org/officeDocument/2006/relationships/slide" Target="slide24.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20.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25.xml"/><Relationship Id="rId10" Type="http://schemas.openxmlformats.org/officeDocument/2006/relationships/slide" Target="slide22.xml"/><Relationship Id="rId4" Type="http://schemas.openxmlformats.org/officeDocument/2006/relationships/slide" Target="slide4.xml"/><Relationship Id="rId9" Type="http://schemas.openxmlformats.org/officeDocument/2006/relationships/image" Target="../media/image21.png"/><Relationship Id="rId14" Type="http://schemas.openxmlformats.org/officeDocument/2006/relationships/slide" Target="slide24.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20.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25.xml"/><Relationship Id="rId10" Type="http://schemas.openxmlformats.org/officeDocument/2006/relationships/slide" Target="slide22.xml"/><Relationship Id="rId4" Type="http://schemas.openxmlformats.org/officeDocument/2006/relationships/slide" Target="slide4.xml"/><Relationship Id="rId9" Type="http://schemas.openxmlformats.org/officeDocument/2006/relationships/image" Target="../media/image22.png"/><Relationship Id="rId14" Type="http://schemas.openxmlformats.org/officeDocument/2006/relationships/slide" Target="slide24.xml"/></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20.xml"/><Relationship Id="rId3" Type="http://schemas.openxmlformats.org/officeDocument/2006/relationships/image" Target="../media/image6.png"/><Relationship Id="rId7" Type="http://schemas.openxmlformats.org/officeDocument/2006/relationships/image" Target="../media/image1.png"/><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25.xml"/><Relationship Id="rId10" Type="http://schemas.openxmlformats.org/officeDocument/2006/relationships/slide" Target="slide22.xml"/><Relationship Id="rId4" Type="http://schemas.openxmlformats.org/officeDocument/2006/relationships/slide" Target="slide4.xml"/><Relationship Id="rId9" Type="http://schemas.openxmlformats.org/officeDocument/2006/relationships/image" Target="../media/image23.png"/><Relationship Id="rId14" Type="http://schemas.openxmlformats.org/officeDocument/2006/relationships/slide" Target="slide24.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9.xml"/><Relationship Id="rId10" Type="http://schemas.openxmlformats.org/officeDocument/2006/relationships/slide" Target="slide27.xml"/><Relationship Id="rId4" Type="http://schemas.openxmlformats.org/officeDocument/2006/relationships/slide" Target="slide4.xml"/><Relationship Id="rId9" Type="http://schemas.openxmlformats.org/officeDocument/2006/relationships/image" Target="../media/image24.jfif"/></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9.xml"/><Relationship Id="rId10" Type="http://schemas.openxmlformats.org/officeDocument/2006/relationships/image" Target="../media/image25.png"/><Relationship Id="rId4" Type="http://schemas.openxmlformats.org/officeDocument/2006/relationships/slide" Target="slide4.xml"/><Relationship Id="rId9" Type="http://schemas.openxmlformats.org/officeDocument/2006/relationships/slide" Target="slide26.xml"/></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9.xml"/><Relationship Id="rId7"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image" Target="../media/image8.png"/><Relationship Id="rId4" Type="http://schemas.openxmlformats.org/officeDocument/2006/relationships/image" Target="../media/image26.png"/><Relationship Id="rId9"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3.xml"/><Relationship Id="rId7" Type="http://schemas.openxmlformats.org/officeDocument/2006/relationships/slide" Target="slide8.xml"/><Relationship Id="rId12" Type="http://schemas.openxmlformats.org/officeDocument/2006/relationships/slide" Target="slide30.xml"/><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image" Target="../media/image8.png"/><Relationship Id="rId5" Type="http://schemas.openxmlformats.org/officeDocument/2006/relationships/slide" Target="slide4.xml"/><Relationship Id="rId10"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png"/><Relationship Id="rId3" Type="http://schemas.openxmlformats.org/officeDocument/2006/relationships/slide" Target="slide28.xml"/><Relationship Id="rId7" Type="http://schemas.openxmlformats.org/officeDocument/2006/relationships/slide" Target="slide8.xml"/><Relationship Id="rId12" Type="http://schemas.openxmlformats.org/officeDocument/2006/relationships/slide" Target="slide7.xml"/><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6.xml"/><Relationship Id="rId5" Type="http://schemas.openxmlformats.org/officeDocument/2006/relationships/slide" Target="slide4.xml"/><Relationship Id="rId10" Type="http://schemas.openxmlformats.org/officeDocument/2006/relationships/slide" Target="slide5.xml"/><Relationship Id="rId4" Type="http://schemas.openxmlformats.org/officeDocument/2006/relationships/image" Target="../media/image6.png"/><Relationship Id="rId9" Type="http://schemas.openxmlformats.org/officeDocument/2006/relationships/image" Target="../media/image8.png"/><Relationship Id="rId1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slide" Target="slide9.xml"/><Relationship Id="rId5" Type="http://schemas.openxmlformats.org/officeDocument/2006/relationships/slide" Target="slide4.xml"/><Relationship Id="rId4" Type="http://schemas.openxmlformats.org/officeDocument/2006/relationships/image" Target="../media/image6.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11.xml"/><Relationship Id="rId7" Type="http://schemas.openxmlformats.org/officeDocument/2006/relationships/slide" Target="slide8.xml"/><Relationship Id="rId2" Type="http://schemas.openxmlformats.org/officeDocument/2006/relationships/slide" Target="slide10.xml"/><Relationship Id="rId1" Type="http://schemas.openxmlformats.org/officeDocument/2006/relationships/slideLayout" Target="../slideLayouts/slideLayout9.xml"/><Relationship Id="rId6" Type="http://schemas.openxmlformats.org/officeDocument/2006/relationships/slide" Target="slide4.xml"/><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slide" Target="slide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slide" Target="slide8.xml"/><Relationship Id="rId10" Type="http://schemas.openxmlformats.org/officeDocument/2006/relationships/image" Target="../media/image12.jpeg"/><Relationship Id="rId4" Type="http://schemas.openxmlformats.org/officeDocument/2006/relationships/slide" Target="slide4.xml"/><Relationship Id="rId9" Type="http://schemas.openxmlformats.org/officeDocument/2006/relationships/slide" Target="slide11.xml"/></Relationships>
</file>

<file path=ppt/slides/_rels/slide7.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slide" Target="slide8.xml"/><Relationship Id="rId10" Type="http://schemas.openxmlformats.org/officeDocument/2006/relationships/image" Target="../media/image13.jpg"/><Relationship Id="rId4" Type="http://schemas.openxmlformats.org/officeDocument/2006/relationships/slide" Target="slide4.xml"/><Relationship Id="rId9" Type="http://schemas.openxmlformats.org/officeDocument/2006/relationships/slide" Target="slide11.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5.xml"/><Relationship Id="rId7" Type="http://schemas.openxmlformats.org/officeDocument/2006/relationships/slide" Target="slide3.xml"/><Relationship Id="rId12" Type="http://schemas.openxmlformats.org/officeDocument/2006/relationships/image" Target="../media/image9.png"/><Relationship Id="rId2" Type="http://schemas.openxmlformats.org/officeDocument/2006/relationships/slide" Target="slide13.xml"/><Relationship Id="rId1" Type="http://schemas.openxmlformats.org/officeDocument/2006/relationships/slideLayout" Target="../slideLayouts/slideLayout9.xml"/><Relationship Id="rId6" Type="http://schemas.openxmlformats.org/officeDocument/2006/relationships/slide" Target="slide26.xml"/><Relationship Id="rId11" Type="http://schemas.openxmlformats.org/officeDocument/2006/relationships/image" Target="../media/image1.png"/><Relationship Id="rId5" Type="http://schemas.openxmlformats.org/officeDocument/2006/relationships/slide" Target="slide20.xml"/><Relationship Id="rId10" Type="http://schemas.openxmlformats.org/officeDocument/2006/relationships/slide" Target="slide9.xml"/><Relationship Id="rId4" Type="http://schemas.openxmlformats.org/officeDocument/2006/relationships/slide" Target="slide16.xml"/><Relationship Id="rId9" Type="http://schemas.openxmlformats.org/officeDocument/2006/relationships/slide" Target="slide4.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11.xml"/><Relationship Id="rId7" Type="http://schemas.openxmlformats.org/officeDocument/2006/relationships/slide" Target="slide8.xml"/><Relationship Id="rId2" Type="http://schemas.openxmlformats.org/officeDocument/2006/relationships/slide" Target="slide10.xml"/><Relationship Id="rId1" Type="http://schemas.openxmlformats.org/officeDocument/2006/relationships/slideLayout" Target="../slideLayouts/slideLayout9.xml"/><Relationship Id="rId6" Type="http://schemas.openxmlformats.org/officeDocument/2006/relationships/slide" Target="slide4.xml"/><Relationship Id="rId5" Type="http://schemas.openxmlformats.org/officeDocument/2006/relationships/image" Target="../media/image6.png"/><Relationship Id="rId4" Type="http://schemas.openxmlformats.org/officeDocument/2006/relationships/slide" Target="slide3.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D7F81"/>
        </a:solidFill>
        <a:effectLst/>
      </p:bgPr>
    </p:bg>
    <p:spTree>
      <p:nvGrpSpPr>
        <p:cNvPr id="1" name=""/>
        <p:cNvGrpSpPr/>
        <p:nvPr/>
      </p:nvGrpSpPr>
      <p:grpSpPr>
        <a:xfrm>
          <a:off x="0" y="0"/>
          <a:ext cx="0" cy="0"/>
          <a:chOff x="0" y="0"/>
          <a:chExt cx="0" cy="0"/>
        </a:xfrm>
      </p:grpSpPr>
      <p:sp>
        <p:nvSpPr>
          <p:cNvPr id="9" name="Flowchart: Document 1">
            <a:extLst>
              <a:ext uri="{FF2B5EF4-FFF2-40B4-BE49-F238E27FC236}">
                <a16:creationId xmlns:a16="http://schemas.microsoft.com/office/drawing/2014/main" id="{AE83922D-88EF-4D2C-BE9F-53F9651A4713}"/>
              </a:ext>
            </a:extLst>
          </p:cNvPr>
          <p:cNvSpPr/>
          <p:nvPr/>
        </p:nvSpPr>
        <p:spPr>
          <a:xfrm>
            <a:off x="0" y="0"/>
            <a:ext cx="12192000" cy="248459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89C2B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Document 1">
            <a:extLst>
              <a:ext uri="{FF2B5EF4-FFF2-40B4-BE49-F238E27FC236}">
                <a16:creationId xmlns:a16="http://schemas.microsoft.com/office/drawing/2014/main" id="{635495A4-B2EE-438E-99F6-94154E5FEBAC}"/>
              </a:ext>
            </a:extLst>
          </p:cNvPr>
          <p:cNvSpPr/>
          <p:nvPr/>
        </p:nvSpPr>
        <p:spPr>
          <a:xfrm>
            <a:off x="0" y="0"/>
            <a:ext cx="12192000" cy="206102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Document 1">
            <a:extLst>
              <a:ext uri="{FF2B5EF4-FFF2-40B4-BE49-F238E27FC236}">
                <a16:creationId xmlns:a16="http://schemas.microsoft.com/office/drawing/2014/main" id="{AA77B935-B815-4848-B551-459CBF43171D}"/>
              </a:ext>
            </a:extLst>
          </p:cNvPr>
          <p:cNvSpPr/>
          <p:nvPr/>
        </p:nvSpPr>
        <p:spPr>
          <a:xfrm>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8459B8A-2122-4E9F-B87A-3324DC0BD3EF}"/>
              </a:ext>
            </a:extLst>
          </p:cNvPr>
          <p:cNvSpPr txBox="1"/>
          <p:nvPr/>
        </p:nvSpPr>
        <p:spPr>
          <a:xfrm>
            <a:off x="275770" y="4583863"/>
            <a:ext cx="5629729" cy="1661993"/>
          </a:xfrm>
          <a:prstGeom prst="rect">
            <a:avLst/>
          </a:prstGeom>
          <a:noFill/>
        </p:spPr>
        <p:txBody>
          <a:bodyPr wrap="square" rtlCol="0">
            <a:spAutoFit/>
          </a:bodyPr>
          <a:lstStyle/>
          <a:p>
            <a:r>
              <a:rPr lang="en-US" sz="6600" dirty="0">
                <a:solidFill>
                  <a:srgbClr val="A8D7D9"/>
                </a:solidFill>
                <a:latin typeface="Century Gothic" panose="020B0502020202020204" pitchFamily="34" charset="0"/>
              </a:rPr>
              <a:t>10:30</a:t>
            </a:r>
            <a:endParaRPr lang="en-US" sz="6600" dirty="0">
              <a:solidFill>
                <a:srgbClr val="A8D7D9"/>
              </a:solidFill>
              <a:latin typeface="Century Gothic" panose="020B0502020202020204" pitchFamily="34" charset="0"/>
              <a:sym typeface="Wingdings" panose="05000000000000000000" pitchFamily="2" charset="2"/>
            </a:endParaRPr>
          </a:p>
          <a:p>
            <a:r>
              <a:rPr lang="en-US" sz="3600" dirty="0">
                <a:solidFill>
                  <a:srgbClr val="A8D7D9"/>
                </a:solidFill>
                <a:latin typeface="Century Gothic" panose="020B0502020202020204" pitchFamily="34" charset="0"/>
                <a:sym typeface="Wingdings" panose="05000000000000000000" pitchFamily="2" charset="2"/>
              </a:rPr>
              <a:t>Saturday, January 07</a:t>
            </a:r>
            <a:endParaRPr lang="en-US" sz="3600" dirty="0">
              <a:solidFill>
                <a:srgbClr val="A8D7D9"/>
              </a:solidFill>
              <a:latin typeface="Century Gothic" panose="020B0502020202020204" pitchFamily="34" charset="0"/>
            </a:endParaRPr>
          </a:p>
        </p:txBody>
      </p:sp>
      <p:pic>
        <p:nvPicPr>
          <p:cNvPr id="14" name="Picture 13">
            <a:extLst>
              <a:ext uri="{FF2B5EF4-FFF2-40B4-BE49-F238E27FC236}">
                <a16:creationId xmlns:a16="http://schemas.microsoft.com/office/drawing/2014/main" id="{DA0AE85A-496B-4BD2-AE7F-DA3331390690}"/>
              </a:ext>
            </a:extLst>
          </p:cNvPr>
          <p:cNvPicPr>
            <a:picLocks noChangeAspect="1"/>
          </p:cNvPicPr>
          <p:nvPr/>
        </p:nvPicPr>
        <p:blipFill>
          <a:blip r:embed="rId2" cstate="hqprint">
            <a:lum bright="70000" contrast="-70000"/>
            <a:extLst>
              <a:ext uri="{28A0092B-C50C-407E-A947-70E740481C1C}">
                <a14:useLocalDpi xmlns:a14="http://schemas.microsoft.com/office/drawing/2010/main" val="0"/>
              </a:ext>
            </a:extLst>
          </a:blip>
          <a:stretch>
            <a:fillRect/>
          </a:stretch>
        </p:blipFill>
        <p:spPr>
          <a:xfrm>
            <a:off x="9773919" y="5776162"/>
            <a:ext cx="647337" cy="647337"/>
          </a:xfrm>
          <a:prstGeom prst="rect">
            <a:avLst/>
          </a:prstGeom>
        </p:spPr>
      </p:pic>
      <p:pic>
        <p:nvPicPr>
          <p:cNvPr id="16" name="Picture 15">
            <a:extLst>
              <a:ext uri="{FF2B5EF4-FFF2-40B4-BE49-F238E27FC236}">
                <a16:creationId xmlns:a16="http://schemas.microsoft.com/office/drawing/2014/main" id="{0D05826A-ACF6-40A9-8BC7-98BEBFDAF28D}"/>
              </a:ext>
            </a:extLst>
          </p:cNvPr>
          <p:cNvPicPr>
            <a:picLocks noChangeAspect="1"/>
          </p:cNvPicPr>
          <p:nvPr/>
        </p:nvPicPr>
        <p:blipFill>
          <a:blip r:embed="rId3" cstate="hqprint">
            <a:lum bright="70000" contrast="-70000"/>
            <a:extLst>
              <a:ext uri="{28A0092B-C50C-407E-A947-70E740481C1C}">
                <a14:useLocalDpi xmlns:a14="http://schemas.microsoft.com/office/drawing/2010/main" val="0"/>
              </a:ext>
            </a:extLst>
          </a:blip>
          <a:stretch>
            <a:fillRect/>
          </a:stretch>
        </p:blipFill>
        <p:spPr>
          <a:xfrm flipH="1">
            <a:off x="8882742" y="5776162"/>
            <a:ext cx="531250" cy="531250"/>
          </a:xfrm>
          <a:prstGeom prst="rect">
            <a:avLst/>
          </a:prstGeom>
        </p:spPr>
      </p:pic>
      <p:sp>
        <p:nvSpPr>
          <p:cNvPr id="17" name="TextBox 16">
            <a:extLst>
              <a:ext uri="{FF2B5EF4-FFF2-40B4-BE49-F238E27FC236}">
                <a16:creationId xmlns:a16="http://schemas.microsoft.com/office/drawing/2014/main" id="{DDEF9FE8-088E-4A9F-80D9-29CB34F46CBB}"/>
              </a:ext>
            </a:extLst>
          </p:cNvPr>
          <p:cNvSpPr txBox="1"/>
          <p:nvPr/>
        </p:nvSpPr>
        <p:spPr>
          <a:xfrm>
            <a:off x="10665071" y="5776162"/>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Tree>
    <p:extLst>
      <p:ext uri="{BB962C8B-B14F-4D97-AF65-F5344CB8AC3E}">
        <p14:creationId xmlns:p14="http://schemas.microsoft.com/office/powerpoint/2010/main" val="36960064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3" name="Flowchart: Document 1">
            <a:extLst>
              <a:ext uri="{FF2B5EF4-FFF2-40B4-BE49-F238E27FC236}">
                <a16:creationId xmlns:a16="http://schemas.microsoft.com/office/drawing/2014/main" id="{E9E2B9DD-7508-48CD-8458-E5C8BA4B1B66}"/>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4" name="Rectangle 63">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0" name="Oval 69">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90612E26-94AD-443B-B30A-8CF01604A9CF}"/>
                </a:ext>
              </a:extLst>
            </p:cNvPr>
            <p:cNvCxnSpPr>
              <a:stCxn id="70"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3" name="Picture 72">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4" name="Picture 73">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5" name="Picture 74">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6" name="Picture 75">
            <a:hlinkClick r:id="rId5"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7" name="TextBox 76">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8" name="TextBox 77">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9" name="TextBox 78">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80" name="TextBox 79">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81" name="Picture 80">
            <a:extLst>
              <a:ext uri="{FF2B5EF4-FFF2-40B4-BE49-F238E27FC236}">
                <a16:creationId xmlns:a16="http://schemas.microsoft.com/office/drawing/2014/main" id="{8AA9BC78-88F7-4679-8514-CE887D6DA451}"/>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2" name="Picture 81">
            <a:extLst>
              <a:ext uri="{FF2B5EF4-FFF2-40B4-BE49-F238E27FC236}">
                <a16:creationId xmlns:a16="http://schemas.microsoft.com/office/drawing/2014/main" id="{3DBD000B-C4CC-4CB4-B1A4-5DC5D2F3A85C}"/>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3" name="TextBox 82">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3" name="Rectangle 32">
            <a:extLst>
              <a:ext uri="{FF2B5EF4-FFF2-40B4-BE49-F238E27FC236}">
                <a16:creationId xmlns:a16="http://schemas.microsoft.com/office/drawing/2014/main" id="{1E2BFF48-AF0A-46A4-AD7F-AD1B2441185E}"/>
              </a:ext>
            </a:extLst>
          </p:cNvPr>
          <p:cNvSpPr/>
          <p:nvPr/>
        </p:nvSpPr>
        <p:spPr>
          <a:xfrm>
            <a:off x="1849285" y="209321"/>
            <a:ext cx="10126050" cy="581222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5C0595F-1CE7-407B-B555-EC043A0295F4}"/>
              </a:ext>
            </a:extLst>
          </p:cNvPr>
          <p:cNvCxnSpPr/>
          <p:nvPr/>
        </p:nvCxnSpPr>
        <p:spPr>
          <a:xfrm flipV="1">
            <a:off x="2323412" y="941906"/>
            <a:ext cx="9255316" cy="18245"/>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35" name="Rectangle: Rounded Corners 19">
            <a:extLst>
              <a:ext uri="{FF2B5EF4-FFF2-40B4-BE49-F238E27FC236}">
                <a16:creationId xmlns:a16="http://schemas.microsoft.com/office/drawing/2014/main" id="{FC3554E0-BC22-42BE-B8DC-52EF1064A59E}"/>
              </a:ext>
            </a:extLst>
          </p:cNvPr>
          <p:cNvSpPr/>
          <p:nvPr/>
        </p:nvSpPr>
        <p:spPr>
          <a:xfrm>
            <a:off x="2323412" y="325786"/>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urier New" panose="02070309020205020404" pitchFamily="49" charset="0"/>
                <a:cs typeface="Courier New" panose="02070309020205020404" pitchFamily="49" charset="0"/>
              </a:rPr>
              <a:t>ORIGINS OF I.W.</a:t>
            </a:r>
          </a:p>
        </p:txBody>
      </p:sp>
      <p:sp>
        <p:nvSpPr>
          <p:cNvPr id="41" name="TextBox 40">
            <a:extLst>
              <a:ext uri="{FF2B5EF4-FFF2-40B4-BE49-F238E27FC236}">
                <a16:creationId xmlns:a16="http://schemas.microsoft.com/office/drawing/2014/main" id="{2071491A-3A30-44E5-8DC5-7AF4FD401192}"/>
              </a:ext>
            </a:extLst>
          </p:cNvPr>
          <p:cNvSpPr txBox="1"/>
          <p:nvPr/>
        </p:nvSpPr>
        <p:spPr>
          <a:xfrm>
            <a:off x="11260539" y="185405"/>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A885DF35-159E-4F18-B900-05CA4E8E2EEF}"/>
              </a:ext>
            </a:extLst>
          </p:cNvPr>
          <p:cNvSpPr txBox="1"/>
          <p:nvPr/>
        </p:nvSpPr>
        <p:spPr>
          <a:xfrm>
            <a:off x="2317661" y="1839981"/>
            <a:ext cx="9451851" cy="2677656"/>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Some historians hold that information warfare dates from the beginning of the 20th century, noting, for example, that the French army conducted IO activities in the First World War, using electronic warfare techniques that enabled the interception of wireless and telephone communications.</a:t>
            </a:r>
          </a:p>
        </p:txBody>
      </p:sp>
      <p:sp>
        <p:nvSpPr>
          <p:cNvPr id="37" name="Oval 36">
            <a:hlinkClick r:id="rId8" action="ppaction://hlinksldjump"/>
            <a:extLst>
              <a:ext uri="{FF2B5EF4-FFF2-40B4-BE49-F238E27FC236}">
                <a16:creationId xmlns:a16="http://schemas.microsoft.com/office/drawing/2014/main" id="{4CCE503C-A9A9-45A0-BE3F-0D0395A9B0E5}"/>
              </a:ext>
            </a:extLst>
          </p:cNvPr>
          <p:cNvSpPr/>
          <p:nvPr/>
        </p:nvSpPr>
        <p:spPr>
          <a:xfrm>
            <a:off x="9610521" y="321371"/>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8" name="Oval 37">
            <a:hlinkClick r:id="rId9" action="ppaction://hlinksldjump"/>
            <a:extLst>
              <a:ext uri="{FF2B5EF4-FFF2-40B4-BE49-F238E27FC236}">
                <a16:creationId xmlns:a16="http://schemas.microsoft.com/office/drawing/2014/main" id="{6FA0BA3F-7AEE-40BC-84D4-532961801BD1}"/>
              </a:ext>
            </a:extLst>
          </p:cNvPr>
          <p:cNvSpPr/>
          <p:nvPr/>
        </p:nvSpPr>
        <p:spPr>
          <a:xfrm>
            <a:off x="10122628" y="3247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9" name="Oval 38">
            <a:extLst>
              <a:ext uri="{FF2B5EF4-FFF2-40B4-BE49-F238E27FC236}">
                <a16:creationId xmlns:a16="http://schemas.microsoft.com/office/drawing/2014/main" id="{4CCE503C-A9A9-45A0-BE3F-0D0395A9B0E5}"/>
              </a:ext>
            </a:extLst>
          </p:cNvPr>
          <p:cNvSpPr/>
          <p:nvPr/>
        </p:nvSpPr>
        <p:spPr>
          <a:xfrm>
            <a:off x="9102394" y="332939"/>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Oval 43">
            <a:extLst>
              <a:ext uri="{FF2B5EF4-FFF2-40B4-BE49-F238E27FC236}">
                <a16:creationId xmlns:a16="http://schemas.microsoft.com/office/drawing/2014/main" id="{4CCE503C-A9A9-45A0-BE3F-0D0395A9B0E5}"/>
              </a:ext>
            </a:extLst>
          </p:cNvPr>
          <p:cNvSpPr/>
          <p:nvPr/>
        </p:nvSpPr>
        <p:spPr>
          <a:xfrm>
            <a:off x="10633746" y="332939"/>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70075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3" name="Flowchart: Document 1">
            <a:extLst>
              <a:ext uri="{FF2B5EF4-FFF2-40B4-BE49-F238E27FC236}">
                <a16:creationId xmlns:a16="http://schemas.microsoft.com/office/drawing/2014/main" id="{E9E2B9DD-7508-48CD-8458-E5C8BA4B1B66}"/>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4" name="Rectangle 63">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0" name="Oval 69">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90612E26-94AD-443B-B30A-8CF01604A9CF}"/>
                </a:ext>
              </a:extLst>
            </p:cNvPr>
            <p:cNvCxnSpPr>
              <a:stCxn id="70"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3" name="Picture 72">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4" name="Picture 73">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5" name="Picture 74">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6" name="Picture 75">
            <a:hlinkClick r:id="rId5"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7" name="TextBox 76">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8" name="TextBox 77">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9" name="TextBox 78">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80" name="TextBox 79">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81" name="Picture 80">
            <a:extLst>
              <a:ext uri="{FF2B5EF4-FFF2-40B4-BE49-F238E27FC236}">
                <a16:creationId xmlns:a16="http://schemas.microsoft.com/office/drawing/2014/main" id="{8AA9BC78-88F7-4679-8514-CE887D6DA451}"/>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2" name="Picture 81">
            <a:extLst>
              <a:ext uri="{FF2B5EF4-FFF2-40B4-BE49-F238E27FC236}">
                <a16:creationId xmlns:a16="http://schemas.microsoft.com/office/drawing/2014/main" id="{3DBD000B-C4CC-4CB4-B1A4-5DC5D2F3A85C}"/>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3" name="TextBox 82">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43" name="Rectangle 42">
            <a:extLst>
              <a:ext uri="{FF2B5EF4-FFF2-40B4-BE49-F238E27FC236}">
                <a16:creationId xmlns:a16="http://schemas.microsoft.com/office/drawing/2014/main" id="{1E2BFF48-AF0A-46A4-AD7F-AD1B2441185E}"/>
              </a:ext>
            </a:extLst>
          </p:cNvPr>
          <p:cNvSpPr/>
          <p:nvPr/>
        </p:nvSpPr>
        <p:spPr>
          <a:xfrm>
            <a:off x="1849285" y="209321"/>
            <a:ext cx="10126050" cy="581222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5C0595F-1CE7-407B-B555-EC043A0295F4}"/>
              </a:ext>
            </a:extLst>
          </p:cNvPr>
          <p:cNvCxnSpPr/>
          <p:nvPr/>
        </p:nvCxnSpPr>
        <p:spPr>
          <a:xfrm flipV="1">
            <a:off x="2323412" y="941906"/>
            <a:ext cx="9255316" cy="18245"/>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5" name="Rectangle: Rounded Corners 19">
            <a:extLst>
              <a:ext uri="{FF2B5EF4-FFF2-40B4-BE49-F238E27FC236}">
                <a16:creationId xmlns:a16="http://schemas.microsoft.com/office/drawing/2014/main" id="{FC3554E0-BC22-42BE-B8DC-52EF1064A59E}"/>
              </a:ext>
            </a:extLst>
          </p:cNvPr>
          <p:cNvSpPr/>
          <p:nvPr/>
        </p:nvSpPr>
        <p:spPr>
          <a:xfrm>
            <a:off x="2323412" y="325786"/>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urier New" panose="02070309020205020404" pitchFamily="49" charset="0"/>
                <a:cs typeface="Courier New" panose="02070309020205020404" pitchFamily="49" charset="0"/>
              </a:rPr>
              <a:t>WHY IS I.W. CREATED?</a:t>
            </a:r>
          </a:p>
        </p:txBody>
      </p:sp>
      <p:sp>
        <p:nvSpPr>
          <p:cNvPr id="48" name="TextBox 47">
            <a:extLst>
              <a:ext uri="{FF2B5EF4-FFF2-40B4-BE49-F238E27FC236}">
                <a16:creationId xmlns:a16="http://schemas.microsoft.com/office/drawing/2014/main" id="{2071491A-3A30-44E5-8DC5-7AF4FD401192}"/>
              </a:ext>
            </a:extLst>
          </p:cNvPr>
          <p:cNvSpPr txBox="1"/>
          <p:nvPr/>
        </p:nvSpPr>
        <p:spPr>
          <a:xfrm>
            <a:off x="11260539" y="185405"/>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A885DF35-159E-4F18-B900-05CA4E8E2EEF}"/>
              </a:ext>
            </a:extLst>
          </p:cNvPr>
          <p:cNvSpPr txBox="1"/>
          <p:nvPr/>
        </p:nvSpPr>
        <p:spPr>
          <a:xfrm>
            <a:off x="2317661" y="1302289"/>
            <a:ext cx="9451851" cy="415498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The chief objective of information warfare is to achieve information superiority over an adversary.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The playing field is "info-space" the collection of all things involved in generation, gathering, processing, storage, and transmission of information. IW holds that the information a nation's military has available to decide will, to a large extent, determine its activities. If that information can be controlled, so can the resulting military actions.</a:t>
            </a:r>
          </a:p>
        </p:txBody>
      </p:sp>
      <p:sp>
        <p:nvSpPr>
          <p:cNvPr id="33" name="Oval 32">
            <a:hlinkClick r:id="rId8" action="ppaction://hlinksldjump"/>
            <a:extLst>
              <a:ext uri="{FF2B5EF4-FFF2-40B4-BE49-F238E27FC236}">
                <a16:creationId xmlns:a16="http://schemas.microsoft.com/office/drawing/2014/main" id="{4CCE503C-A9A9-45A0-BE3F-0D0395A9B0E5}"/>
              </a:ext>
            </a:extLst>
          </p:cNvPr>
          <p:cNvSpPr/>
          <p:nvPr/>
        </p:nvSpPr>
        <p:spPr>
          <a:xfrm>
            <a:off x="9610521" y="321371"/>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4" name="Oval 33">
            <a:hlinkClick r:id="rId9" action="ppaction://hlinksldjump"/>
            <a:extLst>
              <a:ext uri="{FF2B5EF4-FFF2-40B4-BE49-F238E27FC236}">
                <a16:creationId xmlns:a16="http://schemas.microsoft.com/office/drawing/2014/main" id="{6FA0BA3F-7AEE-40BC-84D4-532961801BD1}"/>
              </a:ext>
            </a:extLst>
          </p:cNvPr>
          <p:cNvSpPr/>
          <p:nvPr/>
        </p:nvSpPr>
        <p:spPr>
          <a:xfrm>
            <a:off x="10122628" y="324724"/>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5" name="Oval 34">
            <a:extLst>
              <a:ext uri="{FF2B5EF4-FFF2-40B4-BE49-F238E27FC236}">
                <a16:creationId xmlns:a16="http://schemas.microsoft.com/office/drawing/2014/main" id="{4CCE503C-A9A9-45A0-BE3F-0D0395A9B0E5}"/>
              </a:ext>
            </a:extLst>
          </p:cNvPr>
          <p:cNvSpPr/>
          <p:nvPr/>
        </p:nvSpPr>
        <p:spPr>
          <a:xfrm>
            <a:off x="9102394" y="332939"/>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a:hlinkClick r:id="rId10" action="ppaction://hlinksldjump"/>
            <a:extLst>
              <a:ext uri="{FF2B5EF4-FFF2-40B4-BE49-F238E27FC236}">
                <a16:creationId xmlns:a16="http://schemas.microsoft.com/office/drawing/2014/main" id="{4CCE503C-A9A9-45A0-BE3F-0D0395A9B0E5}"/>
              </a:ext>
            </a:extLst>
          </p:cNvPr>
          <p:cNvSpPr/>
          <p:nvPr/>
        </p:nvSpPr>
        <p:spPr>
          <a:xfrm>
            <a:off x="10633746" y="332939"/>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12796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3" name="Flowchart: Document 1">
            <a:extLst>
              <a:ext uri="{FF2B5EF4-FFF2-40B4-BE49-F238E27FC236}">
                <a16:creationId xmlns:a16="http://schemas.microsoft.com/office/drawing/2014/main" id="{E9E2B9DD-7508-48CD-8458-E5C8BA4B1B66}"/>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4" name="Rectangle 63">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0" name="Oval 69">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90612E26-94AD-443B-B30A-8CF01604A9CF}"/>
                </a:ext>
              </a:extLst>
            </p:cNvPr>
            <p:cNvCxnSpPr>
              <a:stCxn id="70"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3" name="Picture 72">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4" name="Picture 73">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5" name="Picture 74">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6" name="Picture 75">
            <a:hlinkClick r:id="rId5"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7" name="TextBox 76">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8" name="TextBox 77">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9" name="TextBox 78">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80" name="TextBox 79">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81" name="Picture 80">
            <a:extLst>
              <a:ext uri="{FF2B5EF4-FFF2-40B4-BE49-F238E27FC236}">
                <a16:creationId xmlns:a16="http://schemas.microsoft.com/office/drawing/2014/main" id="{8AA9BC78-88F7-4679-8514-CE887D6DA451}"/>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2" name="Picture 81">
            <a:extLst>
              <a:ext uri="{FF2B5EF4-FFF2-40B4-BE49-F238E27FC236}">
                <a16:creationId xmlns:a16="http://schemas.microsoft.com/office/drawing/2014/main" id="{3DBD000B-C4CC-4CB4-B1A4-5DC5D2F3A85C}"/>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3" name="TextBox 82">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43" name="Rectangle 42">
            <a:extLst>
              <a:ext uri="{FF2B5EF4-FFF2-40B4-BE49-F238E27FC236}">
                <a16:creationId xmlns:a16="http://schemas.microsoft.com/office/drawing/2014/main" id="{1E2BFF48-AF0A-46A4-AD7F-AD1B2441185E}"/>
              </a:ext>
            </a:extLst>
          </p:cNvPr>
          <p:cNvSpPr/>
          <p:nvPr/>
        </p:nvSpPr>
        <p:spPr>
          <a:xfrm>
            <a:off x="1849285" y="209321"/>
            <a:ext cx="10126050" cy="581222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5C0595F-1CE7-407B-B555-EC043A0295F4}"/>
              </a:ext>
            </a:extLst>
          </p:cNvPr>
          <p:cNvCxnSpPr/>
          <p:nvPr/>
        </p:nvCxnSpPr>
        <p:spPr>
          <a:xfrm flipV="1">
            <a:off x="2323412" y="941906"/>
            <a:ext cx="9255316" cy="18245"/>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5" name="Rectangle: Rounded Corners 19">
            <a:extLst>
              <a:ext uri="{FF2B5EF4-FFF2-40B4-BE49-F238E27FC236}">
                <a16:creationId xmlns:a16="http://schemas.microsoft.com/office/drawing/2014/main" id="{FC3554E0-BC22-42BE-B8DC-52EF1064A59E}"/>
              </a:ext>
            </a:extLst>
          </p:cNvPr>
          <p:cNvSpPr/>
          <p:nvPr/>
        </p:nvSpPr>
        <p:spPr>
          <a:xfrm>
            <a:off x="2323412" y="325786"/>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POLITICS, SECURITY, AND IT</a:t>
            </a:r>
          </a:p>
        </p:txBody>
      </p:sp>
      <p:sp>
        <p:nvSpPr>
          <p:cNvPr id="48" name="TextBox 47">
            <a:extLst>
              <a:ext uri="{FF2B5EF4-FFF2-40B4-BE49-F238E27FC236}">
                <a16:creationId xmlns:a16="http://schemas.microsoft.com/office/drawing/2014/main" id="{2071491A-3A30-44E5-8DC5-7AF4FD401192}"/>
              </a:ext>
            </a:extLst>
          </p:cNvPr>
          <p:cNvSpPr txBox="1"/>
          <p:nvPr/>
        </p:nvSpPr>
        <p:spPr>
          <a:xfrm>
            <a:off x="11260539" y="185405"/>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A885DF35-159E-4F18-B900-05CA4E8E2EEF}"/>
              </a:ext>
            </a:extLst>
          </p:cNvPr>
          <p:cNvSpPr txBox="1"/>
          <p:nvPr/>
        </p:nvSpPr>
        <p:spPr>
          <a:xfrm>
            <a:off x="2317661" y="1636287"/>
            <a:ext cx="9451851" cy="1938992"/>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Talampas</a:t>
            </a:r>
            <a:r>
              <a:rPr lang="en-US" sz="2400" dirty="0">
                <a:latin typeface="Courier New" panose="02070309020205020404" pitchFamily="49" charset="0"/>
                <a:cs typeface="Courier New" panose="02070309020205020404" pitchFamily="49" charset="0"/>
              </a:rPr>
              <a:t> (2002), revealed in his study that the Politics, Security, and IT of the Philippines has a vibrant civil society and uncivil elements have both utilized the available technology to test the limits of expression and liability in the country. </a:t>
            </a:r>
            <a:endParaRPr lang="en-US" sz="3200" dirty="0">
              <a:latin typeface="Courier New" panose="02070309020205020404" pitchFamily="49" charset="0"/>
              <a:cs typeface="Courier New" panose="02070309020205020404" pitchFamily="49" charset="0"/>
            </a:endParaRPr>
          </a:p>
        </p:txBody>
      </p:sp>
      <p:sp>
        <p:nvSpPr>
          <p:cNvPr id="37" name="Oval 36">
            <a:hlinkClick r:id="rId8" action="ppaction://hlinksldjump"/>
            <a:extLst>
              <a:ext uri="{FF2B5EF4-FFF2-40B4-BE49-F238E27FC236}">
                <a16:creationId xmlns:a16="http://schemas.microsoft.com/office/drawing/2014/main" id="{4CCE503C-A9A9-45A0-BE3F-0D0395A9B0E5}"/>
              </a:ext>
            </a:extLst>
          </p:cNvPr>
          <p:cNvSpPr/>
          <p:nvPr/>
        </p:nvSpPr>
        <p:spPr>
          <a:xfrm>
            <a:off x="9610521" y="321371"/>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8" name="Oval 37">
            <a:hlinkClick r:id="rId9" action="ppaction://hlinksldjump"/>
            <a:extLst>
              <a:ext uri="{FF2B5EF4-FFF2-40B4-BE49-F238E27FC236}">
                <a16:creationId xmlns:a16="http://schemas.microsoft.com/office/drawing/2014/main" id="{6FA0BA3F-7AEE-40BC-84D4-532961801BD1}"/>
              </a:ext>
            </a:extLst>
          </p:cNvPr>
          <p:cNvSpPr/>
          <p:nvPr/>
        </p:nvSpPr>
        <p:spPr>
          <a:xfrm>
            <a:off x="10122628" y="3247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9" name="Oval 38">
            <a:extLst>
              <a:ext uri="{FF2B5EF4-FFF2-40B4-BE49-F238E27FC236}">
                <a16:creationId xmlns:a16="http://schemas.microsoft.com/office/drawing/2014/main" id="{4CCE503C-A9A9-45A0-BE3F-0D0395A9B0E5}"/>
              </a:ext>
            </a:extLst>
          </p:cNvPr>
          <p:cNvSpPr/>
          <p:nvPr/>
        </p:nvSpPr>
        <p:spPr>
          <a:xfrm>
            <a:off x="9102394" y="332939"/>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0" name="Oval 39">
            <a:extLst>
              <a:ext uri="{FF2B5EF4-FFF2-40B4-BE49-F238E27FC236}">
                <a16:creationId xmlns:a16="http://schemas.microsoft.com/office/drawing/2014/main" id="{4CCE503C-A9A9-45A0-BE3F-0D0395A9B0E5}"/>
              </a:ext>
            </a:extLst>
          </p:cNvPr>
          <p:cNvSpPr/>
          <p:nvPr/>
        </p:nvSpPr>
        <p:spPr>
          <a:xfrm>
            <a:off x="10633746" y="332939"/>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69726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53673"/>
            <a:ext cx="9238162" cy="4995050"/>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38984" y="1856681"/>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5692" y="1163144"/>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urier New" panose="02070309020205020404" pitchFamily="49" charset="0"/>
                <a:cs typeface="Courier New" panose="02070309020205020404" pitchFamily="49" charset="0"/>
              </a:rPr>
              <a:t>CYBER ESPIONAGE</a:t>
            </a:r>
          </a:p>
        </p:txBody>
      </p:sp>
      <p:sp>
        <p:nvSpPr>
          <p:cNvPr id="46" name="Oval 45">
            <a:extLst>
              <a:ext uri="{FF2B5EF4-FFF2-40B4-BE49-F238E27FC236}">
                <a16:creationId xmlns:a16="http://schemas.microsoft.com/office/drawing/2014/main" id="{0EEBFC1B-DB37-4454-B18E-8B6BC31302F2}"/>
              </a:ext>
            </a:extLst>
          </p:cNvPr>
          <p:cNvSpPr/>
          <p:nvPr/>
        </p:nvSpPr>
        <p:spPr>
          <a:xfrm>
            <a:off x="10448665" y="1231595"/>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Oval 46">
            <a:hlinkClick r:id="rId9" action="ppaction://hlinksldjump"/>
            <a:extLst>
              <a:ext uri="{FF2B5EF4-FFF2-40B4-BE49-F238E27FC236}">
                <a16:creationId xmlns:a16="http://schemas.microsoft.com/office/drawing/2014/main" id="{4C7C51A9-DCDA-4471-A0AB-F5CE581B9002}"/>
              </a:ext>
            </a:extLst>
          </p:cNvPr>
          <p:cNvSpPr/>
          <p:nvPr/>
        </p:nvSpPr>
        <p:spPr>
          <a:xfrm>
            <a:off x="11106852" y="1231595"/>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3542" y="1866079"/>
            <a:ext cx="5610602" cy="3785652"/>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Cyber espionage, or cyber spying, is a type of cyberattack in which an unauthorized user attempts to access sensitive or classified data or intellectual property (IP) for economic gain, competitive advantage or political reasons.</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5C0595F-1CE7-407B-B555-EC043A0295F4}"/>
              </a:ext>
            </a:extLst>
          </p:cNvPr>
          <p:cNvCxnSpPr/>
          <p:nvPr/>
        </p:nvCxnSpPr>
        <p:spPr>
          <a:xfrm flipV="1">
            <a:off x="2533542" y="834598"/>
            <a:ext cx="9235440" cy="48587"/>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4144" y="2054364"/>
            <a:ext cx="3341238" cy="20116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0877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80959"/>
            <a:ext cx="9238162" cy="496776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26742" y="1876820"/>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83450" y="1183283"/>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Courier New" panose="02070309020205020404" pitchFamily="49" charset="0"/>
                <a:cs typeface="Courier New" panose="02070309020205020404" pitchFamily="49" charset="0"/>
              </a:rPr>
              <a:t>CYBER ESPIONAGE TARGET</a:t>
            </a:r>
          </a:p>
        </p:txBody>
      </p:sp>
      <p:sp>
        <p:nvSpPr>
          <p:cNvPr id="46" name="Oval 45">
            <a:hlinkClick r:id="rId9" action="ppaction://hlinksldjump"/>
            <a:extLst>
              <a:ext uri="{FF2B5EF4-FFF2-40B4-BE49-F238E27FC236}">
                <a16:creationId xmlns:a16="http://schemas.microsoft.com/office/drawing/2014/main" id="{0EEBFC1B-DB37-4454-B18E-8B6BC31302F2}"/>
              </a:ext>
            </a:extLst>
          </p:cNvPr>
          <p:cNvSpPr/>
          <p:nvPr/>
        </p:nvSpPr>
        <p:spPr>
          <a:xfrm>
            <a:off x="10409437" y="1242130"/>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Oval 46">
            <a:extLst>
              <a:ext uri="{FF2B5EF4-FFF2-40B4-BE49-F238E27FC236}">
                <a16:creationId xmlns:a16="http://schemas.microsoft.com/office/drawing/2014/main" id="{4C7C51A9-DCDA-4471-A0AB-F5CE581B9002}"/>
              </a:ext>
            </a:extLst>
          </p:cNvPr>
          <p:cNvSpPr/>
          <p:nvPr/>
        </p:nvSpPr>
        <p:spPr>
          <a:xfrm>
            <a:off x="11067624" y="1242130"/>
            <a:ext cx="402336" cy="402336"/>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21300" y="1904511"/>
            <a:ext cx="5611100" cy="3631763"/>
          </a:xfrm>
          <a:prstGeom prst="rect">
            <a:avLst/>
          </a:prstGeom>
          <a:noFill/>
        </p:spPr>
        <p:txBody>
          <a:bodyPr wrap="square" rtlCol="0">
            <a:spAutoFit/>
          </a:bodyPr>
          <a:lstStyle/>
          <a:p>
            <a:r>
              <a:rPr lang="en-US" sz="2300" dirty="0">
                <a:latin typeface="Courier New" panose="02070309020205020404" pitchFamily="49" charset="0"/>
                <a:cs typeface="Courier New" panose="02070309020205020404" pitchFamily="49" charset="0"/>
              </a:rPr>
              <a:t>The most common targets of cyber espionage include large corporations, government agencies, academic institutions, or other organizations that possess valuable IP and technical data that can create a competitive advantage for another organization or government.</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2400" y="2086981"/>
            <a:ext cx="3337560" cy="19841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0688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88053"/>
            <a:ext cx="9238162" cy="4960670"/>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798265"/>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10472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PURPOSE OF CYBER ESPIONAGE</a:t>
            </a:r>
          </a:p>
        </p:txBody>
      </p:sp>
      <p:sp>
        <p:nvSpPr>
          <p:cNvPr id="47" name="Oval 46">
            <a:extLst>
              <a:ext uri="{FF2B5EF4-FFF2-40B4-BE49-F238E27FC236}">
                <a16:creationId xmlns:a16="http://schemas.microsoft.com/office/drawing/2014/main" id="{4C7C51A9-DCDA-4471-A0AB-F5CE581B9002}"/>
              </a:ext>
            </a:extLst>
          </p:cNvPr>
          <p:cNvSpPr/>
          <p:nvPr/>
        </p:nvSpPr>
        <p:spPr>
          <a:xfrm>
            <a:off x="11109785" y="1167079"/>
            <a:ext cx="402336" cy="402336"/>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829617"/>
            <a:ext cx="5616758" cy="2677656"/>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Cyber espionage attacks can be motivated by monetary gain; they may also be deployed in conjunction with military operations or as an act of cyber terrorism or cyber warfare. </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4541" y="1995948"/>
            <a:ext cx="3346936" cy="20116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510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0" y="1022235"/>
            <a:ext cx="9238162" cy="496776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50387" y="1788278"/>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807095" y="1094741"/>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CYBER ESPIONAGE TACTICS</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44944" y="1838545"/>
            <a:ext cx="5610101" cy="3785652"/>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Most cyber espionage activity is categorized as an  advanced persistent threat (APT). An APT is a sophisticated, sustained cyberattack in which an intruder establishes an undetected presence in a network to steal sensitive data over a prolonged period. </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51" name="Oval 50">
            <a:hlinkClick r:id="rId9" action="ppaction://hlinksldjump"/>
            <a:extLst>
              <a:ext uri="{FF2B5EF4-FFF2-40B4-BE49-F238E27FC236}">
                <a16:creationId xmlns:a16="http://schemas.microsoft.com/office/drawing/2014/main" id="{0EEBFC1B-DB37-4454-B18E-8B6BC31302F2}"/>
              </a:ext>
            </a:extLst>
          </p:cNvPr>
          <p:cNvSpPr/>
          <p:nvPr/>
        </p:nvSpPr>
        <p:spPr>
          <a:xfrm>
            <a:off x="9294046" y="1177367"/>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2" name="Oval 51">
            <a:hlinkClick r:id="rId10" action="ppaction://hlinksldjump"/>
            <a:extLst>
              <a:ext uri="{FF2B5EF4-FFF2-40B4-BE49-F238E27FC236}">
                <a16:creationId xmlns:a16="http://schemas.microsoft.com/office/drawing/2014/main" id="{4C7C51A9-DCDA-4471-A0AB-F5CE581B9002}"/>
              </a:ext>
            </a:extLst>
          </p:cNvPr>
          <p:cNvSpPr/>
          <p:nvPr/>
        </p:nvSpPr>
        <p:spPr>
          <a:xfrm>
            <a:off x="9845358" y="1169832"/>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48" name="Picture 4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71201" y="1996824"/>
            <a:ext cx="3318661" cy="2011680"/>
          </a:xfrm>
          <a:prstGeom prst="rect">
            <a:avLst/>
          </a:prstGeom>
          <a:ln>
            <a:noFill/>
          </a:ln>
          <a:effectLst>
            <a:outerShdw blurRad="190500" algn="tl" rotWithShape="0">
              <a:srgbClr val="000000">
                <a:alpha val="70000"/>
              </a:srgbClr>
            </a:outerShdw>
          </a:effectLst>
        </p:spPr>
      </p:pic>
      <p:sp>
        <p:nvSpPr>
          <p:cNvPr id="53" name="Oval 52">
            <a:hlinkClick r:id="rId12" action="ppaction://hlinksldjump"/>
            <a:extLst>
              <a:ext uri="{FF2B5EF4-FFF2-40B4-BE49-F238E27FC236}">
                <a16:creationId xmlns:a16="http://schemas.microsoft.com/office/drawing/2014/main" id="{4C7C51A9-DCDA-4471-A0AB-F5CE581B9002}"/>
              </a:ext>
            </a:extLst>
          </p:cNvPr>
          <p:cNvSpPr/>
          <p:nvPr/>
        </p:nvSpPr>
        <p:spPr>
          <a:xfrm>
            <a:off x="10368319" y="117736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5" name="Oval 54">
            <a:hlinkClick r:id="rId13" action="ppaction://hlinksldjump"/>
            <a:extLst>
              <a:ext uri="{FF2B5EF4-FFF2-40B4-BE49-F238E27FC236}">
                <a16:creationId xmlns:a16="http://schemas.microsoft.com/office/drawing/2014/main" id="{4C7C51A9-DCDA-4471-A0AB-F5CE581B9002}"/>
              </a:ext>
            </a:extLst>
          </p:cNvPr>
          <p:cNvSpPr/>
          <p:nvPr/>
        </p:nvSpPr>
        <p:spPr>
          <a:xfrm>
            <a:off x="10891280" y="1167389"/>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2613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88053"/>
            <a:ext cx="9238162" cy="494434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797390"/>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103853"/>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CYBER ESPIONAGE TACTICS</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824513"/>
            <a:ext cx="5616758" cy="458587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Most cyber espionage attacks also involve some form of </a:t>
            </a:r>
            <a:r>
              <a:rPr lang="en-US" sz="2400" b="1" dirty="0">
                <a:latin typeface="Courier New" panose="02070309020205020404" pitchFamily="49" charset="0"/>
                <a:cs typeface="Courier New" panose="02070309020205020404" pitchFamily="49" charset="0"/>
              </a:rPr>
              <a:t>social engineering</a:t>
            </a:r>
            <a:r>
              <a:rPr lang="en-US" sz="2400" dirty="0">
                <a:latin typeface="Courier New" panose="02070309020205020404" pitchFamily="49" charset="0"/>
                <a:cs typeface="Courier New" panose="02070309020205020404" pitchFamily="49" charset="0"/>
              </a:rPr>
              <a:t> to spur activity or gather needed information from the target in order to advance the attack.</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Watering Hole</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Spear-Phishing</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Zero-day exploits</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Inside actors</a:t>
            </a:r>
          </a:p>
          <a:p>
            <a:pPr marL="457200" indent="-457200">
              <a:buFont typeface="Arial" panose="020B0604020202020204" pitchFamily="34" charset="0"/>
              <a:buChar char="•"/>
            </a:pPr>
            <a:endParaRPr lang="en-US" sz="2800" dirty="0">
              <a:latin typeface="Courier New" panose="02070309020205020404" pitchFamily="49" charset="0"/>
              <a:cs typeface="Courier New" panose="02070309020205020404" pitchFamily="49" charset="0"/>
            </a:endParaRP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1201" y="1996824"/>
            <a:ext cx="3318661" cy="2011680"/>
          </a:xfrm>
          <a:prstGeom prst="rect">
            <a:avLst/>
          </a:prstGeom>
          <a:ln>
            <a:noFill/>
          </a:ln>
          <a:effectLst>
            <a:outerShdw blurRad="190500" algn="tl" rotWithShape="0">
              <a:srgbClr val="000000">
                <a:alpha val="70000"/>
              </a:srgbClr>
            </a:outerShdw>
          </a:effectLst>
        </p:spPr>
      </p:pic>
      <p:sp>
        <p:nvSpPr>
          <p:cNvPr id="48" name="Oval 47">
            <a:hlinkClick r:id="rId10" action="ppaction://hlinksldjump"/>
            <a:extLst>
              <a:ext uri="{FF2B5EF4-FFF2-40B4-BE49-F238E27FC236}">
                <a16:creationId xmlns:a16="http://schemas.microsoft.com/office/drawing/2014/main" id="{0EEBFC1B-DB37-4454-B18E-8B6BC31302F2}"/>
              </a:ext>
            </a:extLst>
          </p:cNvPr>
          <p:cNvSpPr/>
          <p:nvPr/>
        </p:nvSpPr>
        <p:spPr>
          <a:xfrm>
            <a:off x="9294046" y="117736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Oval 52">
            <a:hlinkClick r:id="rId11" action="ppaction://hlinksldjump"/>
            <a:extLst>
              <a:ext uri="{FF2B5EF4-FFF2-40B4-BE49-F238E27FC236}">
                <a16:creationId xmlns:a16="http://schemas.microsoft.com/office/drawing/2014/main" id="{4C7C51A9-DCDA-4471-A0AB-F5CE581B9002}"/>
              </a:ext>
            </a:extLst>
          </p:cNvPr>
          <p:cNvSpPr/>
          <p:nvPr/>
        </p:nvSpPr>
        <p:spPr>
          <a:xfrm>
            <a:off x="9845358" y="1169832"/>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5" name="Oval 54">
            <a:hlinkClick r:id="rId12" action="ppaction://hlinksldjump"/>
            <a:extLst>
              <a:ext uri="{FF2B5EF4-FFF2-40B4-BE49-F238E27FC236}">
                <a16:creationId xmlns:a16="http://schemas.microsoft.com/office/drawing/2014/main" id="{4C7C51A9-DCDA-4471-A0AB-F5CE581B9002}"/>
              </a:ext>
            </a:extLst>
          </p:cNvPr>
          <p:cNvSpPr/>
          <p:nvPr/>
        </p:nvSpPr>
        <p:spPr>
          <a:xfrm>
            <a:off x="10368319" y="117736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2" name="Oval 81">
            <a:hlinkClick r:id="rId13" action="ppaction://hlinksldjump"/>
            <a:extLst>
              <a:ext uri="{FF2B5EF4-FFF2-40B4-BE49-F238E27FC236}">
                <a16:creationId xmlns:a16="http://schemas.microsoft.com/office/drawing/2014/main" id="{4C7C51A9-DCDA-4471-A0AB-F5CE581B9002}"/>
              </a:ext>
            </a:extLst>
          </p:cNvPr>
          <p:cNvSpPr/>
          <p:nvPr/>
        </p:nvSpPr>
        <p:spPr>
          <a:xfrm>
            <a:off x="10891280" y="1167389"/>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09809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88053"/>
            <a:ext cx="9238162" cy="494434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797390"/>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103853"/>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CYBER ESPIONAGE PENALTIES</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824513"/>
            <a:ext cx="5616758" cy="3970318"/>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While many countries have issued indictments related to cyber espionage activity, the most serious cases usually involve foreign actors in countries that are not subject to extradition.</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1201" y="1996824"/>
            <a:ext cx="3318661" cy="2011680"/>
          </a:xfrm>
          <a:prstGeom prst="rect">
            <a:avLst/>
          </a:prstGeom>
          <a:ln>
            <a:noFill/>
          </a:ln>
          <a:effectLst>
            <a:outerShdw blurRad="190500" algn="tl" rotWithShape="0">
              <a:srgbClr val="000000">
                <a:alpha val="70000"/>
              </a:srgbClr>
            </a:outerShdw>
          </a:effectLst>
        </p:spPr>
      </p:pic>
      <p:sp>
        <p:nvSpPr>
          <p:cNvPr id="35" name="Oval 34">
            <a:hlinkClick r:id="rId10" action="ppaction://hlinksldjump"/>
            <a:extLst>
              <a:ext uri="{FF2B5EF4-FFF2-40B4-BE49-F238E27FC236}">
                <a16:creationId xmlns:a16="http://schemas.microsoft.com/office/drawing/2014/main" id="{0EEBFC1B-DB37-4454-B18E-8B6BC31302F2}"/>
              </a:ext>
            </a:extLst>
          </p:cNvPr>
          <p:cNvSpPr/>
          <p:nvPr/>
        </p:nvSpPr>
        <p:spPr>
          <a:xfrm>
            <a:off x="9294046" y="117736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a:hlinkClick r:id="rId11" action="ppaction://hlinksldjump"/>
            <a:extLst>
              <a:ext uri="{FF2B5EF4-FFF2-40B4-BE49-F238E27FC236}">
                <a16:creationId xmlns:a16="http://schemas.microsoft.com/office/drawing/2014/main" id="{4C7C51A9-DCDA-4471-A0AB-F5CE581B9002}"/>
              </a:ext>
            </a:extLst>
          </p:cNvPr>
          <p:cNvSpPr/>
          <p:nvPr/>
        </p:nvSpPr>
        <p:spPr>
          <a:xfrm>
            <a:off x="9845358" y="1169832"/>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a:hlinkClick r:id="rId12" action="ppaction://hlinksldjump"/>
            <a:extLst>
              <a:ext uri="{FF2B5EF4-FFF2-40B4-BE49-F238E27FC236}">
                <a16:creationId xmlns:a16="http://schemas.microsoft.com/office/drawing/2014/main" id="{4C7C51A9-DCDA-4471-A0AB-F5CE581B9002}"/>
              </a:ext>
            </a:extLst>
          </p:cNvPr>
          <p:cNvSpPr/>
          <p:nvPr/>
        </p:nvSpPr>
        <p:spPr>
          <a:xfrm>
            <a:off x="10368319" y="1177367"/>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8" name="Oval 37">
            <a:hlinkClick r:id="rId13" action="ppaction://hlinksldjump"/>
            <a:extLst>
              <a:ext uri="{FF2B5EF4-FFF2-40B4-BE49-F238E27FC236}">
                <a16:creationId xmlns:a16="http://schemas.microsoft.com/office/drawing/2014/main" id="{4C7C51A9-DCDA-4471-A0AB-F5CE581B9002}"/>
              </a:ext>
            </a:extLst>
          </p:cNvPr>
          <p:cNvSpPr/>
          <p:nvPr/>
        </p:nvSpPr>
        <p:spPr>
          <a:xfrm>
            <a:off x="10891280" y="1167389"/>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21536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88053"/>
            <a:ext cx="9238162" cy="494434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797390"/>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103853"/>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CYBER EPSIONAGE DETECTION, PREVENTION AND REMEDIATION</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824513"/>
            <a:ext cx="5616758" cy="458587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The growing sophistication of cyber attackers and cyber spies has enabled them to bypass many standard cybersecurity products and legacy systems.</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Sensor Coverage</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Technical Intelligence</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Threat Intelligence</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Threat Hunting</a:t>
            </a:r>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Service Provider</a:t>
            </a:r>
          </a:p>
          <a:p>
            <a:pPr marL="457200" indent="-457200">
              <a:buFont typeface="Arial" panose="020B0604020202020204" pitchFamily="34" charset="0"/>
              <a:buChar char="•"/>
            </a:pPr>
            <a:endParaRPr lang="en-US" sz="2800" dirty="0">
              <a:latin typeface="Courier New" panose="02070309020205020404" pitchFamily="49" charset="0"/>
              <a:cs typeface="Courier New" panose="02070309020205020404" pitchFamily="49" charset="0"/>
            </a:endParaRP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1201" y="1996824"/>
            <a:ext cx="3318661" cy="2011680"/>
          </a:xfrm>
          <a:prstGeom prst="rect">
            <a:avLst/>
          </a:prstGeom>
          <a:ln>
            <a:noFill/>
          </a:ln>
          <a:effectLst>
            <a:outerShdw blurRad="190500" algn="tl" rotWithShape="0">
              <a:srgbClr val="000000">
                <a:alpha val="70000"/>
              </a:srgbClr>
            </a:outerShdw>
          </a:effectLst>
        </p:spPr>
      </p:pic>
      <p:sp>
        <p:nvSpPr>
          <p:cNvPr id="35" name="Oval 34">
            <a:hlinkClick r:id="rId10" action="ppaction://hlinksldjump"/>
            <a:extLst>
              <a:ext uri="{FF2B5EF4-FFF2-40B4-BE49-F238E27FC236}">
                <a16:creationId xmlns:a16="http://schemas.microsoft.com/office/drawing/2014/main" id="{0EEBFC1B-DB37-4454-B18E-8B6BC31302F2}"/>
              </a:ext>
            </a:extLst>
          </p:cNvPr>
          <p:cNvSpPr/>
          <p:nvPr/>
        </p:nvSpPr>
        <p:spPr>
          <a:xfrm>
            <a:off x="9294046" y="117736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a:hlinkClick r:id="rId11" action="ppaction://hlinksldjump"/>
            <a:extLst>
              <a:ext uri="{FF2B5EF4-FFF2-40B4-BE49-F238E27FC236}">
                <a16:creationId xmlns:a16="http://schemas.microsoft.com/office/drawing/2014/main" id="{4C7C51A9-DCDA-4471-A0AB-F5CE581B9002}"/>
              </a:ext>
            </a:extLst>
          </p:cNvPr>
          <p:cNvSpPr/>
          <p:nvPr/>
        </p:nvSpPr>
        <p:spPr>
          <a:xfrm>
            <a:off x="9845358" y="1169832"/>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a:hlinkClick r:id="rId12" action="ppaction://hlinksldjump"/>
            <a:extLst>
              <a:ext uri="{FF2B5EF4-FFF2-40B4-BE49-F238E27FC236}">
                <a16:creationId xmlns:a16="http://schemas.microsoft.com/office/drawing/2014/main" id="{4C7C51A9-DCDA-4471-A0AB-F5CE581B9002}"/>
              </a:ext>
            </a:extLst>
          </p:cNvPr>
          <p:cNvSpPr/>
          <p:nvPr/>
        </p:nvSpPr>
        <p:spPr>
          <a:xfrm>
            <a:off x="10368319" y="117736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8" name="Oval 37">
            <a:hlinkClick r:id="rId13" action="ppaction://hlinksldjump"/>
            <a:extLst>
              <a:ext uri="{FF2B5EF4-FFF2-40B4-BE49-F238E27FC236}">
                <a16:creationId xmlns:a16="http://schemas.microsoft.com/office/drawing/2014/main" id="{4C7C51A9-DCDA-4471-A0AB-F5CE581B9002}"/>
              </a:ext>
            </a:extLst>
          </p:cNvPr>
          <p:cNvSpPr/>
          <p:nvPr/>
        </p:nvSpPr>
        <p:spPr>
          <a:xfrm>
            <a:off x="10891280" y="1167389"/>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26434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D7F8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636FB1D-EA62-422A-8715-5A29E80EC3FD}"/>
              </a:ext>
            </a:extLst>
          </p:cNvPr>
          <p:cNvSpPr txBox="1"/>
          <p:nvPr/>
        </p:nvSpPr>
        <p:spPr>
          <a:xfrm>
            <a:off x="4621984" y="4314225"/>
            <a:ext cx="2948032" cy="769441"/>
          </a:xfrm>
          <a:prstGeom prst="rect">
            <a:avLst/>
          </a:prstGeom>
          <a:noFill/>
        </p:spPr>
        <p:txBody>
          <a:bodyPr wrap="square" rtlCol="0">
            <a:spAutoFit/>
          </a:bodyPr>
          <a:lstStyle/>
          <a:p>
            <a:pPr algn="ctr"/>
            <a:r>
              <a:rPr lang="en-US" sz="4400" dirty="0">
                <a:latin typeface="Courier New" panose="02070309020205020404" pitchFamily="49" charset="0"/>
                <a:cs typeface="Courier New" panose="02070309020205020404" pitchFamily="49" charset="0"/>
              </a:rPr>
              <a:t>GROUP XI</a:t>
            </a:r>
          </a:p>
        </p:txBody>
      </p:sp>
      <p:sp>
        <p:nvSpPr>
          <p:cNvPr id="12" name="TextBox 11">
            <a:hlinkClick r:id="rId2" action="ppaction://hlinksldjump"/>
            <a:extLst>
              <a:ext uri="{FF2B5EF4-FFF2-40B4-BE49-F238E27FC236}">
                <a16:creationId xmlns:a16="http://schemas.microsoft.com/office/drawing/2014/main" id="{56758169-B97B-44A5-AECD-2260C7424614}"/>
              </a:ext>
            </a:extLst>
          </p:cNvPr>
          <p:cNvSpPr txBox="1"/>
          <p:nvPr/>
        </p:nvSpPr>
        <p:spPr>
          <a:xfrm>
            <a:off x="5012871" y="5217016"/>
            <a:ext cx="2166257" cy="461665"/>
          </a:xfrm>
          <a:prstGeom prst="rect">
            <a:avLst/>
          </a:prstGeom>
          <a:solidFill>
            <a:srgbClr val="A8D7D9"/>
          </a:solidFill>
        </p:spPr>
        <p:txBody>
          <a:bodyPr wrap="square" rtlCol="0">
            <a:spAutoFit/>
          </a:bodyPr>
          <a:lstStyle/>
          <a:p>
            <a:pPr algn="ctr"/>
            <a:r>
              <a:rPr lang="en-US" sz="2400" dirty="0">
                <a:latin typeface="Courier New" panose="02070309020205020404" pitchFamily="49" charset="0"/>
                <a:cs typeface="Courier New" panose="02070309020205020404" pitchFamily="49" charset="0"/>
              </a:rPr>
              <a:t>SIGN IN</a:t>
            </a:r>
          </a:p>
        </p:txBody>
      </p:sp>
      <p:pic>
        <p:nvPicPr>
          <p:cNvPr id="13" name="Picture 12">
            <a:extLst>
              <a:ext uri="{FF2B5EF4-FFF2-40B4-BE49-F238E27FC236}">
                <a16:creationId xmlns:a16="http://schemas.microsoft.com/office/drawing/2014/main" id="{DA0AE85A-496B-4BD2-AE7F-DA3331390690}"/>
              </a:ext>
            </a:extLst>
          </p:cNvPr>
          <p:cNvPicPr>
            <a:picLocks noChangeAspect="1"/>
          </p:cNvPicPr>
          <p:nvPr/>
        </p:nvPicPr>
        <p:blipFill>
          <a:blip r:embed="rId3" cstate="hqprint">
            <a:lum bright="70000" contrast="-70000"/>
            <a:extLst>
              <a:ext uri="{28A0092B-C50C-407E-A947-70E740481C1C}">
                <a14:useLocalDpi xmlns:a14="http://schemas.microsoft.com/office/drawing/2010/main" val="0"/>
              </a:ext>
            </a:extLst>
          </a:blip>
          <a:stretch>
            <a:fillRect/>
          </a:stretch>
        </p:blipFill>
        <p:spPr>
          <a:xfrm>
            <a:off x="10115553" y="6028186"/>
            <a:ext cx="509813" cy="509813"/>
          </a:xfrm>
          <a:prstGeom prst="rect">
            <a:avLst/>
          </a:prstGeom>
        </p:spPr>
      </p:pic>
      <p:pic>
        <p:nvPicPr>
          <p:cNvPr id="14" name="Picture 13">
            <a:extLst>
              <a:ext uri="{FF2B5EF4-FFF2-40B4-BE49-F238E27FC236}">
                <a16:creationId xmlns:a16="http://schemas.microsoft.com/office/drawing/2014/main" id="{0D05826A-ACF6-40A9-8BC7-98BEBFDAF28D}"/>
              </a:ext>
            </a:extLst>
          </p:cNvPr>
          <p:cNvPicPr>
            <a:picLocks noChangeAspect="1"/>
          </p:cNvPicPr>
          <p:nvPr/>
        </p:nvPicPr>
        <p:blipFill>
          <a:blip r:embed="rId4" cstate="hqprint">
            <a:lum bright="70000" contrast="-70000"/>
            <a:extLst>
              <a:ext uri="{28A0092B-C50C-407E-A947-70E740481C1C}">
                <a14:useLocalDpi xmlns:a14="http://schemas.microsoft.com/office/drawing/2010/main" val="0"/>
              </a:ext>
            </a:extLst>
          </a:blip>
          <a:stretch>
            <a:fillRect/>
          </a:stretch>
        </p:blipFill>
        <p:spPr>
          <a:xfrm flipH="1">
            <a:off x="9480314" y="6109350"/>
            <a:ext cx="347483" cy="347483"/>
          </a:xfrm>
          <a:prstGeom prst="rect">
            <a:avLst/>
          </a:prstGeom>
        </p:spPr>
      </p:pic>
      <p:sp>
        <p:nvSpPr>
          <p:cNvPr id="15" name="TextBox 14">
            <a:extLst>
              <a:ext uri="{FF2B5EF4-FFF2-40B4-BE49-F238E27FC236}">
                <a16:creationId xmlns:a16="http://schemas.microsoft.com/office/drawing/2014/main" id="{DDEF9FE8-088E-4A9F-80D9-29CB34F46CBB}"/>
              </a:ext>
            </a:extLst>
          </p:cNvPr>
          <p:cNvSpPr txBox="1"/>
          <p:nvPr/>
        </p:nvSpPr>
        <p:spPr>
          <a:xfrm>
            <a:off x="10804412" y="5959928"/>
            <a:ext cx="1444534"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grpSp>
        <p:nvGrpSpPr>
          <p:cNvPr id="16" name="Group 15">
            <a:extLst>
              <a:ext uri="{FF2B5EF4-FFF2-40B4-BE49-F238E27FC236}">
                <a16:creationId xmlns:a16="http://schemas.microsoft.com/office/drawing/2014/main" id="{D7291F2A-2054-4D48-BB1C-6CBAF1D4E8EC}"/>
              </a:ext>
            </a:extLst>
          </p:cNvPr>
          <p:cNvGrpSpPr/>
          <p:nvPr/>
        </p:nvGrpSpPr>
        <p:grpSpPr>
          <a:xfrm>
            <a:off x="423636" y="6109350"/>
            <a:ext cx="356616" cy="347472"/>
            <a:chOff x="4586514" y="2554514"/>
            <a:chExt cx="569976" cy="561309"/>
          </a:xfrm>
        </p:grpSpPr>
        <p:sp>
          <p:nvSpPr>
            <p:cNvPr id="17" name="Rectangle 16">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4381500" y="623288"/>
            <a:ext cx="3429000" cy="3429000"/>
            <a:chOff x="4381500" y="409928"/>
            <a:chExt cx="3429000" cy="3429000"/>
          </a:xfrm>
        </p:grpSpPr>
        <p:grpSp>
          <p:nvGrpSpPr>
            <p:cNvPr id="7" name="Group 6"/>
            <p:cNvGrpSpPr/>
            <p:nvPr/>
          </p:nvGrpSpPr>
          <p:grpSpPr>
            <a:xfrm>
              <a:off x="4381500" y="409928"/>
              <a:ext cx="3429000" cy="3429000"/>
              <a:chOff x="4381500" y="638526"/>
              <a:chExt cx="3429000" cy="3429000"/>
            </a:xfrm>
          </p:grpSpPr>
          <p:sp>
            <p:nvSpPr>
              <p:cNvPr id="3" name="Oval 2">
                <a:extLst>
                  <a:ext uri="{FF2B5EF4-FFF2-40B4-BE49-F238E27FC236}">
                    <a16:creationId xmlns:a16="http://schemas.microsoft.com/office/drawing/2014/main" id="{530303C4-A9D1-4E31-857D-5FB80660D9C7}"/>
                  </a:ext>
                </a:extLst>
              </p:cNvPr>
              <p:cNvSpPr/>
              <p:nvPr/>
            </p:nvSpPr>
            <p:spPr>
              <a:xfrm>
                <a:off x="4381500" y="638526"/>
                <a:ext cx="3429000" cy="3429000"/>
              </a:xfrm>
              <a:prstGeom prst="ellipse">
                <a:avLst/>
              </a:pr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4F1F8273-FBD6-4B8C-B709-FFB603B87129}"/>
                  </a:ext>
                </a:extLst>
              </p:cNvPr>
              <p:cNvSpPr/>
              <p:nvPr/>
            </p:nvSpPr>
            <p:spPr>
              <a:xfrm>
                <a:off x="4495800" y="752826"/>
                <a:ext cx="3200400" cy="3200400"/>
              </a:xfrm>
              <a:prstGeom prst="ellipse">
                <a:avLst/>
              </a:prstGeom>
              <a:solidFill>
                <a:srgbClr val="89C2B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FD5B893-E371-46D2-868A-DF0AB8CCF5BB}"/>
                  </a:ext>
                </a:extLst>
              </p:cNvPr>
              <p:cNvSpPr/>
              <p:nvPr/>
            </p:nvSpPr>
            <p:spPr>
              <a:xfrm>
                <a:off x="4610100" y="867126"/>
                <a:ext cx="2971800" cy="2971800"/>
              </a:xfrm>
              <a:prstGeom prst="ellipse">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p:cNvPicPr>
              <a:picLocks noChangeAspect="1"/>
            </p:cNvPicPr>
            <p:nvPr/>
          </p:nvPicPr>
          <p:blipFill>
            <a:blip r:embed="rId5">
              <a:extLst>
                <a:ext uri="{BEBA8EAE-BF5A-486C-A8C5-ECC9F3942E4B}">
                  <a14:imgProps xmlns:a14="http://schemas.microsoft.com/office/drawing/2010/main">
                    <a14:imgLayer r:embed="rId6">
                      <a14:imgEffect>
                        <a14:backgroundRemoval t="6170" b="92899" l="6310" r="93571">
                          <a14:foregroundMark x1="48571" y1="63679" x2="48571" y2="63679"/>
                          <a14:foregroundMark x1="51190" y1="38650" x2="51190" y2="38650"/>
                          <a14:backgroundMark x1="63452" y1="23981" x2="63452" y2="23981"/>
                          <a14:backgroundMark x1="63214" y1="30850" x2="63214" y2="30850"/>
                          <a14:backgroundMark x1="57738" y1="29919" x2="57738" y2="29919"/>
                          <a14:backgroundMark x1="52500" y1="29569" x2="52500" y2="29569"/>
                          <a14:backgroundMark x1="51190" y1="74040" x2="51190" y2="74040"/>
                          <a14:backgroundMark x1="48571" y1="73807" x2="48571" y2="73807"/>
                        </a14:backgroundRemoval>
                      </a14:imgEffect>
                    </a14:imgLayer>
                  </a14:imgProps>
                </a:ext>
                <a:ext uri="{28A0092B-C50C-407E-A947-70E740481C1C}">
                  <a14:useLocalDpi xmlns:a14="http://schemas.microsoft.com/office/drawing/2010/main" val="0"/>
                </a:ext>
              </a:extLst>
            </a:blip>
            <a:stretch>
              <a:fillRect/>
            </a:stretch>
          </p:blipFill>
          <p:spPr>
            <a:xfrm>
              <a:off x="4848224" y="900465"/>
              <a:ext cx="2495552" cy="2447925"/>
            </a:xfrm>
            <a:prstGeom prst="rect">
              <a:avLst/>
            </a:prstGeom>
          </p:spPr>
        </p:pic>
      </p:grpSp>
    </p:spTree>
    <p:extLst>
      <p:ext uri="{BB962C8B-B14F-4D97-AF65-F5344CB8AC3E}">
        <p14:creationId xmlns:p14="http://schemas.microsoft.com/office/powerpoint/2010/main" val="4137063061"/>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0" y="1028875"/>
            <a:ext cx="9238162" cy="494434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869269"/>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175732"/>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901536"/>
            <a:ext cx="5616758" cy="2677656"/>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Intelligence gathering can be dissected into different modes of which </a:t>
            </a:r>
            <a:r>
              <a:rPr lang="en-US" sz="2400" b="1" dirty="0">
                <a:latin typeface="Courier New" panose="02070309020205020404" pitchFamily="49" charset="0"/>
                <a:cs typeface="Courier New" panose="02070309020205020404" pitchFamily="49" charset="0"/>
              </a:rPr>
              <a:t>Human</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Signal</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Imagery</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Measurement and Signatures</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Open-Source Intelligence</a:t>
            </a:r>
            <a:r>
              <a:rPr lang="en-US" sz="2400" dirty="0">
                <a:latin typeface="Courier New" panose="02070309020205020404" pitchFamily="49" charset="0"/>
                <a:cs typeface="Courier New" panose="02070309020205020404" pitchFamily="49" charset="0"/>
              </a:rPr>
              <a:t> are the most viable for targeted attacks.</a:t>
            </a:r>
            <a:r>
              <a:rPr lang="en-US" dirty="0">
                <a:latin typeface="Courier New" panose="02070309020205020404" pitchFamily="49" charset="0"/>
                <a:cs typeface="Courier New" panose="02070309020205020404" pitchFamily="49" charset="0"/>
              </a:rPr>
              <a:t> </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51" name="Oval 50">
            <a:hlinkClick r:id="rId9" action="ppaction://hlinksldjump"/>
            <a:extLst>
              <a:ext uri="{FF2B5EF4-FFF2-40B4-BE49-F238E27FC236}">
                <a16:creationId xmlns:a16="http://schemas.microsoft.com/office/drawing/2014/main" id="{0EEBFC1B-DB37-4454-B18E-8B6BC31302F2}"/>
              </a:ext>
            </a:extLst>
          </p:cNvPr>
          <p:cNvSpPr/>
          <p:nvPr/>
        </p:nvSpPr>
        <p:spPr>
          <a:xfrm>
            <a:off x="9322412" y="1236693"/>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2" name="Oval 51">
            <a:hlinkClick r:id="rId10" action="ppaction://hlinksldjump"/>
            <a:extLst>
              <a:ext uri="{FF2B5EF4-FFF2-40B4-BE49-F238E27FC236}">
                <a16:creationId xmlns:a16="http://schemas.microsoft.com/office/drawing/2014/main" id="{4C7C51A9-DCDA-4471-A0AB-F5CE581B9002}"/>
              </a:ext>
            </a:extLst>
          </p:cNvPr>
          <p:cNvSpPr/>
          <p:nvPr/>
        </p:nvSpPr>
        <p:spPr>
          <a:xfrm>
            <a:off x="9865597" y="1226765"/>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3" name="Oval 52">
            <a:hlinkClick r:id="rId11" action="ppaction://hlinksldjump"/>
            <a:extLst>
              <a:ext uri="{FF2B5EF4-FFF2-40B4-BE49-F238E27FC236}">
                <a16:creationId xmlns:a16="http://schemas.microsoft.com/office/drawing/2014/main" id="{0EEBFC1B-DB37-4454-B18E-8B6BC31302F2}"/>
              </a:ext>
            </a:extLst>
          </p:cNvPr>
          <p:cNvSpPr/>
          <p:nvPr/>
        </p:nvSpPr>
        <p:spPr>
          <a:xfrm>
            <a:off x="8779227" y="1220857"/>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5" name="Oval 54">
            <a:hlinkClick r:id="rId12" action="ppaction://hlinksldjump"/>
            <a:extLst>
              <a:ext uri="{FF2B5EF4-FFF2-40B4-BE49-F238E27FC236}">
                <a16:creationId xmlns:a16="http://schemas.microsoft.com/office/drawing/2014/main" id="{0EEBFC1B-DB37-4454-B18E-8B6BC31302F2}"/>
              </a:ext>
            </a:extLst>
          </p:cNvPr>
          <p:cNvSpPr/>
          <p:nvPr/>
        </p:nvSpPr>
        <p:spPr>
          <a:xfrm>
            <a:off x="8227151" y="1220857"/>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74436" y="2067369"/>
            <a:ext cx="3318749" cy="2011680"/>
          </a:xfrm>
          <a:prstGeom prst="rect">
            <a:avLst/>
          </a:prstGeom>
          <a:ln>
            <a:noFill/>
          </a:ln>
          <a:effectLst>
            <a:outerShdw blurRad="190500" algn="tl" rotWithShape="0">
              <a:srgbClr val="000000">
                <a:alpha val="70000"/>
              </a:srgbClr>
            </a:outerShdw>
          </a:effectLst>
        </p:spPr>
      </p:pic>
      <p:sp>
        <p:nvSpPr>
          <p:cNvPr id="82" name="Oval 81">
            <a:hlinkClick r:id="rId14" action="ppaction://hlinksldjump"/>
            <a:extLst>
              <a:ext uri="{FF2B5EF4-FFF2-40B4-BE49-F238E27FC236}">
                <a16:creationId xmlns:a16="http://schemas.microsoft.com/office/drawing/2014/main" id="{0EEBFC1B-DB37-4454-B18E-8B6BC31302F2}"/>
              </a:ext>
            </a:extLst>
          </p:cNvPr>
          <p:cNvSpPr/>
          <p:nvPr/>
        </p:nvSpPr>
        <p:spPr>
          <a:xfrm>
            <a:off x="10404892" y="1250143"/>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2" name="Oval 91">
            <a:hlinkClick r:id="rId15" action="ppaction://hlinksldjump"/>
            <a:extLst>
              <a:ext uri="{FF2B5EF4-FFF2-40B4-BE49-F238E27FC236}">
                <a16:creationId xmlns:a16="http://schemas.microsoft.com/office/drawing/2014/main" id="{0EEBFC1B-DB37-4454-B18E-8B6BC31302F2}"/>
              </a:ext>
            </a:extLst>
          </p:cNvPr>
          <p:cNvSpPr/>
          <p:nvPr/>
        </p:nvSpPr>
        <p:spPr>
          <a:xfrm>
            <a:off x="10948077" y="12511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64921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88053"/>
            <a:ext cx="9238162" cy="494434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797016"/>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103479"/>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41704" y="2306062"/>
            <a:ext cx="5616758" cy="230832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HUMINT is the process of gaining intelligence from humans or individuals by analyzing behavioral responses through direct interaction. </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8153020" y="2080899"/>
            <a:ext cx="2758650" cy="2758650"/>
          </a:xfrm>
          <a:prstGeom prst="rect">
            <a:avLst/>
          </a:prstGeom>
        </p:spPr>
      </p:pic>
      <p:sp>
        <p:nvSpPr>
          <p:cNvPr id="98" name="Oval 97">
            <a:hlinkClick r:id="rId10" action="ppaction://hlinksldjump"/>
            <a:extLst>
              <a:ext uri="{FF2B5EF4-FFF2-40B4-BE49-F238E27FC236}">
                <a16:creationId xmlns:a16="http://schemas.microsoft.com/office/drawing/2014/main" id="{0EEBFC1B-DB37-4454-B18E-8B6BC31302F2}"/>
              </a:ext>
            </a:extLst>
          </p:cNvPr>
          <p:cNvSpPr/>
          <p:nvPr/>
        </p:nvSpPr>
        <p:spPr>
          <a:xfrm>
            <a:off x="9322412" y="1236693"/>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9" name="Oval 98">
            <a:hlinkClick r:id="rId11" action="ppaction://hlinksldjump"/>
            <a:extLst>
              <a:ext uri="{FF2B5EF4-FFF2-40B4-BE49-F238E27FC236}">
                <a16:creationId xmlns:a16="http://schemas.microsoft.com/office/drawing/2014/main" id="{4C7C51A9-DCDA-4471-A0AB-F5CE581B9002}"/>
              </a:ext>
            </a:extLst>
          </p:cNvPr>
          <p:cNvSpPr/>
          <p:nvPr/>
        </p:nvSpPr>
        <p:spPr>
          <a:xfrm>
            <a:off x="9865597" y="1226765"/>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0" name="Oval 99">
            <a:hlinkClick r:id="rId12" action="ppaction://hlinksldjump"/>
            <a:extLst>
              <a:ext uri="{FF2B5EF4-FFF2-40B4-BE49-F238E27FC236}">
                <a16:creationId xmlns:a16="http://schemas.microsoft.com/office/drawing/2014/main" id="{0EEBFC1B-DB37-4454-B18E-8B6BC31302F2}"/>
              </a:ext>
            </a:extLst>
          </p:cNvPr>
          <p:cNvSpPr/>
          <p:nvPr/>
        </p:nvSpPr>
        <p:spPr>
          <a:xfrm>
            <a:off x="8779227" y="1220857"/>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1" name="Oval 100">
            <a:hlinkClick r:id="rId13" action="ppaction://hlinksldjump"/>
            <a:extLst>
              <a:ext uri="{FF2B5EF4-FFF2-40B4-BE49-F238E27FC236}">
                <a16:creationId xmlns:a16="http://schemas.microsoft.com/office/drawing/2014/main" id="{0EEBFC1B-DB37-4454-B18E-8B6BC31302F2}"/>
              </a:ext>
            </a:extLst>
          </p:cNvPr>
          <p:cNvSpPr/>
          <p:nvPr/>
        </p:nvSpPr>
        <p:spPr>
          <a:xfrm>
            <a:off x="8227151" y="122085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2" name="Oval 101">
            <a:hlinkClick r:id="rId14" action="ppaction://hlinksldjump"/>
            <a:extLst>
              <a:ext uri="{FF2B5EF4-FFF2-40B4-BE49-F238E27FC236}">
                <a16:creationId xmlns:a16="http://schemas.microsoft.com/office/drawing/2014/main" id="{0EEBFC1B-DB37-4454-B18E-8B6BC31302F2}"/>
              </a:ext>
            </a:extLst>
          </p:cNvPr>
          <p:cNvSpPr/>
          <p:nvPr/>
        </p:nvSpPr>
        <p:spPr>
          <a:xfrm>
            <a:off x="10404892" y="1250143"/>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3" name="Oval 102">
            <a:hlinkClick r:id="rId15" action="ppaction://hlinksldjump"/>
            <a:extLst>
              <a:ext uri="{FF2B5EF4-FFF2-40B4-BE49-F238E27FC236}">
                <a16:creationId xmlns:a16="http://schemas.microsoft.com/office/drawing/2014/main" id="{0EEBFC1B-DB37-4454-B18E-8B6BC31302F2}"/>
              </a:ext>
            </a:extLst>
          </p:cNvPr>
          <p:cNvSpPr/>
          <p:nvPr/>
        </p:nvSpPr>
        <p:spPr>
          <a:xfrm>
            <a:off x="10948077" y="12511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45289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14514" y="6182587"/>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94336"/>
            <a:ext cx="9238162" cy="4938059"/>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26742" y="1838141"/>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83450" y="1144604"/>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26742" y="2339980"/>
            <a:ext cx="5616758" cy="2246769"/>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SIGINT refers to electronic transmissions that can be collected by ships, planes, ground sites, or satellites.</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8582743" y="2354710"/>
            <a:ext cx="2761488" cy="2761488"/>
          </a:xfrm>
          <a:prstGeom prst="rect">
            <a:avLst/>
          </a:prstGeom>
        </p:spPr>
      </p:pic>
      <p:sp>
        <p:nvSpPr>
          <p:cNvPr id="98" name="Oval 97">
            <a:hlinkClick r:id="rId10" action="ppaction://hlinksldjump"/>
            <a:extLst>
              <a:ext uri="{FF2B5EF4-FFF2-40B4-BE49-F238E27FC236}">
                <a16:creationId xmlns:a16="http://schemas.microsoft.com/office/drawing/2014/main" id="{0EEBFC1B-DB37-4454-B18E-8B6BC31302F2}"/>
              </a:ext>
            </a:extLst>
          </p:cNvPr>
          <p:cNvSpPr/>
          <p:nvPr/>
        </p:nvSpPr>
        <p:spPr>
          <a:xfrm>
            <a:off x="9322412" y="1236693"/>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9" name="Oval 98">
            <a:hlinkClick r:id="rId11" action="ppaction://hlinksldjump"/>
            <a:extLst>
              <a:ext uri="{FF2B5EF4-FFF2-40B4-BE49-F238E27FC236}">
                <a16:creationId xmlns:a16="http://schemas.microsoft.com/office/drawing/2014/main" id="{4C7C51A9-DCDA-4471-A0AB-F5CE581B9002}"/>
              </a:ext>
            </a:extLst>
          </p:cNvPr>
          <p:cNvSpPr/>
          <p:nvPr/>
        </p:nvSpPr>
        <p:spPr>
          <a:xfrm>
            <a:off x="9865597" y="1226765"/>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0" name="Oval 99">
            <a:hlinkClick r:id="rId12" action="ppaction://hlinksldjump"/>
            <a:extLst>
              <a:ext uri="{FF2B5EF4-FFF2-40B4-BE49-F238E27FC236}">
                <a16:creationId xmlns:a16="http://schemas.microsoft.com/office/drawing/2014/main" id="{0EEBFC1B-DB37-4454-B18E-8B6BC31302F2}"/>
              </a:ext>
            </a:extLst>
          </p:cNvPr>
          <p:cNvSpPr/>
          <p:nvPr/>
        </p:nvSpPr>
        <p:spPr>
          <a:xfrm>
            <a:off x="8779227" y="1220857"/>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1" name="Oval 100">
            <a:hlinkClick r:id="rId13" action="ppaction://hlinksldjump"/>
            <a:extLst>
              <a:ext uri="{FF2B5EF4-FFF2-40B4-BE49-F238E27FC236}">
                <a16:creationId xmlns:a16="http://schemas.microsoft.com/office/drawing/2014/main" id="{0EEBFC1B-DB37-4454-B18E-8B6BC31302F2}"/>
              </a:ext>
            </a:extLst>
          </p:cNvPr>
          <p:cNvSpPr/>
          <p:nvPr/>
        </p:nvSpPr>
        <p:spPr>
          <a:xfrm>
            <a:off x="8227151" y="122085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2" name="Oval 101">
            <a:hlinkClick r:id="rId14" action="ppaction://hlinksldjump"/>
            <a:extLst>
              <a:ext uri="{FF2B5EF4-FFF2-40B4-BE49-F238E27FC236}">
                <a16:creationId xmlns:a16="http://schemas.microsoft.com/office/drawing/2014/main" id="{0EEBFC1B-DB37-4454-B18E-8B6BC31302F2}"/>
              </a:ext>
            </a:extLst>
          </p:cNvPr>
          <p:cNvSpPr/>
          <p:nvPr/>
        </p:nvSpPr>
        <p:spPr>
          <a:xfrm>
            <a:off x="10404892" y="1250143"/>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3" name="Oval 102">
            <a:hlinkClick r:id="rId15" action="ppaction://hlinksldjump"/>
            <a:extLst>
              <a:ext uri="{FF2B5EF4-FFF2-40B4-BE49-F238E27FC236}">
                <a16:creationId xmlns:a16="http://schemas.microsoft.com/office/drawing/2014/main" id="{0EEBFC1B-DB37-4454-B18E-8B6BC31302F2}"/>
              </a:ext>
            </a:extLst>
          </p:cNvPr>
          <p:cNvSpPr/>
          <p:nvPr/>
        </p:nvSpPr>
        <p:spPr>
          <a:xfrm>
            <a:off x="10948077" y="12511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12312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14514" y="6182587"/>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94336"/>
            <a:ext cx="9238162" cy="4938059"/>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26742" y="1838141"/>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83450" y="1144604"/>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3041307"/>
            <a:ext cx="5616758" cy="1384995"/>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IMINT is sometimes also refereed to as photo intelligence.</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8381575" y="2354710"/>
            <a:ext cx="2761488" cy="2761488"/>
          </a:xfrm>
          <a:prstGeom prst="rect">
            <a:avLst/>
          </a:prstGeom>
        </p:spPr>
      </p:pic>
      <p:sp>
        <p:nvSpPr>
          <p:cNvPr id="47" name="Oval 46">
            <a:hlinkClick r:id="rId10" action="ppaction://hlinksldjump"/>
            <a:extLst>
              <a:ext uri="{FF2B5EF4-FFF2-40B4-BE49-F238E27FC236}">
                <a16:creationId xmlns:a16="http://schemas.microsoft.com/office/drawing/2014/main" id="{0EEBFC1B-DB37-4454-B18E-8B6BC31302F2}"/>
              </a:ext>
            </a:extLst>
          </p:cNvPr>
          <p:cNvSpPr/>
          <p:nvPr/>
        </p:nvSpPr>
        <p:spPr>
          <a:xfrm>
            <a:off x="9322412" y="1236693"/>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8" name="Oval 47">
            <a:hlinkClick r:id="rId11" action="ppaction://hlinksldjump"/>
            <a:extLst>
              <a:ext uri="{FF2B5EF4-FFF2-40B4-BE49-F238E27FC236}">
                <a16:creationId xmlns:a16="http://schemas.microsoft.com/office/drawing/2014/main" id="{4C7C51A9-DCDA-4471-A0AB-F5CE581B9002}"/>
              </a:ext>
            </a:extLst>
          </p:cNvPr>
          <p:cNvSpPr/>
          <p:nvPr/>
        </p:nvSpPr>
        <p:spPr>
          <a:xfrm>
            <a:off x="9865597" y="1226765"/>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9" name="Oval 48">
            <a:hlinkClick r:id="rId12" action="ppaction://hlinksldjump"/>
            <a:extLst>
              <a:ext uri="{FF2B5EF4-FFF2-40B4-BE49-F238E27FC236}">
                <a16:creationId xmlns:a16="http://schemas.microsoft.com/office/drawing/2014/main" id="{0EEBFC1B-DB37-4454-B18E-8B6BC31302F2}"/>
              </a:ext>
            </a:extLst>
          </p:cNvPr>
          <p:cNvSpPr/>
          <p:nvPr/>
        </p:nvSpPr>
        <p:spPr>
          <a:xfrm>
            <a:off x="8779227" y="1220857"/>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0" name="Oval 49">
            <a:hlinkClick r:id="rId13" action="ppaction://hlinksldjump"/>
            <a:extLst>
              <a:ext uri="{FF2B5EF4-FFF2-40B4-BE49-F238E27FC236}">
                <a16:creationId xmlns:a16="http://schemas.microsoft.com/office/drawing/2014/main" id="{0EEBFC1B-DB37-4454-B18E-8B6BC31302F2}"/>
              </a:ext>
            </a:extLst>
          </p:cNvPr>
          <p:cNvSpPr/>
          <p:nvPr/>
        </p:nvSpPr>
        <p:spPr>
          <a:xfrm>
            <a:off x="8227151" y="122085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7" name="Oval 56">
            <a:hlinkClick r:id="rId14" action="ppaction://hlinksldjump"/>
            <a:extLst>
              <a:ext uri="{FF2B5EF4-FFF2-40B4-BE49-F238E27FC236}">
                <a16:creationId xmlns:a16="http://schemas.microsoft.com/office/drawing/2014/main" id="{0EEBFC1B-DB37-4454-B18E-8B6BC31302F2}"/>
              </a:ext>
            </a:extLst>
          </p:cNvPr>
          <p:cNvSpPr/>
          <p:nvPr/>
        </p:nvSpPr>
        <p:spPr>
          <a:xfrm>
            <a:off x="10404892" y="1250143"/>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2" name="Oval 81">
            <a:hlinkClick r:id="rId15" action="ppaction://hlinksldjump"/>
            <a:extLst>
              <a:ext uri="{FF2B5EF4-FFF2-40B4-BE49-F238E27FC236}">
                <a16:creationId xmlns:a16="http://schemas.microsoft.com/office/drawing/2014/main" id="{0EEBFC1B-DB37-4454-B18E-8B6BC31302F2}"/>
              </a:ext>
            </a:extLst>
          </p:cNvPr>
          <p:cNvSpPr/>
          <p:nvPr/>
        </p:nvSpPr>
        <p:spPr>
          <a:xfrm>
            <a:off x="10948077" y="12511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745769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14514" y="6182587"/>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94336"/>
            <a:ext cx="9238162" cy="4938059"/>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26742" y="1838141"/>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83450" y="1144604"/>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2610420"/>
            <a:ext cx="5616758" cy="2246769"/>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MASINT is a relatively little-known collection discipline that concerns weapons capabilities and industrial activities.</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8582978" y="2352552"/>
            <a:ext cx="2761488" cy="2761488"/>
          </a:xfrm>
          <a:prstGeom prst="rect">
            <a:avLst/>
          </a:prstGeom>
        </p:spPr>
      </p:pic>
      <p:sp>
        <p:nvSpPr>
          <p:cNvPr id="46" name="Oval 45">
            <a:hlinkClick r:id="rId10" action="ppaction://hlinksldjump"/>
            <a:extLst>
              <a:ext uri="{FF2B5EF4-FFF2-40B4-BE49-F238E27FC236}">
                <a16:creationId xmlns:a16="http://schemas.microsoft.com/office/drawing/2014/main" id="{0EEBFC1B-DB37-4454-B18E-8B6BC31302F2}"/>
              </a:ext>
            </a:extLst>
          </p:cNvPr>
          <p:cNvSpPr/>
          <p:nvPr/>
        </p:nvSpPr>
        <p:spPr>
          <a:xfrm>
            <a:off x="9322412" y="1236693"/>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7" name="Oval 46">
            <a:hlinkClick r:id="rId11" action="ppaction://hlinksldjump"/>
            <a:extLst>
              <a:ext uri="{FF2B5EF4-FFF2-40B4-BE49-F238E27FC236}">
                <a16:creationId xmlns:a16="http://schemas.microsoft.com/office/drawing/2014/main" id="{4C7C51A9-DCDA-4471-A0AB-F5CE581B9002}"/>
              </a:ext>
            </a:extLst>
          </p:cNvPr>
          <p:cNvSpPr/>
          <p:nvPr/>
        </p:nvSpPr>
        <p:spPr>
          <a:xfrm>
            <a:off x="9865597" y="1226765"/>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8" name="Oval 47">
            <a:hlinkClick r:id="rId12" action="ppaction://hlinksldjump"/>
            <a:extLst>
              <a:ext uri="{FF2B5EF4-FFF2-40B4-BE49-F238E27FC236}">
                <a16:creationId xmlns:a16="http://schemas.microsoft.com/office/drawing/2014/main" id="{0EEBFC1B-DB37-4454-B18E-8B6BC31302F2}"/>
              </a:ext>
            </a:extLst>
          </p:cNvPr>
          <p:cNvSpPr/>
          <p:nvPr/>
        </p:nvSpPr>
        <p:spPr>
          <a:xfrm>
            <a:off x="8779227" y="1220857"/>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9" name="Oval 48">
            <a:hlinkClick r:id="rId13" action="ppaction://hlinksldjump"/>
            <a:extLst>
              <a:ext uri="{FF2B5EF4-FFF2-40B4-BE49-F238E27FC236}">
                <a16:creationId xmlns:a16="http://schemas.microsoft.com/office/drawing/2014/main" id="{0EEBFC1B-DB37-4454-B18E-8B6BC31302F2}"/>
              </a:ext>
            </a:extLst>
          </p:cNvPr>
          <p:cNvSpPr/>
          <p:nvPr/>
        </p:nvSpPr>
        <p:spPr>
          <a:xfrm>
            <a:off x="8227151" y="122085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0" name="Oval 49">
            <a:hlinkClick r:id="rId14" action="ppaction://hlinksldjump"/>
            <a:extLst>
              <a:ext uri="{FF2B5EF4-FFF2-40B4-BE49-F238E27FC236}">
                <a16:creationId xmlns:a16="http://schemas.microsoft.com/office/drawing/2014/main" id="{0EEBFC1B-DB37-4454-B18E-8B6BC31302F2}"/>
              </a:ext>
            </a:extLst>
          </p:cNvPr>
          <p:cNvSpPr/>
          <p:nvPr/>
        </p:nvSpPr>
        <p:spPr>
          <a:xfrm>
            <a:off x="10404892" y="1250143"/>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7" name="Oval 56">
            <a:hlinkClick r:id="rId15" action="ppaction://hlinksldjump"/>
            <a:extLst>
              <a:ext uri="{FF2B5EF4-FFF2-40B4-BE49-F238E27FC236}">
                <a16:creationId xmlns:a16="http://schemas.microsoft.com/office/drawing/2014/main" id="{0EEBFC1B-DB37-4454-B18E-8B6BC31302F2}"/>
              </a:ext>
            </a:extLst>
          </p:cNvPr>
          <p:cNvSpPr/>
          <p:nvPr/>
        </p:nvSpPr>
        <p:spPr>
          <a:xfrm>
            <a:off x="10948077" y="12511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396996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988053"/>
            <a:ext cx="9238162" cy="494434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897737"/>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204200"/>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936774"/>
            <a:ext cx="5616758" cy="341632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Open Source Intelligence is the process of gathering intelligence from publicly available resources (including Internet and others). OSINT should not be confused with Open Source Software(OSS) as these are both different elements.</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55438" y="2234991"/>
            <a:ext cx="2761488" cy="2761488"/>
          </a:xfrm>
          <a:prstGeom prst="rect">
            <a:avLst/>
          </a:prstGeom>
        </p:spPr>
      </p:pic>
      <p:sp>
        <p:nvSpPr>
          <p:cNvPr id="98" name="Oval 97">
            <a:hlinkClick r:id="rId10" action="ppaction://hlinksldjump"/>
            <a:extLst>
              <a:ext uri="{FF2B5EF4-FFF2-40B4-BE49-F238E27FC236}">
                <a16:creationId xmlns:a16="http://schemas.microsoft.com/office/drawing/2014/main" id="{0EEBFC1B-DB37-4454-B18E-8B6BC31302F2}"/>
              </a:ext>
            </a:extLst>
          </p:cNvPr>
          <p:cNvSpPr/>
          <p:nvPr/>
        </p:nvSpPr>
        <p:spPr>
          <a:xfrm>
            <a:off x="9322412" y="1236693"/>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9" name="Oval 98">
            <a:hlinkClick r:id="rId11" action="ppaction://hlinksldjump"/>
            <a:extLst>
              <a:ext uri="{FF2B5EF4-FFF2-40B4-BE49-F238E27FC236}">
                <a16:creationId xmlns:a16="http://schemas.microsoft.com/office/drawing/2014/main" id="{4C7C51A9-DCDA-4471-A0AB-F5CE581B9002}"/>
              </a:ext>
            </a:extLst>
          </p:cNvPr>
          <p:cNvSpPr/>
          <p:nvPr/>
        </p:nvSpPr>
        <p:spPr>
          <a:xfrm>
            <a:off x="9865597" y="1226765"/>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0" name="Oval 99">
            <a:hlinkClick r:id="rId12" action="ppaction://hlinksldjump"/>
            <a:extLst>
              <a:ext uri="{FF2B5EF4-FFF2-40B4-BE49-F238E27FC236}">
                <a16:creationId xmlns:a16="http://schemas.microsoft.com/office/drawing/2014/main" id="{0EEBFC1B-DB37-4454-B18E-8B6BC31302F2}"/>
              </a:ext>
            </a:extLst>
          </p:cNvPr>
          <p:cNvSpPr/>
          <p:nvPr/>
        </p:nvSpPr>
        <p:spPr>
          <a:xfrm>
            <a:off x="8779227" y="1220857"/>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1" name="Oval 100">
            <a:hlinkClick r:id="rId13" action="ppaction://hlinksldjump"/>
            <a:extLst>
              <a:ext uri="{FF2B5EF4-FFF2-40B4-BE49-F238E27FC236}">
                <a16:creationId xmlns:a16="http://schemas.microsoft.com/office/drawing/2014/main" id="{0EEBFC1B-DB37-4454-B18E-8B6BC31302F2}"/>
              </a:ext>
            </a:extLst>
          </p:cNvPr>
          <p:cNvSpPr/>
          <p:nvPr/>
        </p:nvSpPr>
        <p:spPr>
          <a:xfrm>
            <a:off x="8227151" y="1220857"/>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2" name="Oval 101">
            <a:hlinkClick r:id="rId14" action="ppaction://hlinksldjump"/>
            <a:extLst>
              <a:ext uri="{FF2B5EF4-FFF2-40B4-BE49-F238E27FC236}">
                <a16:creationId xmlns:a16="http://schemas.microsoft.com/office/drawing/2014/main" id="{0EEBFC1B-DB37-4454-B18E-8B6BC31302F2}"/>
              </a:ext>
            </a:extLst>
          </p:cNvPr>
          <p:cNvSpPr/>
          <p:nvPr/>
        </p:nvSpPr>
        <p:spPr>
          <a:xfrm>
            <a:off x="10404892" y="1250143"/>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3" name="Oval 102">
            <a:hlinkClick r:id="rId15" action="ppaction://hlinksldjump"/>
            <a:extLst>
              <a:ext uri="{FF2B5EF4-FFF2-40B4-BE49-F238E27FC236}">
                <a16:creationId xmlns:a16="http://schemas.microsoft.com/office/drawing/2014/main" id="{0EEBFC1B-DB37-4454-B18E-8B6BC31302F2}"/>
              </a:ext>
            </a:extLst>
          </p:cNvPr>
          <p:cNvSpPr/>
          <p:nvPr/>
        </p:nvSpPr>
        <p:spPr>
          <a:xfrm>
            <a:off x="10948077" y="1251124"/>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54913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1064956"/>
            <a:ext cx="9238162" cy="4867439"/>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940334"/>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246797"/>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Ethical Issues of 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966629"/>
            <a:ext cx="5616758" cy="2677656"/>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The root of the ethical problem over the collection of intelligence lies in the need to overcome the determined will of the person with the secret not to allow it to be shown.</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4C7C51A9-DCDA-4471-A0AB-F5CE581B9002}"/>
              </a:ext>
            </a:extLst>
          </p:cNvPr>
          <p:cNvSpPr/>
          <p:nvPr/>
        </p:nvSpPr>
        <p:spPr>
          <a:xfrm>
            <a:off x="10236703" y="1317948"/>
            <a:ext cx="402336" cy="402336"/>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9988" y="2122877"/>
            <a:ext cx="3334299" cy="2011680"/>
          </a:xfrm>
          <a:prstGeom prst="rect">
            <a:avLst/>
          </a:prstGeom>
          <a:ln>
            <a:noFill/>
          </a:ln>
          <a:effectLst>
            <a:outerShdw blurRad="190500" algn="tl" rotWithShape="0">
              <a:srgbClr val="000000">
                <a:alpha val="70000"/>
              </a:srgbClr>
            </a:outerShdw>
          </a:effectLst>
        </p:spPr>
      </p:pic>
      <p:sp>
        <p:nvSpPr>
          <p:cNvPr id="47" name="Oval 46">
            <a:hlinkClick r:id="rId10" action="ppaction://hlinksldjump"/>
            <a:extLst>
              <a:ext uri="{FF2B5EF4-FFF2-40B4-BE49-F238E27FC236}">
                <a16:creationId xmlns:a16="http://schemas.microsoft.com/office/drawing/2014/main" id="{4C7C51A9-DCDA-4471-A0AB-F5CE581B9002}"/>
              </a:ext>
            </a:extLst>
          </p:cNvPr>
          <p:cNvSpPr/>
          <p:nvPr/>
        </p:nvSpPr>
        <p:spPr>
          <a:xfrm>
            <a:off x="10909166" y="1314769"/>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56320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5"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hlinkClick r:id="rId6"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9" name="Rectangle 38">
            <a:extLst>
              <a:ext uri="{FF2B5EF4-FFF2-40B4-BE49-F238E27FC236}">
                <a16:creationId xmlns:a16="http://schemas.microsoft.com/office/drawing/2014/main" id="{C38A0ED7-FFDB-4B55-B911-B3309F026846}"/>
              </a:ext>
            </a:extLst>
          </p:cNvPr>
          <p:cNvSpPr/>
          <p:nvPr/>
        </p:nvSpPr>
        <p:spPr>
          <a:xfrm>
            <a:off x="2536262" y="1064956"/>
            <a:ext cx="9238162" cy="4867439"/>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0FD01A9-29FD-4954-A838-331A904D704B}"/>
              </a:ext>
            </a:extLst>
          </p:cNvPr>
          <p:cNvCxnSpPr/>
          <p:nvPr/>
        </p:nvCxnSpPr>
        <p:spPr>
          <a:xfrm>
            <a:off x="2541704" y="1940334"/>
            <a:ext cx="923544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1" name="Rectangle: Rounded Corners 55">
            <a:extLst>
              <a:ext uri="{FF2B5EF4-FFF2-40B4-BE49-F238E27FC236}">
                <a16:creationId xmlns:a16="http://schemas.microsoft.com/office/drawing/2014/main" id="{7E1A7F22-9925-419D-B073-05570914BF11}"/>
              </a:ext>
            </a:extLst>
          </p:cNvPr>
          <p:cNvSpPr/>
          <p:nvPr/>
        </p:nvSpPr>
        <p:spPr>
          <a:xfrm>
            <a:off x="2798412" y="1246797"/>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PURPOSE OF INTELLIGENCE GATHERING</a:t>
            </a:r>
          </a:p>
        </p:txBody>
      </p:sp>
      <p:sp>
        <p:nvSpPr>
          <p:cNvPr id="54" name="TextBox 53">
            <a:extLst>
              <a:ext uri="{FF2B5EF4-FFF2-40B4-BE49-F238E27FC236}">
                <a16:creationId xmlns:a16="http://schemas.microsoft.com/office/drawing/2014/main" id="{43A289A0-82C7-4174-8C45-47E5069607B7}"/>
              </a:ext>
            </a:extLst>
          </p:cNvPr>
          <p:cNvSpPr txBox="1"/>
          <p:nvPr/>
        </p:nvSpPr>
        <p:spPr>
          <a:xfrm>
            <a:off x="2536262" y="1966629"/>
            <a:ext cx="5616758" cy="2677656"/>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Intelligence gathering plays a major role in today's warfare as intelligence provides us with knowledge about what the enemy may be doing or is going to do in the future.</a:t>
            </a:r>
          </a:p>
        </p:txBody>
      </p:sp>
      <p:sp>
        <p:nvSpPr>
          <p:cNvPr id="56" name="Rectangle 55">
            <a:extLst>
              <a:ext uri="{FF2B5EF4-FFF2-40B4-BE49-F238E27FC236}">
                <a16:creationId xmlns:a16="http://schemas.microsoft.com/office/drawing/2014/main" id="{1E2BFF48-AF0A-46A4-AD7F-AD1B2441185E}"/>
              </a:ext>
            </a:extLst>
          </p:cNvPr>
          <p:cNvSpPr/>
          <p:nvPr/>
        </p:nvSpPr>
        <p:spPr>
          <a:xfrm>
            <a:off x="2538982" y="111151"/>
            <a:ext cx="9235440" cy="772034"/>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19">
            <a:extLst>
              <a:ext uri="{FF2B5EF4-FFF2-40B4-BE49-F238E27FC236}">
                <a16:creationId xmlns:a16="http://schemas.microsoft.com/office/drawing/2014/main" id="{FC3554E0-BC22-42BE-B8DC-52EF1064A59E}"/>
              </a:ext>
            </a:extLst>
          </p:cNvPr>
          <p:cNvSpPr/>
          <p:nvPr/>
        </p:nvSpPr>
        <p:spPr>
          <a:xfrm>
            <a:off x="2814742" y="18964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DISCUSSION</a:t>
            </a:r>
          </a:p>
        </p:txBody>
      </p:sp>
      <p:sp>
        <p:nvSpPr>
          <p:cNvPr id="81" name="TextBox 80">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34" name="Oval 33">
            <a:hlinkClick r:id="rId9" action="ppaction://hlinksldjump"/>
            <a:extLst>
              <a:ext uri="{FF2B5EF4-FFF2-40B4-BE49-F238E27FC236}">
                <a16:creationId xmlns:a16="http://schemas.microsoft.com/office/drawing/2014/main" id="{4C7C51A9-DCDA-4471-A0AB-F5CE581B9002}"/>
              </a:ext>
            </a:extLst>
          </p:cNvPr>
          <p:cNvSpPr/>
          <p:nvPr/>
        </p:nvSpPr>
        <p:spPr>
          <a:xfrm>
            <a:off x="10236703" y="1317948"/>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5" name="Oval 34">
            <a:extLst>
              <a:ext uri="{FF2B5EF4-FFF2-40B4-BE49-F238E27FC236}">
                <a16:creationId xmlns:a16="http://schemas.microsoft.com/office/drawing/2014/main" id="{4C7C51A9-DCDA-4471-A0AB-F5CE581B9002}"/>
              </a:ext>
            </a:extLst>
          </p:cNvPr>
          <p:cNvSpPr/>
          <p:nvPr/>
        </p:nvSpPr>
        <p:spPr>
          <a:xfrm>
            <a:off x="10909166" y="1314769"/>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6376" y="2119540"/>
            <a:ext cx="3295078" cy="32949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3612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C9EB841D-90D3-4A50-B4FA-2CCE2D61C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6" name="Flowchart: Document 1">
            <a:extLst>
              <a:ext uri="{FF2B5EF4-FFF2-40B4-BE49-F238E27FC236}">
                <a16:creationId xmlns:a16="http://schemas.microsoft.com/office/drawing/2014/main" id="{F2A10B2D-B757-4389-BE7B-9738A1C89FDE}"/>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Pictures</a:t>
            </a:r>
          </a:p>
        </p:txBody>
      </p:sp>
      <p:grpSp>
        <p:nvGrpSpPr>
          <p:cNvPr id="3" name="Group 2"/>
          <p:cNvGrpSpPr/>
          <p:nvPr/>
        </p:nvGrpSpPr>
        <p:grpSpPr>
          <a:xfrm>
            <a:off x="14514" y="5450283"/>
            <a:ext cx="3889829" cy="699453"/>
            <a:chOff x="-1814" y="5450283"/>
            <a:chExt cx="3889829" cy="699453"/>
          </a:xfrm>
        </p:grpSpPr>
        <p:sp>
          <p:nvSpPr>
            <p:cNvPr id="4" name="Rectangle 3">
              <a:hlinkClick r:id="rId3" action="ppaction://hlinksldjump"/>
              <a:extLst>
                <a:ext uri="{FF2B5EF4-FFF2-40B4-BE49-F238E27FC236}">
                  <a16:creationId xmlns:a16="http://schemas.microsoft.com/office/drawing/2014/main" id="{8A54EC90-AC1E-48FF-A4B6-CD7B40332BDA}"/>
                </a:ext>
              </a:extLst>
            </p:cNvPr>
            <p:cNvSpPr/>
            <p:nvPr/>
          </p:nvSpPr>
          <p:spPr>
            <a:xfrm>
              <a:off x="-1814" y="5450283"/>
              <a:ext cx="3889829" cy="699453"/>
            </a:xfrm>
            <a:prstGeom prst="rect">
              <a:avLst/>
            </a:prstGeom>
            <a:solidFill>
              <a:schemeClr val="bg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hlinkClick r:id="rId3" action="ppaction://hlinksldjump"/>
              <a:extLst>
                <a:ext uri="{FF2B5EF4-FFF2-40B4-BE49-F238E27FC236}">
                  <a16:creationId xmlns:a16="http://schemas.microsoft.com/office/drawing/2014/main" id="{30DD297E-36E9-433C-800E-4388C828489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59756" y="5501834"/>
              <a:ext cx="593087" cy="593087"/>
            </a:xfrm>
            <a:prstGeom prst="rect">
              <a:avLst/>
            </a:prstGeom>
          </p:spPr>
        </p:pic>
        <p:sp>
          <p:nvSpPr>
            <p:cNvPr id="81" name="TextBox 80">
              <a:hlinkClick r:id="rId3" action="ppaction://hlinksldjump"/>
              <a:extLst>
                <a:ext uri="{FF2B5EF4-FFF2-40B4-BE49-F238E27FC236}">
                  <a16:creationId xmlns:a16="http://schemas.microsoft.com/office/drawing/2014/main" id="{E56BB51B-D36E-4259-A0F9-214929FCB304}"/>
                </a:ext>
              </a:extLst>
            </p:cNvPr>
            <p:cNvSpPr txBox="1"/>
            <p:nvPr/>
          </p:nvSpPr>
          <p:spPr>
            <a:xfrm>
              <a:off x="1059404" y="5658312"/>
              <a:ext cx="2569030" cy="400110"/>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Shut down</a:t>
              </a:r>
            </a:p>
          </p:txBody>
        </p:sp>
      </p:grpSp>
      <p:grpSp>
        <p:nvGrpSpPr>
          <p:cNvPr id="62" name="Group 61">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3" name="Rectangle 62">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9" name="Oval 68">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a:extLst>
                <a:ext uri="{FF2B5EF4-FFF2-40B4-BE49-F238E27FC236}">
                  <a16:creationId xmlns:a16="http://schemas.microsoft.com/office/drawing/2014/main" id="{90612E26-94AD-443B-B30A-8CF01604A9CF}"/>
                </a:ext>
              </a:extLst>
            </p:cNvPr>
            <p:cNvCxnSpPr>
              <a:stCxn id="69"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2" name="Picture 71">
            <a:hlinkClick r:id="rId5"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3" name="Picture 72">
            <a:hlinkClick r:id="rId6"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sp>
        <p:nvSpPr>
          <p:cNvPr id="83" name="TextBox 8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Home Page</a:t>
            </a:r>
          </a:p>
        </p:txBody>
      </p:sp>
      <p:sp>
        <p:nvSpPr>
          <p:cNvPr id="84" name="TextBox 8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pic>
        <p:nvPicPr>
          <p:cNvPr id="87" name="Picture 86">
            <a:extLst>
              <a:ext uri="{FF2B5EF4-FFF2-40B4-BE49-F238E27FC236}">
                <a16:creationId xmlns:a16="http://schemas.microsoft.com/office/drawing/2014/main" id="{8AA9BC78-88F7-4679-8514-CE887D6DA45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8" name="Picture 87">
            <a:extLst>
              <a:ext uri="{FF2B5EF4-FFF2-40B4-BE49-F238E27FC236}">
                <a16:creationId xmlns:a16="http://schemas.microsoft.com/office/drawing/2014/main" id="{3DBD000B-C4CC-4CB4-B1A4-5DC5D2F3A8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9" name="TextBox 8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90" name="Rectangle: Folded Corner 37">
            <a:extLst>
              <a:ext uri="{FF2B5EF4-FFF2-40B4-BE49-F238E27FC236}">
                <a16:creationId xmlns:a16="http://schemas.microsoft.com/office/drawing/2014/main" id="{81A32555-ED5B-42E7-9399-1A0E1AF9A7B2}"/>
              </a:ext>
            </a:extLst>
          </p:cNvPr>
          <p:cNvSpPr/>
          <p:nvPr/>
        </p:nvSpPr>
        <p:spPr>
          <a:xfrm rot="21139533">
            <a:off x="3930899" y="1893024"/>
            <a:ext cx="2629652" cy="2934581"/>
          </a:xfrm>
          <a:prstGeom prst="foldedCorner">
            <a:avLst/>
          </a:prstGeom>
          <a:solidFill>
            <a:srgbClr val="519B9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Folded Corner 38">
            <a:extLst>
              <a:ext uri="{FF2B5EF4-FFF2-40B4-BE49-F238E27FC236}">
                <a16:creationId xmlns:a16="http://schemas.microsoft.com/office/drawing/2014/main" id="{2D8F7C69-6E91-4A1C-8E18-9F9D6DA39624}"/>
              </a:ext>
            </a:extLst>
          </p:cNvPr>
          <p:cNvSpPr/>
          <p:nvPr/>
        </p:nvSpPr>
        <p:spPr>
          <a:xfrm rot="178181">
            <a:off x="7478508" y="1533797"/>
            <a:ext cx="3017520" cy="3456432"/>
          </a:xfrm>
          <a:prstGeom prst="foldedCorner">
            <a:avLst/>
          </a:prstGeom>
          <a:solidFill>
            <a:srgbClr val="519B9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 name="Picture 91">
            <a:extLst>
              <a:ext uri="{FF2B5EF4-FFF2-40B4-BE49-F238E27FC236}">
                <a16:creationId xmlns:a16="http://schemas.microsoft.com/office/drawing/2014/main" id="{DB7129B9-1BE5-462B-9173-EA7E0951566D}"/>
              </a:ext>
            </a:extLst>
          </p:cNvPr>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187839">
            <a:off x="8054521" y="468469"/>
            <a:ext cx="2140086" cy="2140086"/>
          </a:xfrm>
          <a:prstGeom prst="rect">
            <a:avLst/>
          </a:prstGeom>
        </p:spPr>
      </p:pic>
      <p:pic>
        <p:nvPicPr>
          <p:cNvPr id="93" name="Picture 92">
            <a:extLst>
              <a:ext uri="{FF2B5EF4-FFF2-40B4-BE49-F238E27FC236}">
                <a16:creationId xmlns:a16="http://schemas.microsoft.com/office/drawing/2014/main" id="{902F81BD-E247-4B42-850A-CC9E2CB05C06}"/>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091633" y="1645497"/>
            <a:ext cx="297705" cy="425293"/>
          </a:xfrm>
          <a:prstGeom prst="rect">
            <a:avLst/>
          </a:prstGeom>
          <a:effectLst>
            <a:outerShdw blurRad="50800" dist="38100" algn="l" rotWithShape="0">
              <a:prstClr val="black">
                <a:alpha val="40000"/>
              </a:prstClr>
            </a:outerShdw>
          </a:effectLst>
        </p:spPr>
      </p:pic>
      <p:sp>
        <p:nvSpPr>
          <p:cNvPr id="94" name="TextBox 93">
            <a:extLst>
              <a:ext uri="{FF2B5EF4-FFF2-40B4-BE49-F238E27FC236}">
                <a16:creationId xmlns:a16="http://schemas.microsoft.com/office/drawing/2014/main" id="{464E6147-4E12-4735-8D1C-EA68915805A7}"/>
              </a:ext>
            </a:extLst>
          </p:cNvPr>
          <p:cNvSpPr txBox="1"/>
          <p:nvPr/>
        </p:nvSpPr>
        <p:spPr>
          <a:xfrm rot="21172409">
            <a:off x="4058884" y="2191855"/>
            <a:ext cx="2363205" cy="2400657"/>
          </a:xfrm>
          <a:prstGeom prst="rect">
            <a:avLst/>
          </a:prstGeom>
          <a:noFill/>
        </p:spPr>
        <p:txBody>
          <a:bodyPr wrap="square" rtlCol="0">
            <a:spAutoFit/>
          </a:bodyPr>
          <a:lstStyle/>
          <a:p>
            <a:pPr algn="ctr"/>
            <a:r>
              <a:rPr lang="en-US" sz="2400" b="1" dirty="0">
                <a:latin typeface="Courier New" panose="02070309020205020404" pitchFamily="49" charset="0"/>
                <a:cs typeface="Courier New" panose="02070309020205020404" pitchFamily="49" charset="0"/>
              </a:rPr>
              <a:t>MEMBERS</a:t>
            </a:r>
          </a:p>
          <a:p>
            <a:pPr algn="ctr"/>
            <a:endParaRPr lang="en-US" dirty="0">
              <a:latin typeface="Courier New" panose="02070309020205020404" pitchFamily="49" charset="0"/>
              <a:cs typeface="Courier New" panose="02070309020205020404" pitchFamily="49" charset="0"/>
            </a:endParaRPr>
          </a:p>
          <a:p>
            <a:pPr marL="285750" indent="-285750" algn="ctr">
              <a:buFont typeface="Wingdings" panose="05000000000000000000" pitchFamily="2" charset="2"/>
              <a:buChar char="Ø"/>
            </a:pPr>
            <a:r>
              <a:rPr lang="en-US" dirty="0">
                <a:latin typeface="Courier New" panose="02070309020205020404" pitchFamily="49" charset="0"/>
                <a:cs typeface="Courier New" panose="02070309020205020404" pitchFamily="49" charset="0"/>
              </a:rPr>
              <a:t>Blances, Edsel Ian</a:t>
            </a:r>
          </a:p>
          <a:p>
            <a:pPr marL="285750" indent="-285750" algn="ctr">
              <a:buFont typeface="Wingdings" panose="05000000000000000000" pitchFamily="2" charset="2"/>
              <a:buChar char="Ø"/>
            </a:pPr>
            <a:r>
              <a:rPr lang="en-US" dirty="0">
                <a:latin typeface="Courier New" panose="02070309020205020404" pitchFamily="49" charset="0"/>
                <a:cs typeface="Courier New" panose="02070309020205020404" pitchFamily="49" charset="0"/>
              </a:rPr>
              <a:t>Camba, Michael</a:t>
            </a:r>
          </a:p>
          <a:p>
            <a:pPr marL="285750" indent="-285750" algn="ctr">
              <a:buFont typeface="Wingdings" panose="05000000000000000000" pitchFamily="2" charset="2"/>
              <a:buChar char="Ø"/>
            </a:pPr>
            <a:r>
              <a:rPr lang="en-US" dirty="0">
                <a:latin typeface="Courier New" panose="02070309020205020404" pitchFamily="49" charset="0"/>
                <a:cs typeface="Courier New" panose="02070309020205020404" pitchFamily="49" charset="0"/>
              </a:rPr>
              <a:t>Mangilinan, </a:t>
            </a:r>
            <a:r>
              <a:rPr lang="en-US" dirty="0" err="1">
                <a:latin typeface="Courier New" panose="02070309020205020404" pitchFamily="49" charset="0"/>
                <a:cs typeface="Courier New" panose="02070309020205020404" pitchFamily="49" charset="0"/>
              </a:rPr>
              <a:t>Aizen</a:t>
            </a:r>
            <a:endParaRPr lang="en-US" dirty="0">
              <a:latin typeface="Courier New" panose="02070309020205020404" pitchFamily="49" charset="0"/>
              <a:cs typeface="Courier New" panose="02070309020205020404" pitchFamily="49" charset="0"/>
            </a:endParaRPr>
          </a:p>
        </p:txBody>
      </p:sp>
      <p:sp>
        <p:nvSpPr>
          <p:cNvPr id="95" name="TextBox 94">
            <a:extLst>
              <a:ext uri="{FF2B5EF4-FFF2-40B4-BE49-F238E27FC236}">
                <a16:creationId xmlns:a16="http://schemas.microsoft.com/office/drawing/2014/main" id="{289C65F0-38CB-449D-8F8E-357C200BAFE6}"/>
              </a:ext>
            </a:extLst>
          </p:cNvPr>
          <p:cNvSpPr txBox="1"/>
          <p:nvPr/>
        </p:nvSpPr>
        <p:spPr>
          <a:xfrm rot="168124">
            <a:off x="7417081" y="2460600"/>
            <a:ext cx="3108399" cy="2000548"/>
          </a:xfrm>
          <a:prstGeom prst="rect">
            <a:avLst/>
          </a:prstGeom>
          <a:noFill/>
        </p:spPr>
        <p:txBody>
          <a:bodyPr wrap="square" rtlCol="0">
            <a:spAutoFit/>
          </a:bodyPr>
          <a:lstStyle/>
          <a:p>
            <a:pPr algn="ctr"/>
            <a:r>
              <a:rPr lang="en-US" sz="2400" b="1" dirty="0">
                <a:latin typeface="Courier New" panose="02070309020205020404" pitchFamily="49" charset="0"/>
                <a:cs typeface="Courier New" panose="02070309020205020404" pitchFamily="49" charset="0"/>
              </a:rPr>
              <a:t>REPORT TITLE</a:t>
            </a:r>
          </a:p>
          <a:p>
            <a:pPr algn="ctr"/>
            <a:endParaRPr lang="en-US" dirty="0">
              <a:latin typeface="Courier New" panose="02070309020205020404" pitchFamily="49" charset="0"/>
              <a:cs typeface="Courier New" panose="02070309020205020404" pitchFamily="49" charset="0"/>
            </a:endParaRPr>
          </a:p>
          <a:p>
            <a:pPr algn="ctr"/>
            <a:r>
              <a:rPr lang="en-US" sz="3200" dirty="0">
                <a:latin typeface="Courier New" panose="02070309020205020404" pitchFamily="49" charset="0"/>
                <a:cs typeface="Courier New" panose="02070309020205020404" pitchFamily="49" charset="0"/>
              </a:rPr>
              <a:t>INFORMATION WARFARE</a:t>
            </a:r>
          </a:p>
          <a:p>
            <a:pPr algn="ctr"/>
            <a:endParaRPr lang="en-US" dirty="0">
              <a:latin typeface="Courier New" panose="02070309020205020404" pitchFamily="49" charset="0"/>
              <a:cs typeface="Courier New" panose="02070309020205020404" pitchFamily="49" charset="0"/>
            </a:endParaRPr>
          </a:p>
        </p:txBody>
      </p:sp>
      <p:pic>
        <p:nvPicPr>
          <p:cNvPr id="100" name="Picture 99">
            <a:hlinkClick r:id="rId11"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sp>
        <p:nvSpPr>
          <p:cNvPr id="102" name="TextBox 101">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Tree>
    <p:extLst>
      <p:ext uri="{BB962C8B-B14F-4D97-AF65-F5344CB8AC3E}">
        <p14:creationId xmlns:p14="http://schemas.microsoft.com/office/powerpoint/2010/main" val="2567278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pic>
        <p:nvPicPr>
          <p:cNvPr id="29" name="Picture 28" hidden="1">
            <a:extLst>
              <a:ext uri="{FF2B5EF4-FFF2-40B4-BE49-F238E27FC236}">
                <a16:creationId xmlns:a16="http://schemas.microsoft.com/office/drawing/2014/main" id="{92A89B8A-766E-49A7-A762-F75505E584D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38655" y="6262359"/>
            <a:ext cx="484145" cy="484145"/>
          </a:xfrm>
          <a:prstGeom prst="rect">
            <a:avLst/>
          </a:prstGeom>
        </p:spPr>
      </p:pic>
      <p:sp>
        <p:nvSpPr>
          <p:cNvPr id="6" name="Flowchart: Document 1">
            <a:extLst>
              <a:ext uri="{FF2B5EF4-FFF2-40B4-BE49-F238E27FC236}">
                <a16:creationId xmlns:a16="http://schemas.microsoft.com/office/drawing/2014/main" id="{F2A10B2D-B757-4389-BE7B-9738A1C89FDE}"/>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31" name="Rectangle 30">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44" name="Oval 43">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90612E26-94AD-443B-B30A-8CF01604A9CF}"/>
                </a:ext>
              </a:extLst>
            </p:cNvPr>
            <p:cNvCxnSpPr>
              <a:stCxn id="44"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50" name="Picture 49">
            <a:hlinkClick r:id="rId3"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51" name="Picture 50">
            <a:hlinkClick r:id="rId5"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52" name="Picture 51">
            <a:hlinkClick r:id="rId6"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53" name="Picture 52">
            <a:hlinkClick r:id="rId7"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54" name="TextBox 53">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Home Page</a:t>
            </a:r>
          </a:p>
        </p:txBody>
      </p:sp>
      <p:sp>
        <p:nvSpPr>
          <p:cNvPr id="55" name="TextBox 54">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56" name="TextBox 55">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57" name="TextBox 56">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Discussion</a:t>
            </a:r>
          </a:p>
        </p:txBody>
      </p:sp>
      <p:pic>
        <p:nvPicPr>
          <p:cNvPr id="58" name="Picture 57">
            <a:extLst>
              <a:ext uri="{FF2B5EF4-FFF2-40B4-BE49-F238E27FC236}">
                <a16:creationId xmlns:a16="http://schemas.microsoft.com/office/drawing/2014/main" id="{8AA9BC78-88F7-4679-8514-CE887D6DA451}"/>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59" name="Picture 58">
            <a:extLst>
              <a:ext uri="{FF2B5EF4-FFF2-40B4-BE49-F238E27FC236}">
                <a16:creationId xmlns:a16="http://schemas.microsoft.com/office/drawing/2014/main" id="{3DBD000B-C4CC-4CB4-B1A4-5DC5D2F3A85C}"/>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60" name="TextBox 59">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72" name="Rectangle: Folded Corner 37">
            <a:extLst>
              <a:ext uri="{FF2B5EF4-FFF2-40B4-BE49-F238E27FC236}">
                <a16:creationId xmlns:a16="http://schemas.microsoft.com/office/drawing/2014/main" id="{81A32555-ED5B-42E7-9399-1A0E1AF9A7B2}"/>
              </a:ext>
            </a:extLst>
          </p:cNvPr>
          <p:cNvSpPr/>
          <p:nvPr/>
        </p:nvSpPr>
        <p:spPr>
          <a:xfrm rot="21139533">
            <a:off x="3930899" y="1893024"/>
            <a:ext cx="2629652" cy="2934581"/>
          </a:xfrm>
          <a:prstGeom prst="foldedCorner">
            <a:avLst/>
          </a:prstGeom>
          <a:solidFill>
            <a:srgbClr val="519B9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Folded Corner 38">
            <a:extLst>
              <a:ext uri="{FF2B5EF4-FFF2-40B4-BE49-F238E27FC236}">
                <a16:creationId xmlns:a16="http://schemas.microsoft.com/office/drawing/2014/main" id="{2D8F7C69-6E91-4A1C-8E18-9F9D6DA39624}"/>
              </a:ext>
            </a:extLst>
          </p:cNvPr>
          <p:cNvSpPr/>
          <p:nvPr/>
        </p:nvSpPr>
        <p:spPr>
          <a:xfrm rot="178181">
            <a:off x="7478508" y="1533797"/>
            <a:ext cx="3017520" cy="3456432"/>
          </a:xfrm>
          <a:prstGeom prst="foldedCorner">
            <a:avLst/>
          </a:prstGeom>
          <a:solidFill>
            <a:srgbClr val="519B9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73">
            <a:extLst>
              <a:ext uri="{FF2B5EF4-FFF2-40B4-BE49-F238E27FC236}">
                <a16:creationId xmlns:a16="http://schemas.microsoft.com/office/drawing/2014/main" id="{DB7129B9-1BE5-462B-9173-EA7E0951566D}"/>
              </a:ext>
            </a:extLst>
          </p:cNvPr>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187839">
            <a:off x="8054521" y="468469"/>
            <a:ext cx="2140086" cy="2140086"/>
          </a:xfrm>
          <a:prstGeom prst="rect">
            <a:avLst/>
          </a:prstGeom>
        </p:spPr>
      </p:pic>
      <p:pic>
        <p:nvPicPr>
          <p:cNvPr id="77" name="Picture 76">
            <a:extLst>
              <a:ext uri="{FF2B5EF4-FFF2-40B4-BE49-F238E27FC236}">
                <a16:creationId xmlns:a16="http://schemas.microsoft.com/office/drawing/2014/main" id="{902F81BD-E247-4B42-850A-CC9E2CB05C0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5091633" y="1645497"/>
            <a:ext cx="297705" cy="425293"/>
          </a:xfrm>
          <a:prstGeom prst="rect">
            <a:avLst/>
          </a:prstGeom>
          <a:effectLst>
            <a:outerShdw blurRad="50800" dist="38100" algn="l" rotWithShape="0">
              <a:prstClr val="black">
                <a:alpha val="40000"/>
              </a:prstClr>
            </a:outerShdw>
          </a:effectLst>
        </p:spPr>
      </p:pic>
      <p:sp>
        <p:nvSpPr>
          <p:cNvPr id="78" name="TextBox 77">
            <a:extLst>
              <a:ext uri="{FF2B5EF4-FFF2-40B4-BE49-F238E27FC236}">
                <a16:creationId xmlns:a16="http://schemas.microsoft.com/office/drawing/2014/main" id="{464E6147-4E12-4735-8D1C-EA68915805A7}"/>
              </a:ext>
            </a:extLst>
          </p:cNvPr>
          <p:cNvSpPr txBox="1"/>
          <p:nvPr/>
        </p:nvSpPr>
        <p:spPr>
          <a:xfrm rot="21172409">
            <a:off x="4058884" y="2191855"/>
            <a:ext cx="2363205" cy="2400657"/>
          </a:xfrm>
          <a:prstGeom prst="rect">
            <a:avLst/>
          </a:prstGeom>
          <a:noFill/>
        </p:spPr>
        <p:txBody>
          <a:bodyPr wrap="square" rtlCol="0">
            <a:spAutoFit/>
          </a:bodyPr>
          <a:lstStyle/>
          <a:p>
            <a:pPr algn="ctr"/>
            <a:r>
              <a:rPr lang="en-US" sz="2400" b="1" dirty="0">
                <a:latin typeface="Courier New" panose="02070309020205020404" pitchFamily="49" charset="0"/>
                <a:cs typeface="Courier New" panose="02070309020205020404" pitchFamily="49" charset="0"/>
              </a:rPr>
              <a:t>MEMBERS</a:t>
            </a:r>
          </a:p>
          <a:p>
            <a:pPr algn="ctr"/>
            <a:endParaRPr lang="en-US" dirty="0">
              <a:latin typeface="Courier New" panose="02070309020205020404" pitchFamily="49" charset="0"/>
              <a:cs typeface="Courier New" panose="02070309020205020404" pitchFamily="49" charset="0"/>
            </a:endParaRPr>
          </a:p>
          <a:p>
            <a:pPr marL="285750" indent="-285750" algn="ctr">
              <a:buFont typeface="Wingdings" panose="05000000000000000000" pitchFamily="2" charset="2"/>
              <a:buChar char="Ø"/>
            </a:pPr>
            <a:r>
              <a:rPr lang="en-US" dirty="0">
                <a:latin typeface="Courier New" panose="02070309020205020404" pitchFamily="49" charset="0"/>
                <a:cs typeface="Courier New" panose="02070309020205020404" pitchFamily="49" charset="0"/>
              </a:rPr>
              <a:t>Blances, Edsel Ian</a:t>
            </a:r>
          </a:p>
          <a:p>
            <a:pPr marL="285750" indent="-285750" algn="ctr">
              <a:buFont typeface="Wingdings" panose="05000000000000000000" pitchFamily="2" charset="2"/>
              <a:buChar char="Ø"/>
            </a:pPr>
            <a:r>
              <a:rPr lang="en-US" dirty="0">
                <a:latin typeface="Courier New" panose="02070309020205020404" pitchFamily="49" charset="0"/>
                <a:cs typeface="Courier New" panose="02070309020205020404" pitchFamily="49" charset="0"/>
              </a:rPr>
              <a:t>Camba, Michael</a:t>
            </a:r>
          </a:p>
          <a:p>
            <a:pPr marL="285750" indent="-285750" algn="ctr">
              <a:buFont typeface="Wingdings" panose="05000000000000000000" pitchFamily="2" charset="2"/>
              <a:buChar char="Ø"/>
            </a:pPr>
            <a:r>
              <a:rPr lang="en-US" dirty="0">
                <a:latin typeface="Courier New" panose="02070309020205020404" pitchFamily="49" charset="0"/>
                <a:cs typeface="Courier New" panose="02070309020205020404" pitchFamily="49" charset="0"/>
              </a:rPr>
              <a:t>Mangilinan, </a:t>
            </a:r>
            <a:r>
              <a:rPr lang="en-US" dirty="0" err="1">
                <a:latin typeface="Courier New" panose="02070309020205020404" pitchFamily="49" charset="0"/>
                <a:cs typeface="Courier New" panose="02070309020205020404" pitchFamily="49" charset="0"/>
              </a:rPr>
              <a:t>Aizen</a:t>
            </a:r>
            <a:endParaRPr lang="en-US" dirty="0">
              <a:latin typeface="Courier New" panose="02070309020205020404" pitchFamily="49" charset="0"/>
              <a:cs typeface="Courier New" panose="02070309020205020404" pitchFamily="49" charset="0"/>
            </a:endParaRPr>
          </a:p>
        </p:txBody>
      </p:sp>
      <p:sp>
        <p:nvSpPr>
          <p:cNvPr id="79" name="TextBox 78">
            <a:extLst>
              <a:ext uri="{FF2B5EF4-FFF2-40B4-BE49-F238E27FC236}">
                <a16:creationId xmlns:a16="http://schemas.microsoft.com/office/drawing/2014/main" id="{289C65F0-38CB-449D-8F8E-357C200BAFE6}"/>
              </a:ext>
            </a:extLst>
          </p:cNvPr>
          <p:cNvSpPr txBox="1"/>
          <p:nvPr/>
        </p:nvSpPr>
        <p:spPr>
          <a:xfrm rot="168124">
            <a:off x="7417081" y="2460600"/>
            <a:ext cx="3108399" cy="2000548"/>
          </a:xfrm>
          <a:prstGeom prst="rect">
            <a:avLst/>
          </a:prstGeom>
          <a:noFill/>
        </p:spPr>
        <p:txBody>
          <a:bodyPr wrap="square" rtlCol="0">
            <a:spAutoFit/>
          </a:bodyPr>
          <a:lstStyle/>
          <a:p>
            <a:pPr algn="ctr"/>
            <a:r>
              <a:rPr lang="en-US" sz="2400" b="1" dirty="0">
                <a:latin typeface="Courier New" panose="02070309020205020404" pitchFamily="49" charset="0"/>
                <a:cs typeface="Courier New" panose="02070309020205020404" pitchFamily="49" charset="0"/>
              </a:rPr>
              <a:t>REPORT TITLE</a:t>
            </a:r>
          </a:p>
          <a:p>
            <a:pPr algn="ctr"/>
            <a:endParaRPr lang="en-US" dirty="0">
              <a:latin typeface="Courier New" panose="02070309020205020404" pitchFamily="49" charset="0"/>
              <a:cs typeface="Courier New" panose="02070309020205020404" pitchFamily="49" charset="0"/>
            </a:endParaRPr>
          </a:p>
          <a:p>
            <a:pPr algn="ctr"/>
            <a:r>
              <a:rPr lang="en-US" sz="3200" dirty="0">
                <a:latin typeface="Courier New" panose="02070309020205020404" pitchFamily="49" charset="0"/>
                <a:cs typeface="Courier New" panose="02070309020205020404" pitchFamily="49" charset="0"/>
              </a:rPr>
              <a:t>INFORMATION WARFARE</a:t>
            </a:r>
          </a:p>
          <a:p>
            <a:pPr algn="ctr"/>
            <a:endParaRPr lang="en-US" dirty="0">
              <a:latin typeface="Courier New" panose="02070309020205020404" pitchFamily="49" charset="0"/>
              <a:cs typeface="Courier New" panose="02070309020205020404" pitchFamily="49" charset="0"/>
            </a:endParaRPr>
          </a:p>
        </p:txBody>
      </p:sp>
      <p:grpSp>
        <p:nvGrpSpPr>
          <p:cNvPr id="5" name="Group 4"/>
          <p:cNvGrpSpPr/>
          <p:nvPr/>
        </p:nvGrpSpPr>
        <p:grpSpPr>
          <a:xfrm>
            <a:off x="3830176" y="2099606"/>
            <a:ext cx="4992624" cy="2002536"/>
            <a:chOff x="3830176" y="2099606"/>
            <a:chExt cx="4992624" cy="2002536"/>
          </a:xfrm>
        </p:grpSpPr>
        <p:sp>
          <p:nvSpPr>
            <p:cNvPr id="4" name="Rectangle 3">
              <a:extLst>
                <a:ext uri="{FF2B5EF4-FFF2-40B4-BE49-F238E27FC236}">
                  <a16:creationId xmlns:a16="http://schemas.microsoft.com/office/drawing/2014/main" id="{8A54EC90-AC1E-48FF-A4B6-CD7B40332BDA}"/>
                </a:ext>
              </a:extLst>
            </p:cNvPr>
            <p:cNvSpPr/>
            <p:nvPr/>
          </p:nvSpPr>
          <p:spPr>
            <a:xfrm>
              <a:off x="3830176" y="2099606"/>
              <a:ext cx="4992624" cy="2002536"/>
            </a:xfrm>
            <a:prstGeom prst="rect">
              <a:avLst/>
            </a:prstGeom>
            <a:solidFill>
              <a:schemeClr val="bg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5B91F22-2B2E-4320-AEB3-A002738D4408}"/>
                </a:ext>
              </a:extLst>
            </p:cNvPr>
            <p:cNvSpPr txBox="1"/>
            <p:nvPr/>
          </p:nvSpPr>
          <p:spPr>
            <a:xfrm>
              <a:off x="4185631" y="2289310"/>
              <a:ext cx="4281714" cy="707886"/>
            </a:xfrm>
            <a:prstGeom prst="rect">
              <a:avLst/>
            </a:prstGeom>
            <a:noFill/>
          </p:spPr>
          <p:txBody>
            <a:bodyPr wrap="square" rtlCol="0">
              <a:spAutoFit/>
            </a:bodyPr>
            <a:lstStyle/>
            <a:p>
              <a:pPr algn="ctr"/>
              <a:r>
                <a:rPr lang="en-US" sz="2000" dirty="0">
                  <a:latin typeface="Courier New" panose="02070309020205020404" pitchFamily="49" charset="0"/>
                  <a:cs typeface="Courier New" panose="02070309020205020404" pitchFamily="49" charset="0"/>
                </a:rPr>
                <a:t>Are you sure you want to end the presentation?</a:t>
              </a:r>
            </a:p>
          </p:txBody>
        </p:sp>
        <p:sp>
          <p:nvSpPr>
            <p:cNvPr id="3" name="TextBox 2">
              <a:hlinkClick r:id="rId12" action="ppaction://hlinksldjump"/>
              <a:extLst>
                <a:ext uri="{FF2B5EF4-FFF2-40B4-BE49-F238E27FC236}">
                  <a16:creationId xmlns:a16="http://schemas.microsoft.com/office/drawing/2014/main" id="{9F4B33A3-EC25-4BB2-A86C-4855C2A71810}"/>
                </a:ext>
              </a:extLst>
            </p:cNvPr>
            <p:cNvSpPr txBox="1"/>
            <p:nvPr/>
          </p:nvSpPr>
          <p:spPr>
            <a:xfrm>
              <a:off x="5056540" y="3186887"/>
              <a:ext cx="1054328" cy="369332"/>
            </a:xfrm>
            <a:prstGeom prst="rect">
              <a:avLst/>
            </a:prstGeom>
            <a:solidFill>
              <a:srgbClr val="4D7F81"/>
            </a:solidFill>
          </p:spPr>
          <p:txBody>
            <a:bodyPr wrap="square" rtlCol="0">
              <a:spAutoFit/>
            </a:bodyPr>
            <a:lstStyle/>
            <a:p>
              <a:pPr algn="ctr"/>
              <a:r>
                <a:rPr lang="en-US" dirty="0">
                  <a:latin typeface="Courier New" panose="02070309020205020404" pitchFamily="49" charset="0"/>
                  <a:cs typeface="Courier New" panose="02070309020205020404" pitchFamily="49" charset="0"/>
                </a:rPr>
                <a:t>Yes</a:t>
              </a:r>
            </a:p>
          </p:txBody>
        </p:sp>
        <p:sp>
          <p:nvSpPr>
            <p:cNvPr id="38" name="TextBox 37">
              <a:hlinkClick r:id="rId3" action="ppaction://hlinksldjump"/>
              <a:extLst>
                <a:ext uri="{FF2B5EF4-FFF2-40B4-BE49-F238E27FC236}">
                  <a16:creationId xmlns:a16="http://schemas.microsoft.com/office/drawing/2014/main" id="{AD73E154-833B-4A39-A5FE-EE26731B3A7D}"/>
                </a:ext>
              </a:extLst>
            </p:cNvPr>
            <p:cNvSpPr txBox="1"/>
            <p:nvPr/>
          </p:nvSpPr>
          <p:spPr>
            <a:xfrm>
              <a:off x="6529740" y="3186278"/>
              <a:ext cx="1054328" cy="369332"/>
            </a:xfrm>
            <a:prstGeom prst="rect">
              <a:avLst/>
            </a:prstGeom>
            <a:solidFill>
              <a:srgbClr val="4D7F81"/>
            </a:solidFill>
          </p:spPr>
          <p:txBody>
            <a:bodyPr wrap="square" rtlCol="0">
              <a:spAutoFit/>
            </a:bodyPr>
            <a:lstStyle/>
            <a:p>
              <a:pPr algn="ctr"/>
              <a:r>
                <a:rPr lang="en-US" dirty="0">
                  <a:latin typeface="Courier New" panose="02070309020205020404" pitchFamily="49" charset="0"/>
                  <a:cs typeface="Courier New" panose="02070309020205020404" pitchFamily="49" charset="0"/>
                </a:rPr>
                <a:t>No</a:t>
              </a:r>
            </a:p>
          </p:txBody>
        </p:sp>
      </p:grpSp>
    </p:spTree>
    <p:extLst>
      <p:ext uri="{BB962C8B-B14F-4D97-AF65-F5344CB8AC3E}">
        <p14:creationId xmlns:p14="http://schemas.microsoft.com/office/powerpoint/2010/main" val="140166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pic>
        <p:nvPicPr>
          <p:cNvPr id="40" name="Picture 39" hidden="1">
            <a:extLst>
              <a:ext uri="{FF2B5EF4-FFF2-40B4-BE49-F238E27FC236}">
                <a16:creationId xmlns:a16="http://schemas.microsoft.com/office/drawing/2014/main" id="{6F212920-BDE8-48BE-A557-FE5A081F70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04460" y="6281953"/>
            <a:ext cx="484145" cy="484145"/>
          </a:xfrm>
          <a:prstGeom prst="rect">
            <a:avLst/>
          </a:prstGeom>
        </p:spPr>
      </p:pic>
      <p:sp>
        <p:nvSpPr>
          <p:cNvPr id="49" name="Flowchart: Document 1">
            <a:extLst>
              <a:ext uri="{FF2B5EF4-FFF2-40B4-BE49-F238E27FC236}">
                <a16:creationId xmlns:a16="http://schemas.microsoft.com/office/drawing/2014/main" id="{A71A93C9-62D0-401E-A60E-8EDCE248EC81}"/>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8" name="Rectangle 7">
              <a:hlinkClick r:id="rId3" action="ppaction://hlinksldjump"/>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hlinkClick r:id="rId3" action="ppaction://hlinksldjump"/>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hlinkClick r:id="rId3" action="ppaction://hlinksldjump"/>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hlinkClick r:id="rId3" action="ppaction://hlinksldjump"/>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14" name="Oval 13">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0612E26-94AD-443B-B30A-8CF01604A9CF}"/>
                </a:ext>
              </a:extLst>
            </p:cNvPr>
            <p:cNvCxnSpPr>
              <a:stCxn id="14"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30" name="Picture 29">
            <a:extLst>
              <a:ext uri="{FF2B5EF4-FFF2-40B4-BE49-F238E27FC236}">
                <a16:creationId xmlns:a16="http://schemas.microsoft.com/office/drawing/2014/main" id="{848CEEAC-9744-4256-BFB5-9448F75BC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31" name="Picture 30">
            <a:hlinkClick r:id="rId5"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32" name="Picture 31">
            <a:hlinkClick r:id="rId6"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33" name="Picture 32">
            <a:hlinkClick r:id="rId7"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34" name="TextBox 33">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Home Page</a:t>
            </a:r>
          </a:p>
        </p:txBody>
      </p:sp>
      <p:sp>
        <p:nvSpPr>
          <p:cNvPr id="35" name="TextBox 34">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36" name="TextBox 35">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37" name="TextBox 36">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Discussion</a:t>
            </a:r>
          </a:p>
        </p:txBody>
      </p:sp>
      <p:sp>
        <p:nvSpPr>
          <p:cNvPr id="38" name="Rectangle: Folded Corner 37">
            <a:extLst>
              <a:ext uri="{FF2B5EF4-FFF2-40B4-BE49-F238E27FC236}">
                <a16:creationId xmlns:a16="http://schemas.microsoft.com/office/drawing/2014/main" id="{81A32555-ED5B-42E7-9399-1A0E1AF9A7B2}"/>
              </a:ext>
            </a:extLst>
          </p:cNvPr>
          <p:cNvSpPr/>
          <p:nvPr/>
        </p:nvSpPr>
        <p:spPr>
          <a:xfrm rot="21139533">
            <a:off x="3930899" y="1893024"/>
            <a:ext cx="2629652" cy="2934581"/>
          </a:xfrm>
          <a:prstGeom prst="foldedCorner">
            <a:avLst/>
          </a:prstGeom>
          <a:solidFill>
            <a:srgbClr val="519B9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Folded Corner 38">
            <a:extLst>
              <a:ext uri="{FF2B5EF4-FFF2-40B4-BE49-F238E27FC236}">
                <a16:creationId xmlns:a16="http://schemas.microsoft.com/office/drawing/2014/main" id="{2D8F7C69-6E91-4A1C-8E18-9F9D6DA39624}"/>
              </a:ext>
            </a:extLst>
          </p:cNvPr>
          <p:cNvSpPr/>
          <p:nvPr/>
        </p:nvSpPr>
        <p:spPr>
          <a:xfrm rot="178181">
            <a:off x="7478508" y="1533797"/>
            <a:ext cx="3017520" cy="3456432"/>
          </a:xfrm>
          <a:prstGeom prst="foldedCorner">
            <a:avLst/>
          </a:prstGeom>
          <a:solidFill>
            <a:srgbClr val="519B9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DB7129B9-1BE5-462B-9173-EA7E0951566D}"/>
              </a:ext>
            </a:extLst>
          </p:cNvPr>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187839">
            <a:off x="8054521" y="468469"/>
            <a:ext cx="2140086" cy="2140086"/>
          </a:xfrm>
          <a:prstGeom prst="rect">
            <a:avLst/>
          </a:prstGeom>
        </p:spPr>
      </p:pic>
      <p:pic>
        <p:nvPicPr>
          <p:cNvPr id="43" name="Picture 42">
            <a:extLst>
              <a:ext uri="{FF2B5EF4-FFF2-40B4-BE49-F238E27FC236}">
                <a16:creationId xmlns:a16="http://schemas.microsoft.com/office/drawing/2014/main" id="{902F81BD-E247-4B42-850A-CC9E2CB05C0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5091633" y="1645497"/>
            <a:ext cx="297705" cy="425293"/>
          </a:xfrm>
          <a:prstGeom prst="rect">
            <a:avLst/>
          </a:prstGeom>
          <a:effectLst>
            <a:outerShdw blurRad="50800" dist="38100" algn="l" rotWithShape="0">
              <a:prstClr val="black">
                <a:alpha val="40000"/>
              </a:prstClr>
            </a:outerShdw>
          </a:effectLst>
        </p:spPr>
      </p:pic>
      <p:sp>
        <p:nvSpPr>
          <p:cNvPr id="44" name="TextBox 43">
            <a:extLst>
              <a:ext uri="{FF2B5EF4-FFF2-40B4-BE49-F238E27FC236}">
                <a16:creationId xmlns:a16="http://schemas.microsoft.com/office/drawing/2014/main" id="{464E6147-4E12-4735-8D1C-EA68915805A7}"/>
              </a:ext>
            </a:extLst>
          </p:cNvPr>
          <p:cNvSpPr txBox="1"/>
          <p:nvPr/>
        </p:nvSpPr>
        <p:spPr>
          <a:xfrm rot="21172409">
            <a:off x="4058884" y="2191855"/>
            <a:ext cx="2363205" cy="2400657"/>
          </a:xfrm>
          <a:prstGeom prst="rect">
            <a:avLst/>
          </a:prstGeom>
          <a:noFill/>
        </p:spPr>
        <p:txBody>
          <a:bodyPr wrap="square" rtlCol="0">
            <a:spAutoFit/>
          </a:bodyPr>
          <a:lstStyle/>
          <a:p>
            <a:pPr algn="ctr"/>
            <a:r>
              <a:rPr lang="en-US" sz="2400" b="1" dirty="0">
                <a:latin typeface="Courier New" panose="02070309020205020404" pitchFamily="49" charset="0"/>
                <a:cs typeface="Courier New" panose="02070309020205020404" pitchFamily="49" charset="0"/>
              </a:rPr>
              <a:t>MEMBERS</a:t>
            </a:r>
          </a:p>
          <a:p>
            <a:pPr algn="ctr"/>
            <a:endParaRPr lang="en-US" dirty="0">
              <a:latin typeface="Courier New" panose="02070309020205020404" pitchFamily="49" charset="0"/>
              <a:cs typeface="Courier New" panose="02070309020205020404" pitchFamily="49" charset="0"/>
            </a:endParaRPr>
          </a:p>
          <a:p>
            <a:pPr marL="285750" indent="-285750" algn="ctr">
              <a:buFont typeface="Wingdings" panose="05000000000000000000" pitchFamily="2" charset="2"/>
              <a:buChar char="Ø"/>
            </a:pPr>
            <a:r>
              <a:rPr lang="en-US" dirty="0">
                <a:ln>
                  <a:solidFill>
                    <a:schemeClr val="tx1"/>
                  </a:solidFill>
                </a:ln>
                <a:latin typeface="Courier New" panose="02070309020205020404" pitchFamily="49" charset="0"/>
                <a:cs typeface="Courier New" panose="02070309020205020404" pitchFamily="49" charset="0"/>
                <a:hlinkClick r:id="rId10" action="ppaction://hlinksldjump"/>
              </a:rPr>
              <a:t>Blances, Edsel Ian</a:t>
            </a:r>
            <a:endParaRPr lang="en-US" dirty="0">
              <a:ln>
                <a:solidFill>
                  <a:schemeClr val="tx1"/>
                </a:solidFill>
              </a:ln>
              <a:latin typeface="Courier New" panose="02070309020205020404" pitchFamily="49" charset="0"/>
              <a:cs typeface="Courier New" panose="02070309020205020404" pitchFamily="49" charset="0"/>
            </a:endParaRPr>
          </a:p>
          <a:p>
            <a:pPr marL="285750" indent="-285750" algn="ctr">
              <a:buFont typeface="Wingdings" panose="05000000000000000000" pitchFamily="2" charset="2"/>
              <a:buChar char="Ø"/>
            </a:pPr>
            <a:r>
              <a:rPr lang="en-US" dirty="0">
                <a:ln>
                  <a:solidFill>
                    <a:schemeClr val="tx1"/>
                  </a:solidFill>
                </a:ln>
                <a:latin typeface="Courier New" panose="02070309020205020404" pitchFamily="49" charset="0"/>
                <a:cs typeface="Courier New" panose="02070309020205020404" pitchFamily="49" charset="0"/>
                <a:hlinkClick r:id="rId11" action="ppaction://hlinksldjump"/>
              </a:rPr>
              <a:t>Camba, Michael</a:t>
            </a:r>
            <a:endParaRPr lang="en-US" dirty="0">
              <a:ln>
                <a:solidFill>
                  <a:schemeClr val="tx1"/>
                </a:solidFill>
              </a:ln>
              <a:latin typeface="Courier New" panose="02070309020205020404" pitchFamily="49" charset="0"/>
              <a:cs typeface="Courier New" panose="02070309020205020404" pitchFamily="49" charset="0"/>
            </a:endParaRPr>
          </a:p>
          <a:p>
            <a:pPr marL="285750" indent="-285750" algn="ctr">
              <a:buFont typeface="Wingdings" panose="05000000000000000000" pitchFamily="2" charset="2"/>
              <a:buChar char="Ø"/>
            </a:pPr>
            <a:r>
              <a:rPr lang="en-US" dirty="0">
                <a:ln>
                  <a:solidFill>
                    <a:schemeClr val="tx1"/>
                  </a:solidFill>
                </a:ln>
                <a:latin typeface="Courier New" panose="02070309020205020404" pitchFamily="49" charset="0"/>
                <a:cs typeface="Courier New" panose="02070309020205020404" pitchFamily="49" charset="0"/>
                <a:hlinkClick r:id="rId12" action="ppaction://hlinksldjump"/>
              </a:rPr>
              <a:t>Mangilinan, </a:t>
            </a:r>
            <a:r>
              <a:rPr lang="en-US" dirty="0" err="1">
                <a:ln>
                  <a:solidFill>
                    <a:schemeClr val="tx1"/>
                  </a:solidFill>
                </a:ln>
                <a:latin typeface="Courier New" panose="02070309020205020404" pitchFamily="49" charset="0"/>
                <a:cs typeface="Courier New" panose="02070309020205020404" pitchFamily="49" charset="0"/>
                <a:hlinkClick r:id="rId12" action="ppaction://hlinksldjump"/>
              </a:rPr>
              <a:t>Aizen</a:t>
            </a:r>
            <a:endParaRPr lang="en-US" dirty="0">
              <a:ln>
                <a:solidFill>
                  <a:schemeClr val="tx1"/>
                </a:solidFill>
              </a:ln>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289C65F0-38CB-449D-8F8E-357C200BAFE6}"/>
              </a:ext>
            </a:extLst>
          </p:cNvPr>
          <p:cNvSpPr txBox="1"/>
          <p:nvPr/>
        </p:nvSpPr>
        <p:spPr>
          <a:xfrm rot="168124">
            <a:off x="7417081" y="2460600"/>
            <a:ext cx="3108399" cy="2000548"/>
          </a:xfrm>
          <a:prstGeom prst="rect">
            <a:avLst/>
          </a:prstGeom>
          <a:noFill/>
        </p:spPr>
        <p:txBody>
          <a:bodyPr wrap="square" rtlCol="0">
            <a:spAutoFit/>
          </a:bodyPr>
          <a:lstStyle/>
          <a:p>
            <a:pPr algn="ctr"/>
            <a:r>
              <a:rPr lang="en-US" sz="2400" b="1" dirty="0">
                <a:latin typeface="Courier New" panose="02070309020205020404" pitchFamily="49" charset="0"/>
                <a:cs typeface="Courier New" panose="02070309020205020404" pitchFamily="49" charset="0"/>
              </a:rPr>
              <a:t>REPORT TITLE</a:t>
            </a:r>
          </a:p>
          <a:p>
            <a:pPr algn="ctr"/>
            <a:endParaRPr lang="en-US" dirty="0">
              <a:latin typeface="Courier New" panose="02070309020205020404" pitchFamily="49" charset="0"/>
              <a:cs typeface="Courier New" panose="02070309020205020404" pitchFamily="49" charset="0"/>
            </a:endParaRPr>
          </a:p>
          <a:p>
            <a:pPr algn="ctr"/>
            <a:r>
              <a:rPr lang="en-US" sz="3200" dirty="0">
                <a:latin typeface="Courier New" panose="02070309020205020404" pitchFamily="49" charset="0"/>
                <a:cs typeface="Courier New" panose="02070309020205020404" pitchFamily="49" charset="0"/>
              </a:rPr>
              <a:t>INFORMATION WARFARE</a:t>
            </a:r>
          </a:p>
          <a:p>
            <a:pPr algn="ctr"/>
            <a:endParaRPr lang="en-US" dirty="0">
              <a:latin typeface="Courier New" panose="02070309020205020404" pitchFamily="49" charset="0"/>
              <a:cs typeface="Courier New" panose="02070309020205020404" pitchFamily="49" charset="0"/>
            </a:endParaRPr>
          </a:p>
        </p:txBody>
      </p:sp>
      <p:pic>
        <p:nvPicPr>
          <p:cNvPr id="46" name="Picture 45">
            <a:extLst>
              <a:ext uri="{FF2B5EF4-FFF2-40B4-BE49-F238E27FC236}">
                <a16:creationId xmlns:a16="http://schemas.microsoft.com/office/drawing/2014/main" id="{8AA9BC78-88F7-4679-8514-CE887D6DA451}"/>
              </a:ext>
            </a:extLst>
          </p:cNvPr>
          <p:cNvPicPr>
            <a:picLocks noChangeAspect="1"/>
          </p:cNvPicPr>
          <p:nvPr/>
        </p:nvPicPr>
        <p:blipFill>
          <a:blip r:embed="rId13"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47" name="Picture 46">
            <a:extLst>
              <a:ext uri="{FF2B5EF4-FFF2-40B4-BE49-F238E27FC236}">
                <a16:creationId xmlns:a16="http://schemas.microsoft.com/office/drawing/2014/main" id="{3DBD000B-C4CC-4CB4-B1A4-5DC5D2F3A85C}"/>
              </a:ext>
            </a:extLst>
          </p:cNvPr>
          <p:cNvPicPr>
            <a:picLocks noChangeAspect="1"/>
          </p:cNvPicPr>
          <p:nvPr/>
        </p:nvPicPr>
        <p:blipFill>
          <a:blip r:embed="rId14"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48" name="TextBox 47">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Tree>
    <p:extLst>
      <p:ext uri="{BB962C8B-B14F-4D97-AF65-F5344CB8AC3E}">
        <p14:creationId xmlns:p14="http://schemas.microsoft.com/office/powerpoint/2010/main" val="221562996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D7F81"/>
        </a:solidFill>
        <a:effectLst/>
      </p:bgPr>
    </p:bg>
    <p:spTree>
      <p:nvGrpSpPr>
        <p:cNvPr id="1" name=""/>
        <p:cNvGrpSpPr/>
        <p:nvPr/>
      </p:nvGrpSpPr>
      <p:grpSpPr>
        <a:xfrm>
          <a:off x="0" y="0"/>
          <a:ext cx="0" cy="0"/>
          <a:chOff x="0" y="0"/>
          <a:chExt cx="0" cy="0"/>
        </a:xfrm>
      </p:grpSpPr>
      <p:sp>
        <p:nvSpPr>
          <p:cNvPr id="9" name="Flowchart: Document 1">
            <a:extLst>
              <a:ext uri="{FF2B5EF4-FFF2-40B4-BE49-F238E27FC236}">
                <a16:creationId xmlns:a16="http://schemas.microsoft.com/office/drawing/2014/main" id="{AE83922D-88EF-4D2C-BE9F-53F9651A4713}"/>
              </a:ext>
            </a:extLst>
          </p:cNvPr>
          <p:cNvSpPr/>
          <p:nvPr/>
        </p:nvSpPr>
        <p:spPr>
          <a:xfrm>
            <a:off x="0" y="0"/>
            <a:ext cx="12192000" cy="248459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89C2B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Document 1">
            <a:extLst>
              <a:ext uri="{FF2B5EF4-FFF2-40B4-BE49-F238E27FC236}">
                <a16:creationId xmlns:a16="http://schemas.microsoft.com/office/drawing/2014/main" id="{635495A4-B2EE-438E-99F6-94154E5FEBAC}"/>
              </a:ext>
            </a:extLst>
          </p:cNvPr>
          <p:cNvSpPr/>
          <p:nvPr/>
        </p:nvSpPr>
        <p:spPr>
          <a:xfrm>
            <a:off x="0" y="0"/>
            <a:ext cx="12192000" cy="206102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Document 1">
            <a:extLst>
              <a:ext uri="{FF2B5EF4-FFF2-40B4-BE49-F238E27FC236}">
                <a16:creationId xmlns:a16="http://schemas.microsoft.com/office/drawing/2014/main" id="{AA77B935-B815-4848-B551-459CBF43171D}"/>
              </a:ext>
            </a:extLst>
          </p:cNvPr>
          <p:cNvSpPr/>
          <p:nvPr/>
        </p:nvSpPr>
        <p:spPr>
          <a:xfrm>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8459B8A-2122-4E9F-B87A-3324DC0BD3EF}"/>
              </a:ext>
            </a:extLst>
          </p:cNvPr>
          <p:cNvSpPr txBox="1"/>
          <p:nvPr/>
        </p:nvSpPr>
        <p:spPr>
          <a:xfrm>
            <a:off x="1153884" y="2501761"/>
            <a:ext cx="9884229" cy="769441"/>
          </a:xfrm>
          <a:prstGeom prst="rect">
            <a:avLst/>
          </a:prstGeom>
          <a:noFill/>
        </p:spPr>
        <p:txBody>
          <a:bodyPr wrap="square" rtlCol="0">
            <a:spAutoFit/>
          </a:bodyPr>
          <a:lstStyle/>
          <a:p>
            <a:pPr algn="ctr"/>
            <a:r>
              <a:rPr lang="en-US" sz="4400" dirty="0">
                <a:solidFill>
                  <a:srgbClr val="A8D7D9"/>
                </a:solidFill>
                <a:latin typeface="Century Gothic" panose="020B0502020202020204" pitchFamily="34" charset="0"/>
              </a:rPr>
              <a:t>THANK YOU FOR LISTENING!</a:t>
            </a:r>
            <a:endParaRPr lang="en-US" sz="2400" dirty="0">
              <a:solidFill>
                <a:srgbClr val="A8D7D9"/>
              </a:solidFill>
              <a:latin typeface="Century Gothic" panose="020B0502020202020204" pitchFamily="34" charset="0"/>
            </a:endParaRPr>
          </a:p>
        </p:txBody>
      </p:sp>
      <p:grpSp>
        <p:nvGrpSpPr>
          <p:cNvPr id="4" name="Group 3">
            <a:extLst>
              <a:ext uri="{FF2B5EF4-FFF2-40B4-BE49-F238E27FC236}">
                <a16:creationId xmlns:a16="http://schemas.microsoft.com/office/drawing/2014/main" id="{A913CE55-59EA-4F50-BA2B-F75B82AB370A}"/>
              </a:ext>
            </a:extLst>
          </p:cNvPr>
          <p:cNvGrpSpPr/>
          <p:nvPr/>
        </p:nvGrpSpPr>
        <p:grpSpPr>
          <a:xfrm>
            <a:off x="5794828" y="3545114"/>
            <a:ext cx="602343" cy="672885"/>
            <a:chOff x="5638799" y="3570514"/>
            <a:chExt cx="914400" cy="1021488"/>
          </a:xfrm>
        </p:grpSpPr>
        <p:sp>
          <p:nvSpPr>
            <p:cNvPr id="2" name="Oval 1">
              <a:extLst>
                <a:ext uri="{FF2B5EF4-FFF2-40B4-BE49-F238E27FC236}">
                  <a16:creationId xmlns:a16="http://schemas.microsoft.com/office/drawing/2014/main" id="{7A17077C-C82F-40FF-AC9D-25DBF7C4780E}"/>
                </a:ext>
              </a:extLst>
            </p:cNvPr>
            <p:cNvSpPr/>
            <p:nvPr/>
          </p:nvSpPr>
          <p:spPr>
            <a:xfrm>
              <a:off x="5638799" y="3677602"/>
              <a:ext cx="914400" cy="914400"/>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68D9222F-7755-4BD9-9A0E-2CB0728A4ED2}"/>
                </a:ext>
              </a:extLst>
            </p:cNvPr>
            <p:cNvSpPr/>
            <p:nvPr/>
          </p:nvSpPr>
          <p:spPr>
            <a:xfrm>
              <a:off x="6095999" y="3570514"/>
              <a:ext cx="274320" cy="2743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FDBA034-A744-4788-A78F-F8C0F77F5BC7}"/>
              </a:ext>
            </a:extLst>
          </p:cNvPr>
          <p:cNvSpPr txBox="1"/>
          <p:nvPr/>
        </p:nvSpPr>
        <p:spPr>
          <a:xfrm>
            <a:off x="1244235" y="4393176"/>
            <a:ext cx="9884229" cy="338554"/>
          </a:xfrm>
          <a:prstGeom prst="rect">
            <a:avLst/>
          </a:prstGeom>
          <a:noFill/>
        </p:spPr>
        <p:txBody>
          <a:bodyPr wrap="square" rtlCol="0">
            <a:spAutoFit/>
          </a:bodyPr>
          <a:lstStyle/>
          <a:p>
            <a:pPr algn="ctr"/>
            <a:r>
              <a:rPr lang="en-US" sz="1600" dirty="0">
                <a:solidFill>
                  <a:srgbClr val="A8D7D9"/>
                </a:solidFill>
                <a:latin typeface="Courier New" panose="02070309020205020404" pitchFamily="49" charset="0"/>
                <a:cs typeface="Courier New" panose="02070309020205020404" pitchFamily="49" charset="0"/>
              </a:rPr>
              <a:t>Shutting down….</a:t>
            </a:r>
            <a:endParaRPr lang="en-US" sz="1000" dirty="0">
              <a:solidFill>
                <a:srgbClr val="A8D7D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9809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1" name="Flowchart: Document 1">
            <a:extLst>
              <a:ext uri="{FF2B5EF4-FFF2-40B4-BE49-F238E27FC236}">
                <a16:creationId xmlns:a16="http://schemas.microsoft.com/office/drawing/2014/main" id="{A86A87D6-2F64-42A5-97F3-D097342E0A9E}"/>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E2BFF48-AF0A-46A4-AD7F-AD1B2441185E}"/>
              </a:ext>
            </a:extLst>
          </p:cNvPr>
          <p:cNvSpPr/>
          <p:nvPr/>
        </p:nvSpPr>
        <p:spPr>
          <a:xfrm>
            <a:off x="1965699" y="130861"/>
            <a:ext cx="9637776" cy="5897880"/>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55C0595F-1CE7-407B-B555-EC043A0295F4}"/>
              </a:ext>
            </a:extLst>
          </p:cNvPr>
          <p:cNvCxnSpPr/>
          <p:nvPr/>
        </p:nvCxnSpPr>
        <p:spPr>
          <a:xfrm>
            <a:off x="1984749" y="902895"/>
            <a:ext cx="9601200" cy="0"/>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FC3554E0-BC22-42BE-B8DC-52EF1064A59E}"/>
              </a:ext>
            </a:extLst>
          </p:cNvPr>
          <p:cNvSpPr/>
          <p:nvPr/>
        </p:nvSpPr>
        <p:spPr>
          <a:xfrm>
            <a:off x="2241457" y="209358"/>
            <a:ext cx="3473991" cy="574462"/>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ourier New" panose="02070309020205020404" pitchFamily="49" charset="0"/>
                <a:cs typeface="Courier New" panose="02070309020205020404" pitchFamily="49" charset="0"/>
              </a:rPr>
              <a:t>OBJECTIVES</a:t>
            </a:r>
          </a:p>
        </p:txBody>
      </p:sp>
      <p:sp>
        <p:nvSpPr>
          <p:cNvPr id="42" name="Oval 41">
            <a:extLst>
              <a:ext uri="{FF2B5EF4-FFF2-40B4-BE49-F238E27FC236}">
                <a16:creationId xmlns:a16="http://schemas.microsoft.com/office/drawing/2014/main" id="{6FA0BA3F-7AEE-40BC-84D4-532961801BD1}"/>
              </a:ext>
            </a:extLst>
          </p:cNvPr>
          <p:cNvSpPr/>
          <p:nvPr/>
        </p:nvSpPr>
        <p:spPr>
          <a:xfrm>
            <a:off x="10338376" y="268658"/>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071491A-3A30-44E5-8DC5-7AF4FD401192}"/>
              </a:ext>
            </a:extLst>
          </p:cNvPr>
          <p:cNvSpPr txBox="1"/>
          <p:nvPr/>
        </p:nvSpPr>
        <p:spPr>
          <a:xfrm>
            <a:off x="11038671" y="104192"/>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A885DF35-159E-4F18-B900-05CA4E8E2EEF}"/>
              </a:ext>
            </a:extLst>
          </p:cNvPr>
          <p:cNvSpPr txBox="1"/>
          <p:nvPr/>
        </p:nvSpPr>
        <p:spPr>
          <a:xfrm>
            <a:off x="6110086" y="1343106"/>
            <a:ext cx="5345582" cy="3785652"/>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Understand professional, ethical, legal, security and social issues and responsibilities in the utilization of information technology.</a:t>
            </a:r>
          </a:p>
        </p:txBody>
      </p:sp>
      <p:sp>
        <p:nvSpPr>
          <p:cNvPr id="38" name="Oval 37">
            <a:extLst>
              <a:ext uri="{FF2B5EF4-FFF2-40B4-BE49-F238E27FC236}">
                <a16:creationId xmlns:a16="http://schemas.microsoft.com/office/drawing/2014/main" id="{D7264C79-2636-439F-B38D-C311B2166273}"/>
              </a:ext>
            </a:extLst>
          </p:cNvPr>
          <p:cNvSpPr/>
          <p:nvPr/>
        </p:nvSpPr>
        <p:spPr>
          <a:xfrm>
            <a:off x="2286448" y="1513356"/>
            <a:ext cx="3429000" cy="3429000"/>
          </a:xfrm>
          <a:prstGeom prst="ellipse">
            <a:avLst/>
          </a:pr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CC25D581-430D-4B09-BE16-25D6F0E9F174}"/>
              </a:ext>
            </a:extLst>
          </p:cNvPr>
          <p:cNvSpPr/>
          <p:nvPr/>
        </p:nvSpPr>
        <p:spPr>
          <a:xfrm>
            <a:off x="2400748" y="1627656"/>
            <a:ext cx="3200400" cy="3200400"/>
          </a:xfrm>
          <a:prstGeom prst="ellipse">
            <a:avLst/>
          </a:prstGeom>
          <a:solidFill>
            <a:srgbClr val="89C2B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5310A9F-F2B4-400B-AC18-9764C43D9A0F}"/>
              </a:ext>
            </a:extLst>
          </p:cNvPr>
          <p:cNvSpPr/>
          <p:nvPr/>
        </p:nvSpPr>
        <p:spPr>
          <a:xfrm>
            <a:off x="2515048" y="1741956"/>
            <a:ext cx="2971800" cy="2971800"/>
          </a:xfrm>
          <a:prstGeom prst="ellipse">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C41D853E-1586-420D-B75D-BCB26E4F7E8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650628" y="1953165"/>
            <a:ext cx="2430841" cy="2430841"/>
          </a:xfrm>
          <a:prstGeom prst="rect">
            <a:avLst/>
          </a:prstGeom>
        </p:spPr>
      </p:pic>
      <p:grpSp>
        <p:nvGrpSpPr>
          <p:cNvPr id="67" name="Group 66">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8" name="Rectangle 67">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4" name="Oval 73">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90612E26-94AD-443B-B30A-8CF01604A9CF}"/>
                </a:ext>
              </a:extLst>
            </p:cNvPr>
            <p:cNvCxnSpPr>
              <a:stCxn id="74"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7" name="Picture 76">
            <a:hlinkClick r:id="rId3"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8" name="Picture 77">
            <a:hlinkClick r:id="rId5"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9" name="Picture 78">
            <a:hlinkClick r:id="rId6"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80" name="Picture 79">
            <a:hlinkClick r:id="rId7"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81" name="TextBox 80">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82" name="TextBox 81">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Objectives</a:t>
            </a:r>
          </a:p>
        </p:txBody>
      </p:sp>
      <p:sp>
        <p:nvSpPr>
          <p:cNvPr id="83" name="TextBox 82">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84" name="TextBox 83">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Discussion</a:t>
            </a:r>
          </a:p>
        </p:txBody>
      </p:sp>
      <p:pic>
        <p:nvPicPr>
          <p:cNvPr id="85" name="Picture 84">
            <a:extLst>
              <a:ext uri="{FF2B5EF4-FFF2-40B4-BE49-F238E27FC236}">
                <a16:creationId xmlns:a16="http://schemas.microsoft.com/office/drawing/2014/main" id="{8AA9BC78-88F7-4679-8514-CE887D6DA451}"/>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6" name="Picture 85">
            <a:extLst>
              <a:ext uri="{FF2B5EF4-FFF2-40B4-BE49-F238E27FC236}">
                <a16:creationId xmlns:a16="http://schemas.microsoft.com/office/drawing/2014/main" id="{3DBD000B-C4CC-4CB4-B1A4-5DC5D2F3A85C}"/>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7" name="TextBox 86">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88" name="Oval 87">
            <a:extLst>
              <a:ext uri="{FF2B5EF4-FFF2-40B4-BE49-F238E27FC236}">
                <a16:creationId xmlns:a16="http://schemas.microsoft.com/office/drawing/2014/main" id="{4CCE503C-A9A9-45A0-BE3F-0D0395A9B0E5}"/>
              </a:ext>
            </a:extLst>
          </p:cNvPr>
          <p:cNvSpPr/>
          <p:nvPr/>
        </p:nvSpPr>
        <p:spPr>
          <a:xfrm>
            <a:off x="10338376" y="268658"/>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87992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3" name="Flowchart: Document 1">
            <a:extLst>
              <a:ext uri="{FF2B5EF4-FFF2-40B4-BE49-F238E27FC236}">
                <a16:creationId xmlns:a16="http://schemas.microsoft.com/office/drawing/2014/main" id="{E9E2B9DD-7508-48CD-8458-E5C8BA4B1B66}"/>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E2BFF48-AF0A-46A4-AD7F-AD1B2441185E}"/>
              </a:ext>
            </a:extLst>
          </p:cNvPr>
          <p:cNvSpPr/>
          <p:nvPr/>
        </p:nvSpPr>
        <p:spPr>
          <a:xfrm>
            <a:off x="1833219" y="220473"/>
            <a:ext cx="10126050" cy="581222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55C0595F-1CE7-407B-B555-EC043A0295F4}"/>
              </a:ext>
            </a:extLst>
          </p:cNvPr>
          <p:cNvCxnSpPr/>
          <p:nvPr/>
        </p:nvCxnSpPr>
        <p:spPr>
          <a:xfrm flipV="1">
            <a:off x="2323412" y="941906"/>
            <a:ext cx="9255316" cy="18245"/>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FC3554E0-BC22-42BE-B8DC-52EF1064A59E}"/>
              </a:ext>
            </a:extLst>
          </p:cNvPr>
          <p:cNvSpPr/>
          <p:nvPr/>
        </p:nvSpPr>
        <p:spPr>
          <a:xfrm>
            <a:off x="2323412" y="325786"/>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urier New" panose="02070309020205020404" pitchFamily="49" charset="0"/>
                <a:cs typeface="Courier New" panose="02070309020205020404" pitchFamily="49" charset="0"/>
              </a:rPr>
              <a:t>EDSEL IAN BLANCES</a:t>
            </a:r>
          </a:p>
        </p:txBody>
      </p:sp>
      <p:sp>
        <p:nvSpPr>
          <p:cNvPr id="40" name="Oval 39">
            <a:hlinkClick r:id="rId2" action="ppaction://hlinksldjump"/>
            <a:extLst>
              <a:ext uri="{FF2B5EF4-FFF2-40B4-BE49-F238E27FC236}">
                <a16:creationId xmlns:a16="http://schemas.microsoft.com/office/drawing/2014/main" id="{4CCE503C-A9A9-45A0-BE3F-0D0395A9B0E5}"/>
              </a:ext>
            </a:extLst>
          </p:cNvPr>
          <p:cNvSpPr/>
          <p:nvPr/>
        </p:nvSpPr>
        <p:spPr>
          <a:xfrm>
            <a:off x="9902057" y="340346"/>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2" name="Oval 41">
            <a:hlinkClick r:id="rId3" action="ppaction://hlinksldjump"/>
            <a:extLst>
              <a:ext uri="{FF2B5EF4-FFF2-40B4-BE49-F238E27FC236}">
                <a16:creationId xmlns:a16="http://schemas.microsoft.com/office/drawing/2014/main" id="{6FA0BA3F-7AEE-40BC-84D4-532961801BD1}"/>
              </a:ext>
            </a:extLst>
          </p:cNvPr>
          <p:cNvSpPr/>
          <p:nvPr/>
        </p:nvSpPr>
        <p:spPr>
          <a:xfrm>
            <a:off x="10560244" y="349871"/>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TextBox 21">
            <a:extLst>
              <a:ext uri="{FF2B5EF4-FFF2-40B4-BE49-F238E27FC236}">
                <a16:creationId xmlns:a16="http://schemas.microsoft.com/office/drawing/2014/main" id="{2071491A-3A30-44E5-8DC5-7AF4FD401192}"/>
              </a:ext>
            </a:extLst>
          </p:cNvPr>
          <p:cNvSpPr txBox="1"/>
          <p:nvPr/>
        </p:nvSpPr>
        <p:spPr>
          <a:xfrm>
            <a:off x="11260539" y="185405"/>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grpSp>
        <p:nvGrpSpPr>
          <p:cNvPr id="63" name="Group 62">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4" name="Rectangle 63">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0" name="Oval 69">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90612E26-94AD-443B-B30A-8CF01604A9CF}"/>
                </a:ext>
              </a:extLst>
            </p:cNvPr>
            <p:cNvCxnSpPr>
              <a:stCxn id="70"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3" name="Picture 72">
            <a:hlinkClick r:id="rId4"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4" name="Picture 73">
            <a:hlinkClick r:id="rId6"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5" name="Picture 74">
            <a:extLst>
              <a:ext uri="{FF2B5EF4-FFF2-40B4-BE49-F238E27FC236}">
                <a16:creationId xmlns:a16="http://schemas.microsoft.com/office/drawing/2014/main" id="{14D2F4CE-38CB-4D8A-A616-92DC4FA8B1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6" name="Picture 75">
            <a:hlinkClick r:id="rId7"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7" name="TextBox 76">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8" name="TextBox 77">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9" name="TextBox 78">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Introduction</a:t>
            </a:r>
          </a:p>
        </p:txBody>
      </p:sp>
      <p:sp>
        <p:nvSpPr>
          <p:cNvPr id="80" name="TextBox 79">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Discussion</a:t>
            </a:r>
          </a:p>
        </p:txBody>
      </p:sp>
      <p:pic>
        <p:nvPicPr>
          <p:cNvPr id="81" name="Picture 80">
            <a:extLst>
              <a:ext uri="{FF2B5EF4-FFF2-40B4-BE49-F238E27FC236}">
                <a16:creationId xmlns:a16="http://schemas.microsoft.com/office/drawing/2014/main" id="{8AA9BC78-88F7-4679-8514-CE887D6DA451}"/>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2" name="Picture 81">
            <a:extLst>
              <a:ext uri="{FF2B5EF4-FFF2-40B4-BE49-F238E27FC236}">
                <a16:creationId xmlns:a16="http://schemas.microsoft.com/office/drawing/2014/main" id="{3DBD000B-C4CC-4CB4-B1A4-5DC5D2F3A85C}"/>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3" name="TextBox 82">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84" name="Oval 83">
            <a:extLst>
              <a:ext uri="{FF2B5EF4-FFF2-40B4-BE49-F238E27FC236}">
                <a16:creationId xmlns:a16="http://schemas.microsoft.com/office/drawing/2014/main" id="{4CCE503C-A9A9-45A0-BE3F-0D0395A9B0E5}"/>
              </a:ext>
            </a:extLst>
          </p:cNvPr>
          <p:cNvSpPr/>
          <p:nvPr/>
        </p:nvSpPr>
        <p:spPr>
          <a:xfrm>
            <a:off x="9243870" y="337389"/>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3" name="Picture 2"/>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2317661" y="1721369"/>
            <a:ext cx="2409713" cy="3200400"/>
          </a:xfrm>
          <a:prstGeom prst="rect">
            <a:avLst/>
          </a:prstGeom>
          <a:solidFill>
            <a:srgbClr val="FFFFFF">
              <a:shade val="85000"/>
            </a:srgbClr>
          </a:solidFill>
          <a:ln w="88900" cap="sq">
            <a:solidFill>
              <a:srgbClr val="3C797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5271571" y="3044752"/>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Hobbies:</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Streaming Movies</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Listening to Music</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Playing Badminton</a:t>
            </a:r>
          </a:p>
        </p:txBody>
      </p:sp>
      <p:sp>
        <p:nvSpPr>
          <p:cNvPr id="35" name="Rectangle 34"/>
          <p:cNvSpPr/>
          <p:nvPr/>
        </p:nvSpPr>
        <p:spPr>
          <a:xfrm>
            <a:off x="5271571" y="4424965"/>
            <a:ext cx="6096000" cy="923330"/>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Why I.T.?</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I.T. can change the world.</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I.T. can use as teaching profession.</a:t>
            </a:r>
          </a:p>
        </p:txBody>
      </p:sp>
      <p:sp>
        <p:nvSpPr>
          <p:cNvPr id="36" name="Rectangle 35"/>
          <p:cNvSpPr/>
          <p:nvPr/>
        </p:nvSpPr>
        <p:spPr>
          <a:xfrm>
            <a:off x="5271571" y="1664539"/>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Personal Information:</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Age: </a:t>
            </a:r>
            <a:r>
              <a:rPr lang="en-US" dirty="0">
                <a:latin typeface="Courier New" panose="02070309020205020404" pitchFamily="49" charset="0"/>
                <a:cs typeface="Courier New" panose="02070309020205020404" pitchFamily="49" charset="0"/>
              </a:rPr>
              <a:t>21 years old</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Hometown: </a:t>
            </a:r>
            <a:r>
              <a:rPr lang="en-US" dirty="0" err="1">
                <a:latin typeface="Courier New" panose="02070309020205020404" pitchFamily="49" charset="0"/>
                <a:cs typeface="Courier New" panose="02070309020205020404" pitchFamily="49" charset="0"/>
              </a:rPr>
              <a:t>Mandaluyong</a:t>
            </a:r>
            <a:r>
              <a:rPr lang="en-US" dirty="0">
                <a:latin typeface="Courier New" panose="02070309020205020404" pitchFamily="49" charset="0"/>
                <a:cs typeface="Courier New" panose="02070309020205020404" pitchFamily="49" charset="0"/>
              </a:rPr>
              <a:t> City</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Birthdate: </a:t>
            </a:r>
            <a:r>
              <a:rPr lang="en-US" dirty="0">
                <a:latin typeface="Courier New" panose="02070309020205020404" pitchFamily="49" charset="0"/>
                <a:cs typeface="Courier New" panose="02070309020205020404" pitchFamily="49" charset="0"/>
              </a:rPr>
              <a:t>May 5, 2001</a:t>
            </a:r>
          </a:p>
        </p:txBody>
      </p:sp>
    </p:spTree>
    <p:extLst>
      <p:ext uri="{BB962C8B-B14F-4D97-AF65-F5344CB8AC3E}">
        <p14:creationId xmlns:p14="http://schemas.microsoft.com/office/powerpoint/2010/main" val="255417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3" name="Flowchart: Document 1">
            <a:extLst>
              <a:ext uri="{FF2B5EF4-FFF2-40B4-BE49-F238E27FC236}">
                <a16:creationId xmlns:a16="http://schemas.microsoft.com/office/drawing/2014/main" id="{E9E2B9DD-7508-48CD-8458-E5C8BA4B1B66}"/>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4" name="Rectangle 63">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0" name="Oval 69">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90612E26-94AD-443B-B30A-8CF01604A9CF}"/>
                </a:ext>
              </a:extLst>
            </p:cNvPr>
            <p:cNvCxnSpPr>
              <a:stCxn id="70"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3" name="Picture 72">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4" name="Picture 73">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5" name="Picture 74">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6" name="Picture 75">
            <a:hlinkClick r:id="rId5"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7" name="TextBox 76">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8" name="TextBox 77">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9" name="TextBox 78">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Introduction</a:t>
            </a:r>
          </a:p>
        </p:txBody>
      </p:sp>
      <p:sp>
        <p:nvSpPr>
          <p:cNvPr id="80" name="TextBox 79">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Discussion</a:t>
            </a:r>
          </a:p>
        </p:txBody>
      </p:sp>
      <p:pic>
        <p:nvPicPr>
          <p:cNvPr id="81" name="Picture 80">
            <a:extLst>
              <a:ext uri="{FF2B5EF4-FFF2-40B4-BE49-F238E27FC236}">
                <a16:creationId xmlns:a16="http://schemas.microsoft.com/office/drawing/2014/main" id="{8AA9BC78-88F7-4679-8514-CE887D6DA451}"/>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2" name="Picture 81">
            <a:extLst>
              <a:ext uri="{FF2B5EF4-FFF2-40B4-BE49-F238E27FC236}">
                <a16:creationId xmlns:a16="http://schemas.microsoft.com/office/drawing/2014/main" id="{3DBD000B-C4CC-4CB4-B1A4-5DC5D2F3A85C}"/>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3" name="TextBox 82">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33" name="Rectangle 32">
            <a:extLst>
              <a:ext uri="{FF2B5EF4-FFF2-40B4-BE49-F238E27FC236}">
                <a16:creationId xmlns:a16="http://schemas.microsoft.com/office/drawing/2014/main" id="{1E2BFF48-AF0A-46A4-AD7F-AD1B2441185E}"/>
              </a:ext>
            </a:extLst>
          </p:cNvPr>
          <p:cNvSpPr/>
          <p:nvPr/>
        </p:nvSpPr>
        <p:spPr>
          <a:xfrm>
            <a:off x="1849285" y="209321"/>
            <a:ext cx="10126050" cy="581222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5C0595F-1CE7-407B-B555-EC043A0295F4}"/>
              </a:ext>
            </a:extLst>
          </p:cNvPr>
          <p:cNvCxnSpPr/>
          <p:nvPr/>
        </p:nvCxnSpPr>
        <p:spPr>
          <a:xfrm flipV="1">
            <a:off x="2323412" y="941906"/>
            <a:ext cx="9255316" cy="18245"/>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35" name="Rectangle: Rounded Corners 19">
            <a:extLst>
              <a:ext uri="{FF2B5EF4-FFF2-40B4-BE49-F238E27FC236}">
                <a16:creationId xmlns:a16="http://schemas.microsoft.com/office/drawing/2014/main" id="{FC3554E0-BC22-42BE-B8DC-52EF1064A59E}"/>
              </a:ext>
            </a:extLst>
          </p:cNvPr>
          <p:cNvSpPr/>
          <p:nvPr/>
        </p:nvSpPr>
        <p:spPr>
          <a:xfrm>
            <a:off x="2323412" y="325786"/>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urier New" panose="02070309020205020404" pitchFamily="49" charset="0"/>
                <a:cs typeface="Courier New" panose="02070309020205020404" pitchFamily="49" charset="0"/>
              </a:rPr>
              <a:t>MICHAEL CAMBA</a:t>
            </a:r>
          </a:p>
        </p:txBody>
      </p:sp>
      <p:sp>
        <p:nvSpPr>
          <p:cNvPr id="36" name="Oval 35">
            <a:hlinkClick r:id="rId8" action="ppaction://hlinksldjump"/>
            <a:extLst>
              <a:ext uri="{FF2B5EF4-FFF2-40B4-BE49-F238E27FC236}">
                <a16:creationId xmlns:a16="http://schemas.microsoft.com/office/drawing/2014/main" id="{4CCE503C-A9A9-45A0-BE3F-0D0395A9B0E5}"/>
              </a:ext>
            </a:extLst>
          </p:cNvPr>
          <p:cNvSpPr/>
          <p:nvPr/>
        </p:nvSpPr>
        <p:spPr>
          <a:xfrm>
            <a:off x="9902057" y="340346"/>
            <a:ext cx="402336" cy="402336"/>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0" name="Oval 39">
            <a:hlinkClick r:id="rId9" action="ppaction://hlinksldjump"/>
            <a:extLst>
              <a:ext uri="{FF2B5EF4-FFF2-40B4-BE49-F238E27FC236}">
                <a16:creationId xmlns:a16="http://schemas.microsoft.com/office/drawing/2014/main" id="{6FA0BA3F-7AEE-40BC-84D4-532961801BD1}"/>
              </a:ext>
            </a:extLst>
          </p:cNvPr>
          <p:cNvSpPr/>
          <p:nvPr/>
        </p:nvSpPr>
        <p:spPr>
          <a:xfrm>
            <a:off x="10560244" y="349871"/>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1" name="TextBox 40">
            <a:extLst>
              <a:ext uri="{FF2B5EF4-FFF2-40B4-BE49-F238E27FC236}">
                <a16:creationId xmlns:a16="http://schemas.microsoft.com/office/drawing/2014/main" id="{2071491A-3A30-44E5-8DC5-7AF4FD401192}"/>
              </a:ext>
            </a:extLst>
          </p:cNvPr>
          <p:cNvSpPr txBox="1"/>
          <p:nvPr/>
        </p:nvSpPr>
        <p:spPr>
          <a:xfrm>
            <a:off x="11260539" y="185405"/>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4CCE503C-A9A9-45A0-BE3F-0D0395A9B0E5}"/>
              </a:ext>
            </a:extLst>
          </p:cNvPr>
          <p:cNvSpPr/>
          <p:nvPr/>
        </p:nvSpPr>
        <p:spPr>
          <a:xfrm>
            <a:off x="9243870" y="337389"/>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7661" y="1747834"/>
            <a:ext cx="2434512" cy="3200400"/>
          </a:xfrm>
          <a:prstGeom prst="rect">
            <a:avLst/>
          </a:prstGeom>
          <a:solidFill>
            <a:srgbClr val="FFFFFF">
              <a:shade val="85000"/>
            </a:srgbClr>
          </a:solidFill>
          <a:ln w="88900" cap="sq">
            <a:solidFill>
              <a:srgbClr val="3C797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7" name="Rectangle 36"/>
          <p:cNvSpPr/>
          <p:nvPr/>
        </p:nvSpPr>
        <p:spPr>
          <a:xfrm>
            <a:off x="5271571" y="3044752"/>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Hobbies:</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Reading manga</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Watching anime</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Playing online games</a:t>
            </a:r>
          </a:p>
        </p:txBody>
      </p:sp>
      <p:sp>
        <p:nvSpPr>
          <p:cNvPr id="38" name="Rectangle 37"/>
          <p:cNvSpPr/>
          <p:nvPr/>
        </p:nvSpPr>
        <p:spPr>
          <a:xfrm>
            <a:off x="5271571" y="4424965"/>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Why I.T.?</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They say it’s in demand, and I.T. careers offer a great earning potential.</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Competitive salary.</a:t>
            </a:r>
          </a:p>
        </p:txBody>
      </p:sp>
      <p:sp>
        <p:nvSpPr>
          <p:cNvPr id="39" name="Rectangle 38"/>
          <p:cNvSpPr/>
          <p:nvPr/>
        </p:nvSpPr>
        <p:spPr>
          <a:xfrm>
            <a:off x="5271571" y="1664539"/>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Personal Information:</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Age: </a:t>
            </a:r>
            <a:r>
              <a:rPr lang="en-US" dirty="0">
                <a:latin typeface="Courier New" panose="02070309020205020404" pitchFamily="49" charset="0"/>
                <a:cs typeface="Courier New" panose="02070309020205020404" pitchFamily="49" charset="0"/>
              </a:rPr>
              <a:t>21 years old</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Hometown: </a:t>
            </a:r>
            <a:r>
              <a:rPr lang="en-US" dirty="0" err="1">
                <a:latin typeface="Courier New" panose="02070309020205020404" pitchFamily="49" charset="0"/>
                <a:cs typeface="Courier New" panose="02070309020205020404" pitchFamily="49" charset="0"/>
              </a:rPr>
              <a:t>Taguig</a:t>
            </a:r>
            <a:r>
              <a:rPr lang="en-US" dirty="0">
                <a:latin typeface="Courier New" panose="02070309020205020404" pitchFamily="49" charset="0"/>
                <a:cs typeface="Courier New" panose="02070309020205020404" pitchFamily="49" charset="0"/>
              </a:rPr>
              <a:t> City</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Birthdate: </a:t>
            </a:r>
            <a:r>
              <a:rPr lang="en-US" dirty="0">
                <a:latin typeface="Courier New" panose="02070309020205020404" pitchFamily="49" charset="0"/>
                <a:cs typeface="Courier New" panose="02070309020205020404" pitchFamily="49" charset="0"/>
              </a:rPr>
              <a:t>April 27, 2001</a:t>
            </a:r>
          </a:p>
        </p:txBody>
      </p:sp>
    </p:spTree>
    <p:extLst>
      <p:ext uri="{BB962C8B-B14F-4D97-AF65-F5344CB8AC3E}">
        <p14:creationId xmlns:p14="http://schemas.microsoft.com/office/powerpoint/2010/main" val="128559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3" name="Flowchart: Document 1">
            <a:extLst>
              <a:ext uri="{FF2B5EF4-FFF2-40B4-BE49-F238E27FC236}">
                <a16:creationId xmlns:a16="http://schemas.microsoft.com/office/drawing/2014/main" id="{E9E2B9DD-7508-48CD-8458-E5C8BA4B1B66}"/>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4" name="Rectangle 63">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0" name="Oval 69">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90612E26-94AD-443B-B30A-8CF01604A9CF}"/>
                </a:ext>
              </a:extLst>
            </p:cNvPr>
            <p:cNvCxnSpPr>
              <a:stCxn id="70"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3" name="Picture 72">
            <a:hlinkClick r:id="rId2"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4" name="Picture 73">
            <a:hlinkClick r:id="rId4"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5" name="Picture 74">
            <a:extLst>
              <a:ext uri="{FF2B5EF4-FFF2-40B4-BE49-F238E27FC236}">
                <a16:creationId xmlns:a16="http://schemas.microsoft.com/office/drawing/2014/main" id="{14D2F4CE-38CB-4D8A-A616-92DC4FA8B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6" name="Picture 75">
            <a:hlinkClick r:id="rId5"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7" name="TextBox 76">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8" name="TextBox 77">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9" name="TextBox 78">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Introduction</a:t>
            </a:r>
          </a:p>
        </p:txBody>
      </p:sp>
      <p:sp>
        <p:nvSpPr>
          <p:cNvPr id="80" name="TextBox 79">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Discussion</a:t>
            </a:r>
          </a:p>
        </p:txBody>
      </p:sp>
      <p:pic>
        <p:nvPicPr>
          <p:cNvPr id="81" name="Picture 80">
            <a:extLst>
              <a:ext uri="{FF2B5EF4-FFF2-40B4-BE49-F238E27FC236}">
                <a16:creationId xmlns:a16="http://schemas.microsoft.com/office/drawing/2014/main" id="{8AA9BC78-88F7-4679-8514-CE887D6DA451}"/>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2" name="Picture 81">
            <a:extLst>
              <a:ext uri="{FF2B5EF4-FFF2-40B4-BE49-F238E27FC236}">
                <a16:creationId xmlns:a16="http://schemas.microsoft.com/office/drawing/2014/main" id="{3DBD000B-C4CC-4CB4-B1A4-5DC5D2F3A85C}"/>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3" name="TextBox 82">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43" name="Rectangle 42">
            <a:extLst>
              <a:ext uri="{FF2B5EF4-FFF2-40B4-BE49-F238E27FC236}">
                <a16:creationId xmlns:a16="http://schemas.microsoft.com/office/drawing/2014/main" id="{1E2BFF48-AF0A-46A4-AD7F-AD1B2441185E}"/>
              </a:ext>
            </a:extLst>
          </p:cNvPr>
          <p:cNvSpPr/>
          <p:nvPr/>
        </p:nvSpPr>
        <p:spPr>
          <a:xfrm>
            <a:off x="1849285" y="209321"/>
            <a:ext cx="10126050" cy="581222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5C0595F-1CE7-407B-B555-EC043A0295F4}"/>
              </a:ext>
            </a:extLst>
          </p:cNvPr>
          <p:cNvCxnSpPr/>
          <p:nvPr/>
        </p:nvCxnSpPr>
        <p:spPr>
          <a:xfrm flipV="1">
            <a:off x="2323412" y="941906"/>
            <a:ext cx="9255316" cy="18245"/>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45" name="Rectangle: Rounded Corners 19">
            <a:extLst>
              <a:ext uri="{FF2B5EF4-FFF2-40B4-BE49-F238E27FC236}">
                <a16:creationId xmlns:a16="http://schemas.microsoft.com/office/drawing/2014/main" id="{FC3554E0-BC22-42BE-B8DC-52EF1064A59E}"/>
              </a:ext>
            </a:extLst>
          </p:cNvPr>
          <p:cNvSpPr/>
          <p:nvPr/>
        </p:nvSpPr>
        <p:spPr>
          <a:xfrm>
            <a:off x="2323412" y="325786"/>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urier New" panose="02070309020205020404" pitchFamily="49" charset="0"/>
                <a:cs typeface="Courier New" panose="02070309020205020404" pitchFamily="49" charset="0"/>
              </a:rPr>
              <a:t>AIZEN LOUISE MANGILINAN</a:t>
            </a:r>
          </a:p>
        </p:txBody>
      </p:sp>
      <p:sp>
        <p:nvSpPr>
          <p:cNvPr id="46" name="Oval 45">
            <a:hlinkClick r:id="rId8" action="ppaction://hlinksldjump"/>
            <a:extLst>
              <a:ext uri="{FF2B5EF4-FFF2-40B4-BE49-F238E27FC236}">
                <a16:creationId xmlns:a16="http://schemas.microsoft.com/office/drawing/2014/main" id="{4CCE503C-A9A9-45A0-BE3F-0D0395A9B0E5}"/>
              </a:ext>
            </a:extLst>
          </p:cNvPr>
          <p:cNvSpPr/>
          <p:nvPr/>
        </p:nvSpPr>
        <p:spPr>
          <a:xfrm>
            <a:off x="9902057" y="340346"/>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7" name="Oval 46">
            <a:hlinkClick r:id="rId9" action="ppaction://hlinksldjump"/>
            <a:extLst>
              <a:ext uri="{FF2B5EF4-FFF2-40B4-BE49-F238E27FC236}">
                <a16:creationId xmlns:a16="http://schemas.microsoft.com/office/drawing/2014/main" id="{6FA0BA3F-7AEE-40BC-84D4-532961801BD1}"/>
              </a:ext>
            </a:extLst>
          </p:cNvPr>
          <p:cNvSpPr/>
          <p:nvPr/>
        </p:nvSpPr>
        <p:spPr>
          <a:xfrm>
            <a:off x="10560244" y="349871"/>
            <a:ext cx="402336" cy="402336"/>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8" name="TextBox 47">
            <a:extLst>
              <a:ext uri="{FF2B5EF4-FFF2-40B4-BE49-F238E27FC236}">
                <a16:creationId xmlns:a16="http://schemas.microsoft.com/office/drawing/2014/main" id="{2071491A-3A30-44E5-8DC5-7AF4FD401192}"/>
              </a:ext>
            </a:extLst>
          </p:cNvPr>
          <p:cNvSpPr txBox="1"/>
          <p:nvPr/>
        </p:nvSpPr>
        <p:spPr>
          <a:xfrm>
            <a:off x="11260539" y="185405"/>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4CCE503C-A9A9-45A0-BE3F-0D0395A9B0E5}"/>
              </a:ext>
            </a:extLst>
          </p:cNvPr>
          <p:cNvSpPr/>
          <p:nvPr/>
        </p:nvSpPr>
        <p:spPr>
          <a:xfrm>
            <a:off x="9243870" y="337389"/>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7661" y="1761664"/>
            <a:ext cx="2417625" cy="3200400"/>
          </a:xfrm>
          <a:prstGeom prst="rect">
            <a:avLst/>
          </a:prstGeom>
          <a:solidFill>
            <a:srgbClr val="FFFFFF">
              <a:shade val="85000"/>
            </a:srgbClr>
          </a:solidFill>
          <a:ln w="88900" cap="sq">
            <a:solidFill>
              <a:srgbClr val="3C797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5" name="Rectangle 34"/>
          <p:cNvSpPr/>
          <p:nvPr/>
        </p:nvSpPr>
        <p:spPr>
          <a:xfrm>
            <a:off x="5271571" y="3044752"/>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Hobbies:</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Online Games</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Road trip</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Playing Basketball</a:t>
            </a:r>
          </a:p>
        </p:txBody>
      </p:sp>
      <p:sp>
        <p:nvSpPr>
          <p:cNvPr id="36" name="Rectangle 35"/>
          <p:cNvSpPr/>
          <p:nvPr/>
        </p:nvSpPr>
        <p:spPr>
          <a:xfrm>
            <a:off x="5271571" y="4424965"/>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Why I.T.?</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Good Salary.</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Career diversity.</a:t>
            </a:r>
          </a:p>
          <a:p>
            <a:pPr marL="285750" indent="-285750">
              <a:buFont typeface="Arial" panose="020B0604020202020204" pitchFamily="34" charset="0"/>
              <a:buChar char="•"/>
            </a:pPr>
            <a:endParaRPr lang="en-US" dirty="0">
              <a:latin typeface="Courier New" panose="02070309020205020404" pitchFamily="49" charset="0"/>
              <a:cs typeface="Courier New" panose="02070309020205020404" pitchFamily="49" charset="0"/>
            </a:endParaRPr>
          </a:p>
        </p:txBody>
      </p:sp>
      <p:sp>
        <p:nvSpPr>
          <p:cNvPr id="37" name="Rectangle 36"/>
          <p:cNvSpPr/>
          <p:nvPr/>
        </p:nvSpPr>
        <p:spPr>
          <a:xfrm>
            <a:off x="5271571" y="1664539"/>
            <a:ext cx="6096000" cy="1200329"/>
          </a:xfrm>
          <a:prstGeom prst="rect">
            <a:avLst/>
          </a:prstGeom>
          <a:solidFill>
            <a:srgbClr val="A8D7D9"/>
          </a:solidFill>
        </p:spPr>
        <p:style>
          <a:lnRef idx="2">
            <a:schemeClr val="dk1"/>
          </a:lnRef>
          <a:fillRef idx="1">
            <a:schemeClr val="lt1"/>
          </a:fillRef>
          <a:effectRef idx="0">
            <a:schemeClr val="dk1"/>
          </a:effectRef>
          <a:fontRef idx="minor">
            <a:schemeClr val="dk1"/>
          </a:fontRef>
        </p:style>
        <p:txBody>
          <a:bodyPr>
            <a:spAutoFit/>
          </a:bodyPr>
          <a:lstStyle/>
          <a:p>
            <a:r>
              <a:rPr lang="en-US" b="1" dirty="0">
                <a:latin typeface="Courier New" panose="02070309020205020404" pitchFamily="49" charset="0"/>
                <a:cs typeface="Courier New" panose="02070309020205020404" pitchFamily="49" charset="0"/>
              </a:rPr>
              <a:t>Personal Information:</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Age: </a:t>
            </a:r>
            <a:r>
              <a:rPr lang="en-US" dirty="0">
                <a:latin typeface="Courier New" panose="02070309020205020404" pitchFamily="49" charset="0"/>
                <a:cs typeface="Courier New" panose="02070309020205020404" pitchFamily="49" charset="0"/>
              </a:rPr>
              <a:t>22 years old</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Hometown: </a:t>
            </a:r>
            <a:r>
              <a:rPr lang="en-US" dirty="0">
                <a:latin typeface="Courier New" panose="02070309020205020404" pitchFamily="49" charset="0"/>
                <a:cs typeface="Courier New" panose="02070309020205020404" pitchFamily="49" charset="0"/>
              </a:rPr>
              <a:t>Quezon City</a:t>
            </a:r>
          </a:p>
          <a:p>
            <a:pPr marL="285750" indent="-285750">
              <a:buFont typeface="Arial" panose="020B0604020202020204" pitchFamily="34" charset="0"/>
              <a:buChar char="•"/>
            </a:pPr>
            <a:r>
              <a:rPr lang="en-US" b="1" dirty="0">
                <a:latin typeface="Courier New" panose="02070309020205020404" pitchFamily="49" charset="0"/>
                <a:cs typeface="Courier New" panose="02070309020205020404" pitchFamily="49" charset="0"/>
              </a:rPr>
              <a:t>Birthdate: </a:t>
            </a:r>
            <a:r>
              <a:rPr lang="en-US" dirty="0">
                <a:latin typeface="Courier New" panose="02070309020205020404" pitchFamily="49" charset="0"/>
                <a:cs typeface="Courier New" panose="02070309020205020404" pitchFamily="49" charset="0"/>
              </a:rPr>
              <a:t>October 23, 2000</a:t>
            </a:r>
          </a:p>
        </p:txBody>
      </p:sp>
    </p:spTree>
    <p:extLst>
      <p:ext uri="{BB962C8B-B14F-4D97-AF65-F5344CB8AC3E}">
        <p14:creationId xmlns:p14="http://schemas.microsoft.com/office/powerpoint/2010/main" val="281461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8" name="Flowchart: Document 1">
            <a:extLst>
              <a:ext uri="{FF2B5EF4-FFF2-40B4-BE49-F238E27FC236}">
                <a16:creationId xmlns:a16="http://schemas.microsoft.com/office/drawing/2014/main" id="{21E47DCA-6550-4869-802B-BECDE0A51155}"/>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E2BFF48-AF0A-46A4-AD7F-AD1B2441185E}"/>
              </a:ext>
            </a:extLst>
          </p:cNvPr>
          <p:cNvSpPr/>
          <p:nvPr/>
        </p:nvSpPr>
        <p:spPr>
          <a:xfrm>
            <a:off x="2538982" y="111151"/>
            <a:ext cx="9235440" cy="268239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55C0595F-1CE7-407B-B555-EC043A0295F4}"/>
              </a:ext>
            </a:extLst>
          </p:cNvPr>
          <p:cNvCxnSpPr/>
          <p:nvPr/>
        </p:nvCxnSpPr>
        <p:spPr>
          <a:xfrm flipV="1">
            <a:off x="2533542" y="834598"/>
            <a:ext cx="9235440" cy="48587"/>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071491A-3A30-44E5-8DC5-7AF4FD401192}"/>
              </a:ext>
            </a:extLst>
          </p:cNvPr>
          <p:cNvSpPr txBox="1"/>
          <p:nvPr/>
        </p:nvSpPr>
        <p:spPr>
          <a:xfrm>
            <a:off x="10984194" y="158866"/>
            <a:ext cx="539055" cy="646331"/>
          </a:xfrm>
          <a:prstGeom prst="rect">
            <a:avLst/>
          </a:prstGeom>
          <a:noFill/>
        </p:spPr>
        <p:txBody>
          <a:bodyPr wrap="square" rtlCol="0">
            <a:spAutoFit/>
          </a:bodyPr>
          <a:lstStyle/>
          <a:p>
            <a:pPr algn="ctr"/>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3" name="Rectangle: Folded Corner 2">
            <a:hlinkClick r:id="rId2" action="ppaction://hlinksldjump"/>
            <a:extLst>
              <a:ext uri="{FF2B5EF4-FFF2-40B4-BE49-F238E27FC236}">
                <a16:creationId xmlns:a16="http://schemas.microsoft.com/office/drawing/2014/main" id="{65DD35A2-D67D-419A-94B3-59C1C808BA08}"/>
              </a:ext>
            </a:extLst>
          </p:cNvPr>
          <p:cNvSpPr/>
          <p:nvPr/>
        </p:nvSpPr>
        <p:spPr>
          <a:xfrm flipV="1">
            <a:off x="2979842" y="1043443"/>
            <a:ext cx="804672" cy="987552"/>
          </a:xfrm>
          <a:prstGeom prst="foldedCorner">
            <a:avLst>
              <a:gd name="adj" fmla="val 30872"/>
            </a:avLst>
          </a:pr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Folded Corner 42">
            <a:hlinkClick r:id="rId3" action="ppaction://hlinksldjump"/>
            <a:extLst>
              <a:ext uri="{FF2B5EF4-FFF2-40B4-BE49-F238E27FC236}">
                <a16:creationId xmlns:a16="http://schemas.microsoft.com/office/drawing/2014/main" id="{8C1EE9C7-4EC2-4202-8723-1020ACD9A50B}"/>
              </a:ext>
            </a:extLst>
          </p:cNvPr>
          <p:cNvSpPr/>
          <p:nvPr/>
        </p:nvSpPr>
        <p:spPr>
          <a:xfrm flipV="1">
            <a:off x="4771840" y="1041316"/>
            <a:ext cx="804672" cy="987552"/>
          </a:xfrm>
          <a:prstGeom prst="foldedCorner">
            <a:avLst>
              <a:gd name="adj" fmla="val 30872"/>
            </a:avLst>
          </a:pr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Folded Corner 43">
            <a:hlinkClick r:id="rId4" action="ppaction://hlinksldjump"/>
            <a:extLst>
              <a:ext uri="{FF2B5EF4-FFF2-40B4-BE49-F238E27FC236}">
                <a16:creationId xmlns:a16="http://schemas.microsoft.com/office/drawing/2014/main" id="{99C7ECEA-99D2-45CA-A94C-C8791666A60A}"/>
              </a:ext>
            </a:extLst>
          </p:cNvPr>
          <p:cNvSpPr/>
          <p:nvPr/>
        </p:nvSpPr>
        <p:spPr>
          <a:xfrm flipV="1">
            <a:off x="6646246" y="989784"/>
            <a:ext cx="804672" cy="987552"/>
          </a:xfrm>
          <a:prstGeom prst="foldedCorner">
            <a:avLst>
              <a:gd name="adj" fmla="val 30872"/>
            </a:avLst>
          </a:pr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Folded Corner 44">
            <a:hlinkClick r:id="rId5" action="ppaction://hlinksldjump"/>
            <a:extLst>
              <a:ext uri="{FF2B5EF4-FFF2-40B4-BE49-F238E27FC236}">
                <a16:creationId xmlns:a16="http://schemas.microsoft.com/office/drawing/2014/main" id="{CBEE49F4-E69E-4DF0-97F8-00BE5364755E}"/>
              </a:ext>
            </a:extLst>
          </p:cNvPr>
          <p:cNvSpPr/>
          <p:nvPr/>
        </p:nvSpPr>
        <p:spPr>
          <a:xfrm flipV="1">
            <a:off x="8419680" y="1027854"/>
            <a:ext cx="804672" cy="987552"/>
          </a:xfrm>
          <a:prstGeom prst="foldedCorner">
            <a:avLst>
              <a:gd name="adj" fmla="val 30872"/>
            </a:avLst>
          </a:pr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Folded Corner 48">
            <a:hlinkClick r:id="rId6" action="ppaction://hlinksldjump"/>
            <a:extLst>
              <a:ext uri="{FF2B5EF4-FFF2-40B4-BE49-F238E27FC236}">
                <a16:creationId xmlns:a16="http://schemas.microsoft.com/office/drawing/2014/main" id="{0A315DF9-C65E-4CAA-B4FA-C117B1F66AF0}"/>
              </a:ext>
            </a:extLst>
          </p:cNvPr>
          <p:cNvSpPr/>
          <p:nvPr/>
        </p:nvSpPr>
        <p:spPr>
          <a:xfrm flipV="1">
            <a:off x="10179522" y="1034879"/>
            <a:ext cx="804672" cy="987552"/>
          </a:xfrm>
          <a:prstGeom prst="foldedCorner">
            <a:avLst>
              <a:gd name="adj" fmla="val 30872"/>
            </a:avLst>
          </a:prstGeom>
          <a:solidFill>
            <a:srgbClr val="3C79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DF6798C-F2D1-48FF-BB2F-91ADB1817C50}"/>
              </a:ext>
            </a:extLst>
          </p:cNvPr>
          <p:cNvSpPr txBox="1"/>
          <p:nvPr/>
        </p:nvSpPr>
        <p:spPr>
          <a:xfrm>
            <a:off x="2827356" y="2069129"/>
            <a:ext cx="1210768" cy="523220"/>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CYBER ESPIONAGE</a:t>
            </a:r>
          </a:p>
        </p:txBody>
      </p:sp>
      <p:sp>
        <p:nvSpPr>
          <p:cNvPr id="50" name="TextBox 49">
            <a:extLst>
              <a:ext uri="{FF2B5EF4-FFF2-40B4-BE49-F238E27FC236}">
                <a16:creationId xmlns:a16="http://schemas.microsoft.com/office/drawing/2014/main" id="{96BEC8C0-F60B-486F-98C5-AF410DDC1A08}"/>
              </a:ext>
            </a:extLst>
          </p:cNvPr>
          <p:cNvSpPr txBox="1"/>
          <p:nvPr/>
        </p:nvSpPr>
        <p:spPr>
          <a:xfrm>
            <a:off x="4635553" y="2070401"/>
            <a:ext cx="1166375" cy="646331"/>
          </a:xfrm>
          <a:prstGeom prst="rect">
            <a:avLst/>
          </a:prstGeom>
          <a:noFill/>
        </p:spPr>
        <p:txBody>
          <a:bodyPr wrap="square" rtlCol="0">
            <a:spAutoFit/>
          </a:bodyPr>
          <a:lstStyle/>
          <a:p>
            <a:pPr algn="ctr"/>
            <a:r>
              <a:rPr lang="en-US" sz="1200" dirty="0">
                <a:latin typeface="Courier New" panose="02070309020205020404" pitchFamily="49" charset="0"/>
                <a:cs typeface="Courier New" panose="02070309020205020404" pitchFamily="49" charset="0"/>
              </a:rPr>
              <a:t>PURPOSE OF CYBER ESPIONAGE</a:t>
            </a:r>
          </a:p>
        </p:txBody>
      </p:sp>
      <p:sp>
        <p:nvSpPr>
          <p:cNvPr id="51" name="TextBox 50">
            <a:extLst>
              <a:ext uri="{FF2B5EF4-FFF2-40B4-BE49-F238E27FC236}">
                <a16:creationId xmlns:a16="http://schemas.microsoft.com/office/drawing/2014/main" id="{6CD5EBB6-9F02-4342-BD09-E2DB1D53A086}"/>
              </a:ext>
            </a:extLst>
          </p:cNvPr>
          <p:cNvSpPr txBox="1"/>
          <p:nvPr/>
        </p:nvSpPr>
        <p:spPr>
          <a:xfrm>
            <a:off x="6501830" y="2014599"/>
            <a:ext cx="1209695" cy="646331"/>
          </a:xfrm>
          <a:prstGeom prst="rect">
            <a:avLst/>
          </a:prstGeom>
          <a:noFill/>
        </p:spPr>
        <p:txBody>
          <a:bodyPr wrap="square" rtlCol="0">
            <a:spAutoFit/>
          </a:bodyPr>
          <a:lstStyle/>
          <a:p>
            <a:pPr algn="ctr"/>
            <a:r>
              <a:rPr lang="en-US" sz="1200" dirty="0">
                <a:latin typeface="Courier New" panose="02070309020205020404" pitchFamily="49" charset="0"/>
                <a:cs typeface="Courier New" panose="02070309020205020404" pitchFamily="49" charset="0"/>
              </a:rPr>
              <a:t>CYBER ESPIOGNAGE TACTICS</a:t>
            </a:r>
          </a:p>
        </p:txBody>
      </p:sp>
      <p:sp>
        <p:nvSpPr>
          <p:cNvPr id="52" name="TextBox 51">
            <a:extLst>
              <a:ext uri="{FF2B5EF4-FFF2-40B4-BE49-F238E27FC236}">
                <a16:creationId xmlns:a16="http://schemas.microsoft.com/office/drawing/2014/main" id="{C6300109-9FC0-4D7A-A005-D82632F79586}"/>
              </a:ext>
            </a:extLst>
          </p:cNvPr>
          <p:cNvSpPr txBox="1"/>
          <p:nvPr/>
        </p:nvSpPr>
        <p:spPr>
          <a:xfrm>
            <a:off x="8150300" y="2056068"/>
            <a:ext cx="1390480" cy="492443"/>
          </a:xfrm>
          <a:prstGeom prst="rect">
            <a:avLst/>
          </a:prstGeom>
          <a:noFill/>
        </p:spPr>
        <p:txBody>
          <a:bodyPr wrap="square" rtlCol="0">
            <a:spAutoFit/>
          </a:bodyPr>
          <a:lstStyle/>
          <a:p>
            <a:pPr algn="ctr"/>
            <a:r>
              <a:rPr lang="en-US" sz="1300" dirty="0">
                <a:latin typeface="Courier New" panose="02070309020205020404" pitchFamily="49" charset="0"/>
                <a:cs typeface="Courier New" panose="02070309020205020404" pitchFamily="49" charset="0"/>
              </a:rPr>
              <a:t>INTELLIGENCE GATHERING</a:t>
            </a:r>
          </a:p>
        </p:txBody>
      </p:sp>
      <p:sp>
        <p:nvSpPr>
          <p:cNvPr id="53" name="TextBox 52">
            <a:extLst>
              <a:ext uri="{FF2B5EF4-FFF2-40B4-BE49-F238E27FC236}">
                <a16:creationId xmlns:a16="http://schemas.microsoft.com/office/drawing/2014/main" id="{973EDBAF-D87B-4A6C-A1CE-2992323CE5A2}"/>
              </a:ext>
            </a:extLst>
          </p:cNvPr>
          <p:cNvSpPr txBox="1"/>
          <p:nvPr/>
        </p:nvSpPr>
        <p:spPr>
          <a:xfrm>
            <a:off x="10023111" y="2056702"/>
            <a:ext cx="1350858" cy="64633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PURPOSE OF INTELLIGENCE GATHERING</a:t>
            </a:r>
          </a:p>
        </p:txBody>
      </p:sp>
      <p:grpSp>
        <p:nvGrpSpPr>
          <p:cNvPr id="59" name="Group 58">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0" name="Rectangle 59">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66" name="Oval 65">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90612E26-94AD-443B-B30A-8CF01604A9CF}"/>
                </a:ext>
              </a:extLst>
            </p:cNvPr>
            <p:cNvCxnSpPr>
              <a:stCxn id="66"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69" name="Picture 68">
            <a:hlinkClick r:id="rId7"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0" name="Picture 69">
            <a:hlinkClick r:id="rId9"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1" name="Picture 70">
            <a:hlinkClick r:id="rId10" action="ppaction://hlinksldjump"/>
            <a:extLst>
              <a:ext uri="{FF2B5EF4-FFF2-40B4-BE49-F238E27FC236}">
                <a16:creationId xmlns:a16="http://schemas.microsoft.com/office/drawing/2014/main" id="{14D2F4CE-38CB-4D8A-A616-92DC4FA8B1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2" name="Picture 71">
            <a:extLst>
              <a:ext uri="{FF2B5EF4-FFF2-40B4-BE49-F238E27FC236}">
                <a16:creationId xmlns:a16="http://schemas.microsoft.com/office/drawing/2014/main" id="{C9EB841D-90D3-4A50-B4FA-2CCE2D61C0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3" name="TextBox 72">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4" name="TextBox 73">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5" name="TextBox 74">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76" name="TextBox 75">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77" name="Picture 76">
            <a:extLst>
              <a:ext uri="{FF2B5EF4-FFF2-40B4-BE49-F238E27FC236}">
                <a16:creationId xmlns:a16="http://schemas.microsoft.com/office/drawing/2014/main" id="{8AA9BC78-88F7-4679-8514-CE887D6DA451}"/>
              </a:ext>
            </a:extLst>
          </p:cNvPr>
          <p:cNvPicPr>
            <a:picLocks noChangeAspect="1"/>
          </p:cNvPicPr>
          <p:nvPr/>
        </p:nvPicPr>
        <p:blipFill>
          <a:blip r:embed="rId11"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78" name="Picture 77">
            <a:extLst>
              <a:ext uri="{FF2B5EF4-FFF2-40B4-BE49-F238E27FC236}">
                <a16:creationId xmlns:a16="http://schemas.microsoft.com/office/drawing/2014/main" id="{3DBD000B-C4CC-4CB4-B1A4-5DC5D2F3A85C}"/>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79" name="TextBox 78">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40" name="Rectangle: Rounded Corners 19">
            <a:hlinkClick r:id="rId10" action="ppaction://hlinksldjump"/>
            <a:extLst>
              <a:ext uri="{FF2B5EF4-FFF2-40B4-BE49-F238E27FC236}">
                <a16:creationId xmlns:a16="http://schemas.microsoft.com/office/drawing/2014/main" id="{FC3554E0-BC22-42BE-B8DC-52EF1064A59E}"/>
              </a:ext>
            </a:extLst>
          </p:cNvPr>
          <p:cNvSpPr/>
          <p:nvPr/>
        </p:nvSpPr>
        <p:spPr>
          <a:xfrm>
            <a:off x="2896959" y="233877"/>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urier New" panose="02070309020205020404" pitchFamily="49" charset="0"/>
                <a:cs typeface="Courier New" panose="02070309020205020404" pitchFamily="49" charset="0"/>
              </a:rPr>
              <a:t>INFORMATION WARFARE</a:t>
            </a:r>
          </a:p>
        </p:txBody>
      </p:sp>
    </p:spTree>
    <p:extLst>
      <p:ext uri="{BB962C8B-B14F-4D97-AF65-F5344CB8AC3E}">
        <p14:creationId xmlns:p14="http://schemas.microsoft.com/office/powerpoint/2010/main" val="49280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9C2B1"/>
        </a:solidFill>
        <a:effectLst/>
      </p:bgPr>
    </p:bg>
    <p:spTree>
      <p:nvGrpSpPr>
        <p:cNvPr id="1" name=""/>
        <p:cNvGrpSpPr/>
        <p:nvPr/>
      </p:nvGrpSpPr>
      <p:grpSpPr>
        <a:xfrm>
          <a:off x="0" y="0"/>
          <a:ext cx="0" cy="0"/>
          <a:chOff x="0" y="0"/>
          <a:chExt cx="0" cy="0"/>
        </a:xfrm>
      </p:grpSpPr>
      <p:sp>
        <p:nvSpPr>
          <p:cNvPr id="53" name="Flowchart: Document 1">
            <a:extLst>
              <a:ext uri="{FF2B5EF4-FFF2-40B4-BE49-F238E27FC236}">
                <a16:creationId xmlns:a16="http://schemas.microsoft.com/office/drawing/2014/main" id="{E9E2B9DD-7508-48CD-8458-E5C8BA4B1B66}"/>
              </a:ext>
            </a:extLst>
          </p:cNvPr>
          <p:cNvSpPr/>
          <p:nvPr/>
        </p:nvSpPr>
        <p:spPr>
          <a:xfrm flipH="1">
            <a:off x="0" y="0"/>
            <a:ext cx="12192000" cy="153851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0868"/>
              <a:gd name="connsiteX1" fmla="*/ 21600 w 21600"/>
              <a:gd name="connsiteY1" fmla="*/ 0 h 20868"/>
              <a:gd name="connsiteX2" fmla="*/ 21600 w 21600"/>
              <a:gd name="connsiteY2" fmla="*/ 17322 h 20868"/>
              <a:gd name="connsiteX3" fmla="*/ 13061 w 21600"/>
              <a:gd name="connsiteY3" fmla="*/ 13920 h 20868"/>
              <a:gd name="connsiteX4" fmla="*/ 0 w 21600"/>
              <a:gd name="connsiteY4" fmla="*/ 20172 h 20868"/>
              <a:gd name="connsiteX5" fmla="*/ 0 w 21600"/>
              <a:gd name="connsiteY5" fmla="*/ 0 h 2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868">
                <a:moveTo>
                  <a:pt x="0" y="0"/>
                </a:moveTo>
                <a:lnTo>
                  <a:pt x="21600" y="0"/>
                </a:lnTo>
                <a:lnTo>
                  <a:pt x="21600" y="17322"/>
                </a:lnTo>
                <a:cubicBezTo>
                  <a:pt x="19913" y="20549"/>
                  <a:pt x="16661" y="13445"/>
                  <a:pt x="13061" y="13920"/>
                </a:cubicBezTo>
                <a:cubicBezTo>
                  <a:pt x="9461" y="14395"/>
                  <a:pt x="1913" y="23399"/>
                  <a:pt x="0" y="20172"/>
                </a:cubicBezTo>
                <a:lnTo>
                  <a:pt x="0" y="0"/>
                </a:lnTo>
                <a:close/>
              </a:path>
            </a:pathLst>
          </a:custGeom>
          <a:solidFill>
            <a:srgbClr val="3C79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FA4FA26-355C-45FB-A556-8FF36C9DE136}"/>
              </a:ext>
            </a:extLst>
          </p:cNvPr>
          <p:cNvSpPr/>
          <p:nvPr/>
        </p:nvSpPr>
        <p:spPr>
          <a:xfrm>
            <a:off x="0" y="6147816"/>
            <a:ext cx="12192000" cy="713232"/>
          </a:xfrm>
          <a:prstGeom prst="rect">
            <a:avLst/>
          </a:prstGeom>
          <a:solidFill>
            <a:srgbClr val="3C7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E2BFF48-AF0A-46A4-AD7F-AD1B2441185E}"/>
              </a:ext>
            </a:extLst>
          </p:cNvPr>
          <p:cNvSpPr/>
          <p:nvPr/>
        </p:nvSpPr>
        <p:spPr>
          <a:xfrm>
            <a:off x="1849285" y="209321"/>
            <a:ext cx="10126050" cy="5812222"/>
          </a:xfrm>
          <a:prstGeom prst="rect">
            <a:avLst/>
          </a:prstGeom>
          <a:solidFill>
            <a:srgbClr val="A8D7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55C0595F-1CE7-407B-B555-EC043A0295F4}"/>
              </a:ext>
            </a:extLst>
          </p:cNvPr>
          <p:cNvCxnSpPr/>
          <p:nvPr/>
        </p:nvCxnSpPr>
        <p:spPr>
          <a:xfrm flipV="1">
            <a:off x="2323412" y="941906"/>
            <a:ext cx="9255316" cy="18245"/>
          </a:xfrm>
          <a:prstGeom prst="line">
            <a:avLst/>
          </a:prstGeom>
          <a:ln w="38100">
            <a:solidFill>
              <a:srgbClr val="3C7973"/>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FC3554E0-BC22-42BE-B8DC-52EF1064A59E}"/>
              </a:ext>
            </a:extLst>
          </p:cNvPr>
          <p:cNvSpPr/>
          <p:nvPr/>
        </p:nvSpPr>
        <p:spPr>
          <a:xfrm>
            <a:off x="2323412" y="325786"/>
            <a:ext cx="3935587" cy="490094"/>
          </a:xfrm>
          <a:prstGeom prst="roundRect">
            <a:avLst/>
          </a:prstGeom>
          <a:solidFill>
            <a:srgbClr val="4D7F8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urier New" panose="02070309020205020404" pitchFamily="49" charset="0"/>
                <a:cs typeface="Courier New" panose="02070309020205020404" pitchFamily="49" charset="0"/>
              </a:rPr>
              <a:t>INFORMATION WARFARE</a:t>
            </a:r>
          </a:p>
        </p:txBody>
      </p:sp>
      <p:sp>
        <p:nvSpPr>
          <p:cNvPr id="40" name="Oval 39">
            <a:hlinkClick r:id="rId2" action="ppaction://hlinksldjump"/>
            <a:extLst>
              <a:ext uri="{FF2B5EF4-FFF2-40B4-BE49-F238E27FC236}">
                <a16:creationId xmlns:a16="http://schemas.microsoft.com/office/drawing/2014/main" id="{4CCE503C-A9A9-45A0-BE3F-0D0395A9B0E5}"/>
              </a:ext>
            </a:extLst>
          </p:cNvPr>
          <p:cNvSpPr/>
          <p:nvPr/>
        </p:nvSpPr>
        <p:spPr>
          <a:xfrm>
            <a:off x="9610521" y="321371"/>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2" name="Oval 41">
            <a:hlinkClick r:id="rId3" action="ppaction://hlinksldjump"/>
            <a:extLst>
              <a:ext uri="{FF2B5EF4-FFF2-40B4-BE49-F238E27FC236}">
                <a16:creationId xmlns:a16="http://schemas.microsoft.com/office/drawing/2014/main" id="{6FA0BA3F-7AEE-40BC-84D4-532961801BD1}"/>
              </a:ext>
            </a:extLst>
          </p:cNvPr>
          <p:cNvSpPr/>
          <p:nvPr/>
        </p:nvSpPr>
        <p:spPr>
          <a:xfrm>
            <a:off x="10122628" y="324724"/>
            <a:ext cx="402336" cy="40233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TextBox 21">
            <a:extLst>
              <a:ext uri="{FF2B5EF4-FFF2-40B4-BE49-F238E27FC236}">
                <a16:creationId xmlns:a16="http://schemas.microsoft.com/office/drawing/2014/main" id="{2071491A-3A30-44E5-8DC5-7AF4FD401192}"/>
              </a:ext>
            </a:extLst>
          </p:cNvPr>
          <p:cNvSpPr txBox="1"/>
          <p:nvPr/>
        </p:nvSpPr>
        <p:spPr>
          <a:xfrm>
            <a:off x="11260539" y="185405"/>
            <a:ext cx="816935" cy="646331"/>
          </a:xfrm>
          <a:prstGeom prst="rect">
            <a:avLst/>
          </a:prstGeom>
          <a:noFill/>
        </p:spPr>
        <p:txBody>
          <a:bodyPr wrap="square" rtlCol="0">
            <a:spAutoFit/>
          </a:bodyPr>
          <a:lstStyle/>
          <a:p>
            <a:r>
              <a:rPr lang="en-US" sz="3600" dirty="0">
                <a:solidFill>
                  <a:srgbClr val="3C7973"/>
                </a:solidFill>
                <a:latin typeface="Arial" panose="020B0604020202020204" pitchFamily="34" charset="0"/>
                <a:cs typeface="Arial" panose="020B0604020202020204" pitchFamily="34" charset="0"/>
              </a:rPr>
              <a:t>x</a:t>
            </a:r>
            <a:endParaRPr lang="en-US" sz="2800" dirty="0">
              <a:solidFill>
                <a:srgbClr val="3C7973"/>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A885DF35-159E-4F18-B900-05CA4E8E2EEF}"/>
              </a:ext>
            </a:extLst>
          </p:cNvPr>
          <p:cNvSpPr txBox="1"/>
          <p:nvPr/>
        </p:nvSpPr>
        <p:spPr>
          <a:xfrm>
            <a:off x="2303147" y="967586"/>
            <a:ext cx="9451851" cy="4893647"/>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Information warfare (IW) represents a rapidly evolving and, yet imprecisely defined field of growing interest for defense planners and policymakers. The source of both the interest and the imprecision in this field is the so-called information revolution—led by the ongoing rapid evolution of cyberspace, microcomputers, and associated information technologies.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Information Warfare in its broadest sense is a struggle over the information and communications process, a struggle that began with the advent of human communication and conflict. </a:t>
            </a:r>
          </a:p>
        </p:txBody>
      </p:sp>
      <p:grpSp>
        <p:nvGrpSpPr>
          <p:cNvPr id="63" name="Group 62">
            <a:extLst>
              <a:ext uri="{FF2B5EF4-FFF2-40B4-BE49-F238E27FC236}">
                <a16:creationId xmlns:a16="http://schemas.microsoft.com/office/drawing/2014/main" id="{D7291F2A-2054-4D48-BB1C-6CBAF1D4E8EC}"/>
              </a:ext>
            </a:extLst>
          </p:cNvPr>
          <p:cNvGrpSpPr/>
          <p:nvPr/>
        </p:nvGrpSpPr>
        <p:grpSpPr>
          <a:xfrm>
            <a:off x="257556" y="6269903"/>
            <a:ext cx="421640" cy="415229"/>
            <a:chOff x="4586514" y="2554514"/>
            <a:chExt cx="569976" cy="561309"/>
          </a:xfrm>
        </p:grpSpPr>
        <p:sp>
          <p:nvSpPr>
            <p:cNvPr id="64" name="Rectangle 63">
              <a:extLst>
                <a:ext uri="{FF2B5EF4-FFF2-40B4-BE49-F238E27FC236}">
                  <a16:creationId xmlns:a16="http://schemas.microsoft.com/office/drawing/2014/main" id="{B0EAE53D-59E2-4586-B17D-6265C8B8433E}"/>
                </a:ext>
              </a:extLst>
            </p:cNvPr>
            <p:cNvSpPr/>
            <p:nvPr/>
          </p:nvSpPr>
          <p:spPr>
            <a:xfrm>
              <a:off x="45865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8FA8B5C-DB58-40BD-8B69-4B46BE32F607}"/>
                </a:ext>
              </a:extLst>
            </p:cNvPr>
            <p:cNvSpPr/>
            <p:nvPr/>
          </p:nvSpPr>
          <p:spPr>
            <a:xfrm>
              <a:off x="4891314" y="2554514"/>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ADCAC940-584B-41A8-8EF5-05040CE00A5D}"/>
                </a:ext>
              </a:extLst>
            </p:cNvPr>
            <p:cNvSpPr/>
            <p:nvPr/>
          </p:nvSpPr>
          <p:spPr>
            <a:xfrm>
              <a:off x="45865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8F23931-4A67-4828-8E14-E9923F3C07AC}"/>
                </a:ext>
              </a:extLst>
            </p:cNvPr>
            <p:cNvSpPr/>
            <p:nvPr/>
          </p:nvSpPr>
          <p:spPr>
            <a:xfrm>
              <a:off x="4891314" y="2850647"/>
              <a:ext cx="265176" cy="265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Rounded Corners 12">
            <a:extLst>
              <a:ext uri="{FF2B5EF4-FFF2-40B4-BE49-F238E27FC236}">
                <a16:creationId xmlns:a16="http://schemas.microsoft.com/office/drawing/2014/main" id="{8FB8EF91-ED71-4C79-A137-2E851C445510}"/>
              </a:ext>
            </a:extLst>
          </p:cNvPr>
          <p:cNvSpPr/>
          <p:nvPr/>
        </p:nvSpPr>
        <p:spPr>
          <a:xfrm>
            <a:off x="1059542" y="6245590"/>
            <a:ext cx="4599432" cy="539496"/>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FE9D1135-E239-480E-A974-3108301C6027}"/>
              </a:ext>
            </a:extLst>
          </p:cNvPr>
          <p:cNvGrpSpPr/>
          <p:nvPr/>
        </p:nvGrpSpPr>
        <p:grpSpPr>
          <a:xfrm>
            <a:off x="1289472" y="6359330"/>
            <a:ext cx="332230" cy="312015"/>
            <a:chOff x="5849257" y="2133600"/>
            <a:chExt cx="542109" cy="595086"/>
          </a:xfrm>
        </p:grpSpPr>
        <p:sp>
          <p:nvSpPr>
            <p:cNvPr id="70" name="Oval 69">
              <a:extLst>
                <a:ext uri="{FF2B5EF4-FFF2-40B4-BE49-F238E27FC236}">
                  <a16:creationId xmlns:a16="http://schemas.microsoft.com/office/drawing/2014/main" id="{BA0F905B-BDC7-4C58-94C1-4372B9771FCD}"/>
                </a:ext>
              </a:extLst>
            </p:cNvPr>
            <p:cNvSpPr/>
            <p:nvPr/>
          </p:nvSpPr>
          <p:spPr>
            <a:xfrm>
              <a:off x="5979886" y="2133600"/>
              <a:ext cx="411480" cy="411480"/>
            </a:xfrm>
            <a:prstGeom prst="ellipse">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90612E26-94AD-443B-B30A-8CF01604A9CF}"/>
                </a:ext>
              </a:extLst>
            </p:cNvPr>
            <p:cNvCxnSpPr>
              <a:stCxn id="70" idx="3"/>
            </p:cNvCxnSpPr>
            <p:nvPr/>
          </p:nvCxnSpPr>
          <p:spPr>
            <a:xfrm flipH="1">
              <a:off x="5849257" y="2484820"/>
              <a:ext cx="190889" cy="24386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344E647-F5A2-4148-B7C8-25D517F6E696}"/>
              </a:ext>
            </a:extLst>
          </p:cNvPr>
          <p:cNvSpPr txBox="1"/>
          <p:nvPr/>
        </p:nvSpPr>
        <p:spPr>
          <a:xfrm>
            <a:off x="1741026" y="6330672"/>
            <a:ext cx="40640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Information Warfare</a:t>
            </a:r>
          </a:p>
        </p:txBody>
      </p:sp>
      <p:pic>
        <p:nvPicPr>
          <p:cNvPr id="73" name="Picture 72">
            <a:hlinkClick r:id="rId4" action="ppaction://hlinksldjump"/>
            <a:extLst>
              <a:ext uri="{FF2B5EF4-FFF2-40B4-BE49-F238E27FC236}">
                <a16:creationId xmlns:a16="http://schemas.microsoft.com/office/drawing/2014/main" id="{848CEEAC-9744-4256-BFB5-9448F75BC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401745"/>
            <a:ext cx="816935" cy="865707"/>
          </a:xfrm>
          <a:prstGeom prst="rect">
            <a:avLst/>
          </a:prstGeom>
        </p:spPr>
      </p:pic>
      <p:pic>
        <p:nvPicPr>
          <p:cNvPr id="74" name="Picture 73">
            <a:hlinkClick r:id="rId6" action="ppaction://hlinksldjump"/>
            <a:extLst>
              <a:ext uri="{FF2B5EF4-FFF2-40B4-BE49-F238E27FC236}">
                <a16:creationId xmlns:a16="http://schemas.microsoft.com/office/drawing/2014/main" id="{FE2CB8AF-F676-471F-A9BC-4C003F2CB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1892943"/>
            <a:ext cx="816935" cy="865707"/>
          </a:xfrm>
          <a:prstGeom prst="rect">
            <a:avLst/>
          </a:prstGeom>
        </p:spPr>
      </p:pic>
      <p:pic>
        <p:nvPicPr>
          <p:cNvPr id="75" name="Picture 74">
            <a:extLst>
              <a:ext uri="{FF2B5EF4-FFF2-40B4-BE49-F238E27FC236}">
                <a16:creationId xmlns:a16="http://schemas.microsoft.com/office/drawing/2014/main" id="{14D2F4CE-38CB-4D8A-A616-92DC4FA8B1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3300952"/>
            <a:ext cx="816935" cy="865707"/>
          </a:xfrm>
          <a:prstGeom prst="rect">
            <a:avLst/>
          </a:prstGeom>
        </p:spPr>
      </p:pic>
      <p:pic>
        <p:nvPicPr>
          <p:cNvPr id="76" name="Picture 75">
            <a:hlinkClick r:id="rId7" action="ppaction://hlinksldjump"/>
            <a:extLst>
              <a:ext uri="{FF2B5EF4-FFF2-40B4-BE49-F238E27FC236}">
                <a16:creationId xmlns:a16="http://schemas.microsoft.com/office/drawing/2014/main" id="{C9EB841D-90D3-4A50-B4FA-2CCE2D61C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76" y="4708961"/>
            <a:ext cx="816935" cy="865707"/>
          </a:xfrm>
          <a:prstGeom prst="rect">
            <a:avLst/>
          </a:prstGeom>
        </p:spPr>
      </p:pic>
      <p:sp>
        <p:nvSpPr>
          <p:cNvPr id="77" name="TextBox 76">
            <a:extLst>
              <a:ext uri="{FF2B5EF4-FFF2-40B4-BE49-F238E27FC236}">
                <a16:creationId xmlns:a16="http://schemas.microsoft.com/office/drawing/2014/main" id="{CEF361A3-C901-4ED5-99B8-10F2F69213D8}"/>
              </a:ext>
            </a:extLst>
          </p:cNvPr>
          <p:cNvSpPr txBox="1"/>
          <p:nvPr/>
        </p:nvSpPr>
        <p:spPr>
          <a:xfrm>
            <a:off x="14514" y="1299871"/>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Home Page</a:t>
            </a:r>
          </a:p>
        </p:txBody>
      </p:sp>
      <p:sp>
        <p:nvSpPr>
          <p:cNvPr id="78" name="TextBox 77">
            <a:extLst>
              <a:ext uri="{FF2B5EF4-FFF2-40B4-BE49-F238E27FC236}">
                <a16:creationId xmlns:a16="http://schemas.microsoft.com/office/drawing/2014/main" id="{55885550-5204-44FA-BB87-510F4B8B0191}"/>
              </a:ext>
            </a:extLst>
          </p:cNvPr>
          <p:cNvSpPr txBox="1"/>
          <p:nvPr/>
        </p:nvSpPr>
        <p:spPr>
          <a:xfrm>
            <a:off x="134899" y="2731542"/>
            <a:ext cx="1849285"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Objectives</a:t>
            </a:r>
          </a:p>
        </p:txBody>
      </p:sp>
      <p:sp>
        <p:nvSpPr>
          <p:cNvPr id="79" name="TextBox 78">
            <a:extLst>
              <a:ext uri="{FF2B5EF4-FFF2-40B4-BE49-F238E27FC236}">
                <a16:creationId xmlns:a16="http://schemas.microsoft.com/office/drawing/2014/main" id="{D3FB944F-6B0A-4BF7-8CE7-2290CB52149B}"/>
              </a:ext>
            </a:extLst>
          </p:cNvPr>
          <p:cNvSpPr txBox="1"/>
          <p:nvPr/>
        </p:nvSpPr>
        <p:spPr>
          <a:xfrm>
            <a:off x="-14514" y="4148305"/>
            <a:ext cx="1849285" cy="369332"/>
          </a:xfrm>
          <a:prstGeom prst="rect">
            <a:avLst/>
          </a:prstGeom>
          <a:noFill/>
        </p:spPr>
        <p:txBody>
          <a:bodyPr wrap="square" rtlCol="0">
            <a:spAutoFit/>
          </a:bodyPr>
          <a:lstStyle/>
          <a:p>
            <a:pPr algn="ctr"/>
            <a:r>
              <a:rPr lang="en-US" b="1" dirty="0">
                <a:latin typeface="Courier New" panose="02070309020205020404" pitchFamily="49" charset="0"/>
                <a:cs typeface="Courier New" panose="02070309020205020404" pitchFamily="49" charset="0"/>
              </a:rPr>
              <a:t>Introduction</a:t>
            </a:r>
          </a:p>
        </p:txBody>
      </p:sp>
      <p:sp>
        <p:nvSpPr>
          <p:cNvPr id="80" name="TextBox 79">
            <a:extLst>
              <a:ext uri="{FF2B5EF4-FFF2-40B4-BE49-F238E27FC236}">
                <a16:creationId xmlns:a16="http://schemas.microsoft.com/office/drawing/2014/main" id="{84762642-6E20-48EA-9008-83529DBC566C}"/>
              </a:ext>
            </a:extLst>
          </p:cNvPr>
          <p:cNvSpPr txBox="1"/>
          <p:nvPr/>
        </p:nvSpPr>
        <p:spPr>
          <a:xfrm>
            <a:off x="-14514" y="5518318"/>
            <a:ext cx="1849285" cy="369332"/>
          </a:xfrm>
          <a:prstGeom prst="rect">
            <a:avLst/>
          </a:prstGeom>
          <a:noFill/>
        </p:spPr>
        <p:txBody>
          <a:bodyPr wrap="square" rtlCol="0">
            <a:spAutoFit/>
          </a:bodyPr>
          <a:lstStyle/>
          <a:p>
            <a:pPr algn="ctr"/>
            <a:r>
              <a:rPr lang="en-US" b="1" dirty="0">
                <a:solidFill>
                  <a:schemeClr val="bg1"/>
                </a:solidFill>
                <a:latin typeface="Courier New" panose="02070309020205020404" pitchFamily="49" charset="0"/>
                <a:cs typeface="Courier New" panose="02070309020205020404" pitchFamily="49" charset="0"/>
              </a:rPr>
              <a:t>Discussion</a:t>
            </a:r>
          </a:p>
        </p:txBody>
      </p:sp>
      <p:pic>
        <p:nvPicPr>
          <p:cNvPr id="81" name="Picture 80">
            <a:extLst>
              <a:ext uri="{FF2B5EF4-FFF2-40B4-BE49-F238E27FC236}">
                <a16:creationId xmlns:a16="http://schemas.microsoft.com/office/drawing/2014/main" id="{8AA9BC78-88F7-4679-8514-CE887D6DA451}"/>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0138702" y="6245590"/>
            <a:ext cx="500337" cy="500337"/>
          </a:xfrm>
          <a:prstGeom prst="rect">
            <a:avLst/>
          </a:prstGeom>
        </p:spPr>
      </p:pic>
      <p:pic>
        <p:nvPicPr>
          <p:cNvPr id="82" name="Picture 81">
            <a:extLst>
              <a:ext uri="{FF2B5EF4-FFF2-40B4-BE49-F238E27FC236}">
                <a16:creationId xmlns:a16="http://schemas.microsoft.com/office/drawing/2014/main" id="{3DBD000B-C4CC-4CB4-B1A4-5DC5D2F3A85C}"/>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flipH="1">
            <a:off x="9595392" y="6329587"/>
            <a:ext cx="340775" cy="340775"/>
          </a:xfrm>
          <a:prstGeom prst="rect">
            <a:avLst/>
          </a:prstGeom>
        </p:spPr>
      </p:pic>
      <p:sp>
        <p:nvSpPr>
          <p:cNvPr id="83" name="TextBox 82">
            <a:extLst>
              <a:ext uri="{FF2B5EF4-FFF2-40B4-BE49-F238E27FC236}">
                <a16:creationId xmlns:a16="http://schemas.microsoft.com/office/drawing/2014/main" id="{E13F72F2-F0E3-498F-9AE2-19E82531C280}"/>
              </a:ext>
            </a:extLst>
          </p:cNvPr>
          <p:cNvSpPr txBox="1"/>
          <p:nvPr/>
        </p:nvSpPr>
        <p:spPr>
          <a:xfrm>
            <a:off x="10834914" y="6182587"/>
            <a:ext cx="1698171" cy="646331"/>
          </a:xfrm>
          <a:prstGeom prst="rect">
            <a:avLst/>
          </a:prstGeom>
          <a:noFill/>
        </p:spPr>
        <p:txBody>
          <a:bodyPr wrap="square" rtlCol="0">
            <a:spAutoFit/>
          </a:bodyPr>
          <a:lstStyle/>
          <a:p>
            <a:r>
              <a:rPr lang="en-US" dirty="0">
                <a:solidFill>
                  <a:srgbClr val="A8D7D9"/>
                </a:solidFill>
                <a:latin typeface="Century Gothic" panose="020B0502020202020204" pitchFamily="34" charset="0"/>
              </a:rPr>
              <a:t>10:30 AM</a:t>
            </a:r>
          </a:p>
          <a:p>
            <a:r>
              <a:rPr lang="en-US" dirty="0">
                <a:solidFill>
                  <a:srgbClr val="A8D7D9"/>
                </a:solidFill>
                <a:latin typeface="Century Gothic" panose="020B0502020202020204" pitchFamily="34" charset="0"/>
              </a:rPr>
              <a:t>01/07/2023</a:t>
            </a:r>
          </a:p>
        </p:txBody>
      </p:sp>
      <p:sp>
        <p:nvSpPr>
          <p:cNvPr id="84" name="Oval 83">
            <a:extLst>
              <a:ext uri="{FF2B5EF4-FFF2-40B4-BE49-F238E27FC236}">
                <a16:creationId xmlns:a16="http://schemas.microsoft.com/office/drawing/2014/main" id="{4CCE503C-A9A9-45A0-BE3F-0D0395A9B0E5}"/>
              </a:ext>
            </a:extLst>
          </p:cNvPr>
          <p:cNvSpPr/>
          <p:nvPr/>
        </p:nvSpPr>
        <p:spPr>
          <a:xfrm>
            <a:off x="9102394" y="332939"/>
            <a:ext cx="402336" cy="40233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Oval 32">
            <a:extLst>
              <a:ext uri="{FF2B5EF4-FFF2-40B4-BE49-F238E27FC236}">
                <a16:creationId xmlns:a16="http://schemas.microsoft.com/office/drawing/2014/main" id="{4CCE503C-A9A9-45A0-BE3F-0D0395A9B0E5}"/>
              </a:ext>
            </a:extLst>
          </p:cNvPr>
          <p:cNvSpPr/>
          <p:nvPr/>
        </p:nvSpPr>
        <p:spPr>
          <a:xfrm>
            <a:off x="10633746" y="332939"/>
            <a:ext cx="402336" cy="402336"/>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46961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950</TotalTime>
  <Words>1439</Words>
  <Application>Microsoft Office PowerPoint</Application>
  <PresentationFormat>Widescreen</PresentationFormat>
  <Paragraphs>448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Century Gothic</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Guillermo</dc:creator>
  <cp:lastModifiedBy>EDSEL IAN T. BLANCES</cp:lastModifiedBy>
  <cp:revision>73</cp:revision>
  <dcterms:created xsi:type="dcterms:W3CDTF">2021-08-04T02:25:31Z</dcterms:created>
  <dcterms:modified xsi:type="dcterms:W3CDTF">2023-01-29T10:00:59Z</dcterms:modified>
</cp:coreProperties>
</file>