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13" r:id="rId2"/>
  </p:sldIdLst>
  <p:sldSz cx="12188825" cy="6858000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0" autoAdjust="0"/>
    <p:restoredTop sz="94629" autoAdjust="0"/>
  </p:normalViewPr>
  <p:slideViewPr>
    <p:cSldViewPr showGuides="1">
      <p:cViewPr varScale="1">
        <p:scale>
          <a:sx n="92" d="100"/>
          <a:sy n="92" d="100"/>
        </p:scale>
        <p:origin x="84" y="19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11/17/2020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11/17/2020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11/17/2020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11/17/2020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11/17/2020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11/17/2020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11/17/2020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11/17/2020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11/17/2020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11/17/2020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11/17/2020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11/17/2020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11/17/2020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914400"/>
          </a:xfrm>
        </p:spPr>
        <p:txBody>
          <a:bodyPr/>
          <a:lstStyle/>
          <a:p>
            <a:r>
              <a:rPr lang="en-US" dirty="0"/>
              <a:t>Readme Generator – by </a:t>
            </a:r>
            <a:r>
              <a:rPr lang="en-US" dirty="0" err="1"/>
              <a:t>gehanstedt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447800"/>
            <a:ext cx="9314031" cy="4572001"/>
          </a:xfrm>
        </p:spPr>
        <p:txBody>
          <a:bodyPr/>
          <a:lstStyle/>
          <a:p>
            <a:r>
              <a:rPr lang="en-US" dirty="0"/>
              <a:t>Installation</a:t>
            </a:r>
          </a:p>
          <a:p>
            <a:pPr lvl="1"/>
            <a:r>
              <a:rPr lang="en-US" dirty="0"/>
              <a:t>Fork / clone repo - https://github.com/gehanstedt/readme-generator</a:t>
            </a:r>
          </a:p>
          <a:p>
            <a:pPr lvl="1"/>
            <a:r>
              <a:rPr lang="en-US" dirty="0"/>
              <a:t>Install node.js – recommend 14.15.0</a:t>
            </a:r>
          </a:p>
          <a:p>
            <a:pPr lvl="1"/>
            <a:r>
              <a:rPr lang="en-US" dirty="0"/>
              <a:t>Initialize Node package manager (</a:t>
            </a:r>
            <a:r>
              <a:rPr lang="en-US" dirty="0" err="1"/>
              <a:t>npm</a:t>
            </a:r>
            <a:r>
              <a:rPr lang="en-US" dirty="0"/>
              <a:t>) –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  <a:p>
            <a:pPr lvl="1"/>
            <a:r>
              <a:rPr lang="en-US" dirty="0"/>
              <a:t>Install inquirer – </a:t>
            </a:r>
            <a:r>
              <a:rPr lang="en-US" dirty="0" err="1"/>
              <a:t>npm</a:t>
            </a:r>
            <a:r>
              <a:rPr lang="en-US" dirty="0"/>
              <a:t> install inquirer</a:t>
            </a:r>
          </a:p>
          <a:p>
            <a:pPr lvl="1"/>
            <a:r>
              <a:rPr lang="en-US" dirty="0"/>
              <a:t>Discuss .</a:t>
            </a:r>
            <a:r>
              <a:rPr lang="en-US" dirty="0" err="1"/>
              <a:t>gitignore</a:t>
            </a:r>
            <a:r>
              <a:rPr lang="en-US" dirty="0"/>
              <a:t> - </a:t>
            </a:r>
            <a:r>
              <a:rPr lang="en-US" dirty="0" err="1"/>
              <a:t>node_modules</a:t>
            </a:r>
            <a:r>
              <a:rPr lang="en-US" dirty="0"/>
              <a:t> and .</a:t>
            </a:r>
            <a:r>
              <a:rPr lang="en-US" dirty="0" err="1"/>
              <a:t>DS_Store</a:t>
            </a:r>
            <a:endParaRPr lang="en-US" dirty="0"/>
          </a:p>
          <a:p>
            <a:pPr lvl="1"/>
            <a:r>
              <a:rPr lang="en-US" dirty="0"/>
              <a:t>Chrome Markdown Viewer</a:t>
            </a:r>
          </a:p>
          <a:p>
            <a:r>
              <a:rPr lang="en-US" dirty="0"/>
              <a:t>Usage:</a:t>
            </a:r>
          </a:p>
          <a:p>
            <a:pPr lvl="1"/>
            <a:r>
              <a:rPr lang="en-US" dirty="0"/>
              <a:t>node readme-generator.js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159</TotalTime>
  <Words>64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Digital Blue Tunnel 16x9</vt:lpstr>
      <vt:lpstr>Readme Generator – by gehanstedt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Readme Generator – by gehanstedt</dc:title>
  <dc:creator>Hanstedt, Greg (GE CoreTech &amp; Cyber)</dc:creator>
  <cp:lastModifiedBy>Hanstedt, Greg (GE CoreTech &amp; Cyber)</cp:lastModifiedBy>
  <cp:revision>4</cp:revision>
  <dcterms:created xsi:type="dcterms:W3CDTF">2020-11-17T19:22:21Z</dcterms:created>
  <dcterms:modified xsi:type="dcterms:W3CDTF">2020-11-17T22:37:42Z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