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7BEC-1329-431D-A1B2-0A56C75C5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A5B4C-BDE9-4A51-B124-AA9316320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9634F-EC18-4C27-8FD1-A0860D45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863C-1E9E-40AA-B7D9-88FD7F5CA03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94038-B1BC-4466-96C5-DB82EE75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2E7A8-F542-4447-96F1-D0C36188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B1CD-C1CB-42A5-B68F-465C8C19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7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2D03-9DF5-4DE4-AD23-E00D51152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59D2D-F7EA-4340-B293-CC8D928DE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F99BB-A232-4311-95A0-308390DC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863C-1E9E-40AA-B7D9-88FD7F5CA03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3A0A3-8B65-437C-A3A5-E311E1802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F60B0-BAE2-4F9F-8DE1-4F560545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B1CD-C1CB-42A5-B68F-465C8C19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2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D8F944-91E3-45D6-87F4-15B650215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BC72F-0BEF-40C2-8C65-C31500954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E7285-17BA-4AE8-B2CB-4139F234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863C-1E9E-40AA-B7D9-88FD7F5CA03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2A000-4A0F-428A-BF10-1DB955A4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5D5D9-0CCB-49E5-A006-4DBF94EB9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B1CD-C1CB-42A5-B68F-465C8C19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0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7F11-125F-4A89-BA34-2B5D41E0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3C38-118E-48BE-B954-C24B8B88A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7A3DF-8E28-4A55-84CC-DB18CFB1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863C-1E9E-40AA-B7D9-88FD7F5CA03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7B143-5E40-46A1-900A-7D841A40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39D1-2CC9-4628-8E35-1C499D99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B1CD-C1CB-42A5-B68F-465C8C19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8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890E-8694-4A30-B41F-EA33B4D7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93FD7-2869-4446-9796-E174D5097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CA5E8-ACF0-41E8-A120-385D0B5B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863C-1E9E-40AA-B7D9-88FD7F5CA03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11124-294E-4925-9923-DD4ECB6F6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0C2F7-B3AD-4B40-93C4-C942D177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B1CD-C1CB-42A5-B68F-465C8C19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7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775C-EC82-4F83-8DE6-278AD6C2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72D4C-FA0C-4DE7-8CB2-706284FAF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321C5-DDE5-48C0-BF1E-476CD6F87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D6961-73B9-4600-A4CF-FE3531F04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863C-1E9E-40AA-B7D9-88FD7F5CA03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376D5-BEF6-4AC5-99E9-5103C5E2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E10A4-5B25-4BC6-9B21-B6F0B5A3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B1CD-C1CB-42A5-B68F-465C8C19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4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66FB-89A4-45AA-B00E-82168E5BC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1283B-6FBF-4206-B00B-0C6842A2C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528C3-147C-478E-8CE7-22923FB75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979A5-A121-4E33-BA40-8D89BC700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97C73-2F0E-4C51-8C23-0087D32D5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0A61C5-C159-4139-A0F0-288C62F4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863C-1E9E-40AA-B7D9-88FD7F5CA03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F15C88-CC14-4CB6-A04D-91EB9EDA7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108279-73B3-4D1C-8C1C-945662DE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B1CD-C1CB-42A5-B68F-465C8C19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8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D1E5-DFAB-4073-923A-FAB378B4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A59776-046A-499E-B02D-51D60DEF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863C-1E9E-40AA-B7D9-88FD7F5CA03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17D8C-FD35-4742-964E-902171215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CE8F4D-44C7-49D9-A4EC-5B087F62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B1CD-C1CB-42A5-B68F-465C8C19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1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7364-FC35-4F1F-A8ED-DC23330B8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863C-1E9E-40AA-B7D9-88FD7F5CA03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DC99BF-4440-4791-AEFC-F05D5230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51FEF-2731-4F36-B58C-FE422AD12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B1CD-C1CB-42A5-B68F-465C8C19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2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1A7C1-628B-4D0F-BD1A-36C120C1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0B7BA-8A98-4C2F-B3E4-0EC6CDEDF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2789F-9744-429D-9A14-F434A3E9D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6213A-E67E-40EA-96F1-BBF4BB8B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863C-1E9E-40AA-B7D9-88FD7F5CA03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74671-2730-4D2E-A05A-C5CB4814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4688B-AAF0-4549-AF12-38A4FC11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B1CD-C1CB-42A5-B68F-465C8C19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BF792-5061-412C-906A-105B37C25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CA91F-73D5-460F-9A9A-C47FDB6E1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2A719-FABC-40F2-ADBC-9B211913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DA871-CE58-44C0-8C73-48E255CB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863C-1E9E-40AA-B7D9-88FD7F5CA03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FF9E1-2C01-44D0-8D1A-DC67051A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B0A17-4CAF-4F23-9B92-756F3092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B1CD-C1CB-42A5-B68F-465C8C19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8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22045-BF32-494A-A56B-D7CAE1DA6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20529-E231-4306-8EF3-446D1BABB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46E7C-D96B-4C76-93A2-88876F7AA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6863C-1E9E-40AA-B7D9-88FD7F5CA037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02D80-956F-457D-8A35-68E158DC0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1C3CC-2512-4541-B57A-9E85B99FE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9B1CD-C1CB-42A5-B68F-465C8C195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0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C9EF5F8-E972-4493-A9F8-B70B14799784}"/>
              </a:ext>
            </a:extLst>
          </p:cNvPr>
          <p:cNvGrpSpPr/>
          <p:nvPr/>
        </p:nvGrpSpPr>
        <p:grpSpPr>
          <a:xfrm>
            <a:off x="1116531" y="2425563"/>
            <a:ext cx="9804933" cy="779641"/>
            <a:chOff x="567892" y="2425563"/>
            <a:chExt cx="9804933" cy="7796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5279098-368B-4FED-B202-662E3733BD21}"/>
                </a:ext>
              </a:extLst>
            </p:cNvPr>
            <p:cNvSpPr/>
            <p:nvPr/>
          </p:nvSpPr>
          <p:spPr>
            <a:xfrm>
              <a:off x="567892" y="2425566"/>
              <a:ext cx="1058778" cy="7700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Internet</a:t>
              </a:r>
              <a:endParaRPr lang="en-US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743A070-D68A-4CE2-B10C-444676474C89}"/>
                </a:ext>
              </a:extLst>
            </p:cNvPr>
            <p:cNvGrpSpPr/>
            <p:nvPr/>
          </p:nvGrpSpPr>
          <p:grpSpPr>
            <a:xfrm>
              <a:off x="1626670" y="2425563"/>
              <a:ext cx="8746155" cy="779641"/>
              <a:chOff x="1626670" y="2425563"/>
              <a:chExt cx="8746155" cy="77964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5DD2EA1-4FD1-496B-B595-B71DDC0D3A08}"/>
                  </a:ext>
                </a:extLst>
              </p:cNvPr>
              <p:cNvSpPr/>
              <p:nvPr/>
            </p:nvSpPr>
            <p:spPr>
              <a:xfrm>
                <a:off x="2905226" y="2425565"/>
                <a:ext cx="1058778" cy="770021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Extract</a:t>
                </a:r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B832420-D6C1-4E62-B9B5-A33309489AF2}"/>
                  </a:ext>
                </a:extLst>
              </p:cNvPr>
              <p:cNvSpPr/>
              <p:nvPr/>
            </p:nvSpPr>
            <p:spPr>
              <a:xfrm>
                <a:off x="4867174" y="2425564"/>
                <a:ext cx="1976387" cy="770021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Transformation</a:t>
                </a:r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50C5ED4-AA15-40EF-B184-17B52A925E60}"/>
                  </a:ext>
                </a:extLst>
              </p:cNvPr>
              <p:cNvSpPr/>
              <p:nvPr/>
            </p:nvSpPr>
            <p:spPr>
              <a:xfrm>
                <a:off x="7493268" y="2425563"/>
                <a:ext cx="1058778" cy="770021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CSV</a:t>
                </a:r>
                <a:endParaRPr lang="en-US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90404CC-15C7-4EBB-AAA4-6AC197178747}"/>
                  </a:ext>
                </a:extLst>
              </p:cNvPr>
              <p:cNvCxnSpPr>
                <a:stCxn id="4" idx="3"/>
                <a:endCxn id="5" idx="1"/>
              </p:cNvCxnSpPr>
              <p:nvPr/>
            </p:nvCxnSpPr>
            <p:spPr>
              <a:xfrm flipV="1">
                <a:off x="1626670" y="2810576"/>
                <a:ext cx="1278556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835B131F-5D35-42A8-A667-17F3DACD7F4A}"/>
                  </a:ext>
                </a:extLst>
              </p:cNvPr>
              <p:cNvCxnSpPr>
                <a:cxnSpLocks/>
                <a:endCxn id="6" idx="1"/>
              </p:cNvCxnSpPr>
              <p:nvPr/>
            </p:nvCxnSpPr>
            <p:spPr>
              <a:xfrm>
                <a:off x="3952775" y="2810574"/>
                <a:ext cx="91439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778FC73-FDD6-4E71-85FC-ABF887A47924}"/>
                  </a:ext>
                </a:extLst>
              </p:cNvPr>
              <p:cNvCxnSpPr>
                <a:cxnSpLocks/>
                <a:endCxn id="7" idx="1"/>
              </p:cNvCxnSpPr>
              <p:nvPr/>
            </p:nvCxnSpPr>
            <p:spPr>
              <a:xfrm flipV="1">
                <a:off x="6832332" y="2810574"/>
                <a:ext cx="660936" cy="96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A52696D-D68C-47FC-8D61-9111AE6066BA}"/>
                  </a:ext>
                </a:extLst>
              </p:cNvPr>
              <p:cNvSpPr/>
              <p:nvPr/>
            </p:nvSpPr>
            <p:spPr>
              <a:xfrm>
                <a:off x="9314047" y="2435183"/>
                <a:ext cx="1058778" cy="770021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Github</a:t>
                </a:r>
                <a:endParaRPr lang="en-US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B5FB702-90BB-40FF-852A-8AF770677371}"/>
                  </a:ext>
                </a:extLst>
              </p:cNvPr>
              <p:cNvCxnSpPr>
                <a:cxnSpLocks/>
                <a:endCxn id="17" idx="1"/>
              </p:cNvCxnSpPr>
              <p:nvPr/>
            </p:nvCxnSpPr>
            <p:spPr>
              <a:xfrm>
                <a:off x="8540817" y="2810573"/>
                <a:ext cx="773230" cy="9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4572524-9CEC-4947-BF39-D09644690752}"/>
              </a:ext>
            </a:extLst>
          </p:cNvPr>
          <p:cNvSpPr/>
          <p:nvPr/>
        </p:nvSpPr>
        <p:spPr>
          <a:xfrm>
            <a:off x="673768" y="1857676"/>
            <a:ext cx="2018096" cy="29838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9B5AC7-88DB-4A9A-98A6-CE217CB28FFF}"/>
              </a:ext>
            </a:extLst>
          </p:cNvPr>
          <p:cNvSpPr txBox="1"/>
          <p:nvPr/>
        </p:nvSpPr>
        <p:spPr>
          <a:xfrm flipH="1">
            <a:off x="1054767" y="1472666"/>
            <a:ext cx="1256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Data source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BD0B48-AC7F-4DF5-99E4-784BEB24562D}"/>
              </a:ext>
            </a:extLst>
          </p:cNvPr>
          <p:cNvSpPr/>
          <p:nvPr/>
        </p:nvSpPr>
        <p:spPr>
          <a:xfrm>
            <a:off x="3030355" y="1857676"/>
            <a:ext cx="6412028" cy="29838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5318BE-4A5C-4F4C-AE6E-BDFB90114B41}"/>
              </a:ext>
            </a:extLst>
          </p:cNvPr>
          <p:cNvSpPr txBox="1"/>
          <p:nvPr/>
        </p:nvSpPr>
        <p:spPr>
          <a:xfrm flipH="1">
            <a:off x="6002953" y="1472667"/>
            <a:ext cx="1023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ETL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ED09B9-7305-4077-B99A-4137F29C4AAC}"/>
              </a:ext>
            </a:extLst>
          </p:cNvPr>
          <p:cNvSpPr/>
          <p:nvPr/>
        </p:nvSpPr>
        <p:spPr>
          <a:xfrm>
            <a:off x="9709483" y="1857676"/>
            <a:ext cx="2018096" cy="29838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4BF09F-CA3D-4E68-8E25-E1E39863ECFA}"/>
              </a:ext>
            </a:extLst>
          </p:cNvPr>
          <p:cNvSpPr txBox="1"/>
          <p:nvPr/>
        </p:nvSpPr>
        <p:spPr>
          <a:xfrm flipH="1">
            <a:off x="10212401" y="1472666"/>
            <a:ext cx="709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serve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90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Fajemilehin</dc:creator>
  <cp:lastModifiedBy>Michael Fajemilehin</cp:lastModifiedBy>
  <cp:revision>1</cp:revision>
  <dcterms:created xsi:type="dcterms:W3CDTF">2024-09-05T21:57:06Z</dcterms:created>
  <dcterms:modified xsi:type="dcterms:W3CDTF">2024-09-05T21:57:47Z</dcterms:modified>
</cp:coreProperties>
</file>