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0650-91EF-4931-ACE3-F5D1A6CAF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0796-FCF5-47CE-BC9B-CAB079B84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2DFE-DA0C-49E7-B54E-3FD59F2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60F4-47E9-43DF-A01C-62E4B016C68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311A-B83C-4C1E-A2A8-0914E8B4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9D103-DE56-4398-A39F-D66C0E9A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C81B-F8CA-4CB7-A0FD-B94001EB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34E0-3BF9-40F3-AA19-B8D82CAA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EB392-3201-4D69-B688-9CF22118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F9E4-7739-4470-B2DD-BA17B546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60F4-47E9-43DF-A01C-62E4B016C68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44389-5FF9-44FD-9C78-80EF0AC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8F54-56DC-4BAC-8CFC-4DF72F98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C81B-F8CA-4CB7-A0FD-B94001EB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2AF0C-200C-4B8C-8591-1B4D992A8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A382-BE21-40A0-BCE1-2A5B9BA1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25E16-7AAD-4285-A8A4-B719BFA8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60F4-47E9-43DF-A01C-62E4B016C68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522A-4D6C-497E-A00E-DF63AB8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F97C-DF01-46C4-8834-231BEAFF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C81B-F8CA-4CB7-A0FD-B94001EB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8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75B0-B368-49BC-A31C-DE957A73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FC75-8974-4506-92D5-4DB9ACBB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04C0-0BB1-43AA-A0FB-3ECB6EF6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60F4-47E9-43DF-A01C-62E4B016C68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56401-E969-49EF-93E6-BC4C5F1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8E56-D497-414A-8D34-0B42191E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C81B-F8CA-4CB7-A0FD-B94001EB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26BB-7AA7-42C0-811B-B43AC6D4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CA7A6-5970-4F37-9ECA-5D360CD12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90A26-62CD-45B0-8FAB-93731792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60F4-47E9-43DF-A01C-62E4B016C68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3F33-85EC-4FAF-8BAD-9627CC5D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8F6E-DDE4-47D0-830E-A2ED8D6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C81B-F8CA-4CB7-A0FD-B94001EB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57C1-5BDB-4FAB-869A-5D3C1BE4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B09F-4DAB-4D69-BDF6-7F2831A7C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F9C11-CBD3-4CA4-82D4-CDA2FB3B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D976-3B27-408E-AC6E-C3D7B665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60F4-47E9-43DF-A01C-62E4B016C68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9603-0C3C-473A-81FE-E06E029C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A9EF-6707-47DD-B80D-8A34F460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C81B-F8CA-4CB7-A0FD-B94001EB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4E36-9139-4FE9-9D7F-8A2E19C9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E8DB1-6D2A-466F-BAE1-C1075AAB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F1A23-C2FA-48DA-8E0D-572DEEEF4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031D2-4062-4984-ADD7-C33C384F4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6683E-F4C3-4F82-A242-57ADCF58C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27961-0555-4E6E-BD65-E4B513B6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60F4-47E9-43DF-A01C-62E4B016C68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F8CD8-0D4A-4662-9C9D-970DE634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78F27-8597-4F55-BCD5-BC74EA22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C81B-F8CA-4CB7-A0FD-B94001EB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4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CE7B-0FBE-4008-9BAC-7CCDF31E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88DCC-C93A-4091-A0F1-B13AF421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60F4-47E9-43DF-A01C-62E4B016C68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C1CCD-3D0A-44C1-BECF-20CD602A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F44DB-8192-4B56-9F9B-6A0EE8B7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C81B-F8CA-4CB7-A0FD-B94001EB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43880-AE73-4E5F-A11E-1F795A96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60F4-47E9-43DF-A01C-62E4B016C68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1ED46-9380-4A98-B100-C3579C1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51DD-FB7D-490F-B120-ECA0F2BC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C81B-F8CA-4CB7-A0FD-B94001EB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2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5EEB-6E47-4F40-A093-B40EC245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2A21-60C6-4500-820E-EF28E2D1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9D71E-B2EF-4A65-B914-66CE0AE7A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53400-1AB3-4611-8E2A-6D54119C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60F4-47E9-43DF-A01C-62E4B016C68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618C0-A285-4F85-94EC-6F6DC514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5C314-6B1C-4D05-9865-129AEA86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C81B-F8CA-4CB7-A0FD-B94001EB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8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E82E-D96F-4FE5-8B5E-165BA935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9162C-F0D4-464D-8609-21FBF9EE1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A19F3-DBB2-43D6-A849-46108C1D1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C567B-DFD3-4700-9FEC-C3A61FC8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60F4-47E9-43DF-A01C-62E4B016C68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D4346-D989-4A10-8521-03D28A6F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0A72A-EE00-43F7-91FB-20663CDB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C81B-F8CA-4CB7-A0FD-B94001EB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38295-96D8-4842-834B-3168981B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F0E93-EB92-413A-AD27-BBAD2A9F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8A64-3284-4FFF-B3A4-378EE1BB7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60F4-47E9-43DF-A01C-62E4B016C68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98EBB-525D-47FC-ACF6-48059CBE5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4CFF-BACC-43FB-9844-AEB89F969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C81B-F8CA-4CB7-A0FD-B94001EB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FCEA-A8D8-48DD-953E-EDCC01AD1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785" y="571499"/>
            <a:ext cx="3927230" cy="951401"/>
          </a:xfrm>
        </p:spPr>
        <p:txBody>
          <a:bodyPr/>
          <a:lstStyle/>
          <a:p>
            <a:r>
              <a:rPr lang="en-GB" b="1" dirty="0"/>
              <a:t>GROUP 21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FFAB8-2910-46D4-B82E-30256B881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739" y="1522900"/>
            <a:ext cx="2379784" cy="512762"/>
          </a:xfrm>
        </p:spPr>
        <p:txBody>
          <a:bodyPr/>
          <a:lstStyle/>
          <a:p>
            <a:pPr algn="l"/>
            <a:r>
              <a:rPr lang="en-GB" dirty="0"/>
              <a:t>ASSIGNMENT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548A08-B6D1-43CC-A773-7C8947679646}"/>
              </a:ext>
            </a:extLst>
          </p:cNvPr>
          <p:cNvSpPr txBox="1">
            <a:spLocks/>
          </p:cNvSpPr>
          <p:nvPr/>
        </p:nvSpPr>
        <p:spPr>
          <a:xfrm>
            <a:off x="1427285" y="3429000"/>
            <a:ext cx="5580184" cy="200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600" dirty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</a:p>
          <a:p>
            <a:pPr algn="l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Michael Fajemilehin</a:t>
            </a:r>
          </a:p>
          <a:p>
            <a:pPr algn="l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Adebowale Akande</a:t>
            </a:r>
          </a:p>
          <a:p>
            <a:pPr algn="l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Oladele </a:t>
            </a:r>
            <a:r>
              <a:rPr lang="en-GB" sz="1500" dirty="0" err="1">
                <a:latin typeface="Arial" panose="020B0604020202020204" pitchFamily="34" charset="0"/>
                <a:cs typeface="Arial" panose="020B0604020202020204" pitchFamily="34" charset="0"/>
              </a:rPr>
              <a:t>Opeyemi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04C6DA-D0D9-4DFA-9FE3-B9F03388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2" y="1578817"/>
            <a:ext cx="3048425" cy="1924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ECFD20-26FF-40EE-995F-E733667BD65C}"/>
              </a:ext>
            </a:extLst>
          </p:cNvPr>
          <p:cNvSpPr txBox="1"/>
          <p:nvPr/>
        </p:nvSpPr>
        <p:spPr>
          <a:xfrm>
            <a:off x="553702" y="3780692"/>
            <a:ext cx="758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sales rep with the most sales in USD was Dawna Agnew with a total of $232,207 and he is from the West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of the top sales reps are from the West region followed </a:t>
            </a:r>
            <a:r>
              <a:rPr lang="en-GB" dirty="0" err="1"/>
              <a:t>bybthe</a:t>
            </a:r>
            <a:r>
              <a:rPr lang="en-GB" dirty="0"/>
              <a:t> Northeast region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9F57A-809E-47F7-B910-A61A18754B03}"/>
              </a:ext>
            </a:extLst>
          </p:cNvPr>
          <p:cNvSpPr txBox="1"/>
          <p:nvPr/>
        </p:nvSpPr>
        <p:spPr>
          <a:xfrm>
            <a:off x="553702" y="886041"/>
            <a:ext cx="388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top 10 sales reps by sales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ECFD20-26FF-40EE-995F-E733667BD65C}"/>
              </a:ext>
            </a:extLst>
          </p:cNvPr>
          <p:cNvSpPr txBox="1"/>
          <p:nvPr/>
        </p:nvSpPr>
        <p:spPr>
          <a:xfrm>
            <a:off x="553702" y="3780692"/>
            <a:ext cx="758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Pacific Life is the company that made the most sales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9F57A-809E-47F7-B910-A61A18754B03}"/>
              </a:ext>
            </a:extLst>
          </p:cNvPr>
          <p:cNvSpPr txBox="1"/>
          <p:nvPr/>
        </p:nvSpPr>
        <p:spPr>
          <a:xfrm>
            <a:off x="553702" y="886041"/>
            <a:ext cx="354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top 10 Accounts by sales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39540-58E7-4CFD-968B-12AA919C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2" y="1255373"/>
            <a:ext cx="374384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8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ECFD20-26FF-40EE-995F-E733667BD65C}"/>
              </a:ext>
            </a:extLst>
          </p:cNvPr>
          <p:cNvSpPr txBox="1"/>
          <p:nvPr/>
        </p:nvSpPr>
        <p:spPr>
          <a:xfrm>
            <a:off x="263556" y="2373922"/>
            <a:ext cx="758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sales were made on the 26</a:t>
            </a:r>
            <a:r>
              <a:rPr lang="en-GB" baseline="30000" dirty="0"/>
              <a:t>th</a:t>
            </a:r>
            <a:r>
              <a:rPr lang="en-GB" dirty="0"/>
              <a:t> of December 2016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9F57A-809E-47F7-B910-A61A18754B03}"/>
              </a:ext>
            </a:extLst>
          </p:cNvPr>
          <p:cNvSpPr txBox="1"/>
          <p:nvPr/>
        </p:nvSpPr>
        <p:spPr>
          <a:xfrm>
            <a:off x="421818" y="877249"/>
            <a:ext cx="567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what day was the most sales made?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B83D9-6219-4FC2-AA77-24335F458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2" y="1419917"/>
            <a:ext cx="201958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6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ECFD20-26FF-40EE-995F-E733667BD65C}"/>
              </a:ext>
            </a:extLst>
          </p:cNvPr>
          <p:cNvSpPr txBox="1"/>
          <p:nvPr/>
        </p:nvSpPr>
        <p:spPr>
          <a:xfrm>
            <a:off x="263556" y="3244333"/>
            <a:ext cx="758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sales were made on the 2016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9F57A-809E-47F7-B910-A61A18754B03}"/>
              </a:ext>
            </a:extLst>
          </p:cNvPr>
          <p:cNvSpPr txBox="1"/>
          <p:nvPr/>
        </p:nvSpPr>
        <p:spPr>
          <a:xfrm>
            <a:off x="421818" y="877249"/>
            <a:ext cx="567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what year was the most sales made?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4E9A4-3BFA-4E81-A6FE-083E1FE4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4" y="1393477"/>
            <a:ext cx="186716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3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FCEA-A8D8-48DD-953E-EDCC01AD1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993" y="2953299"/>
            <a:ext cx="3927230" cy="951401"/>
          </a:xfrm>
        </p:spPr>
        <p:txBody>
          <a:bodyPr/>
          <a:lstStyle/>
          <a:p>
            <a:r>
              <a:rPr lang="en-GB" b="1" dirty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134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113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 21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Fajemilehin</dc:creator>
  <cp:lastModifiedBy>Michael Fajemilehin</cp:lastModifiedBy>
  <cp:revision>5</cp:revision>
  <dcterms:created xsi:type="dcterms:W3CDTF">2024-09-06T10:11:06Z</dcterms:created>
  <dcterms:modified xsi:type="dcterms:W3CDTF">2024-09-06T20:03:27Z</dcterms:modified>
</cp:coreProperties>
</file>