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8"/>
  </p:notesMasterIdLst>
  <p:handoutMasterIdLst>
    <p:handoutMasterId r:id="rId59"/>
  </p:handoutMasterIdLst>
  <p:sldIdLst>
    <p:sldId id="406" r:id="rId5"/>
    <p:sldId id="428" r:id="rId6"/>
    <p:sldId id="442" r:id="rId7"/>
    <p:sldId id="423" r:id="rId8"/>
    <p:sldId id="438" r:id="rId9"/>
    <p:sldId id="1179" r:id="rId10"/>
    <p:sldId id="439" r:id="rId11"/>
    <p:sldId id="1180" r:id="rId12"/>
    <p:sldId id="440" r:id="rId13"/>
    <p:sldId id="433" r:id="rId14"/>
    <p:sldId id="435" r:id="rId15"/>
    <p:sldId id="436" r:id="rId16"/>
    <p:sldId id="437" r:id="rId17"/>
    <p:sldId id="450" r:id="rId18"/>
    <p:sldId id="443" r:id="rId19"/>
    <p:sldId id="1173" r:id="rId20"/>
    <p:sldId id="430" r:id="rId21"/>
    <p:sldId id="1176" r:id="rId22"/>
    <p:sldId id="1177" r:id="rId23"/>
    <p:sldId id="1174" r:id="rId24"/>
    <p:sldId id="1178" r:id="rId25"/>
    <p:sldId id="444" r:id="rId26"/>
    <p:sldId id="453" r:id="rId27"/>
    <p:sldId id="1183" r:id="rId28"/>
    <p:sldId id="1190" r:id="rId29"/>
    <p:sldId id="1191" r:id="rId30"/>
    <p:sldId id="1192" r:id="rId31"/>
    <p:sldId id="1193" r:id="rId32"/>
    <p:sldId id="432" r:id="rId33"/>
    <p:sldId id="447" r:id="rId34"/>
    <p:sldId id="1200" r:id="rId35"/>
    <p:sldId id="1194" r:id="rId36"/>
    <p:sldId id="1201" r:id="rId37"/>
    <p:sldId id="1195" r:id="rId38"/>
    <p:sldId id="446" r:id="rId39"/>
    <p:sldId id="1196" r:id="rId40"/>
    <p:sldId id="1198" r:id="rId41"/>
    <p:sldId id="1197" r:id="rId42"/>
    <p:sldId id="1199" r:id="rId43"/>
    <p:sldId id="451" r:id="rId44"/>
    <p:sldId id="445" r:id="rId45"/>
    <p:sldId id="431" r:id="rId46"/>
    <p:sldId id="1181" r:id="rId47"/>
    <p:sldId id="1182" r:id="rId48"/>
    <p:sldId id="454" r:id="rId49"/>
    <p:sldId id="455" r:id="rId50"/>
    <p:sldId id="441" r:id="rId51"/>
    <p:sldId id="1187" r:id="rId52"/>
    <p:sldId id="1186" r:id="rId53"/>
    <p:sldId id="1185" r:id="rId54"/>
    <p:sldId id="1188" r:id="rId55"/>
    <p:sldId id="1184" r:id="rId56"/>
    <p:sldId id="429"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5A5A"/>
    <a:srgbClr val="D6D6D6"/>
    <a:srgbClr val="515151"/>
    <a:srgbClr val="769E59"/>
    <a:srgbClr val="EEBDBA"/>
    <a:srgbClr val="EBEBEB"/>
    <a:srgbClr val="B18266"/>
    <a:srgbClr val="3E9EB6"/>
    <a:srgbClr val="F0BD6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unkle Formatvorlag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Designformatvorlage 2 - Akz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98"/>
    <p:restoredTop sz="94762" autoAdjust="0"/>
  </p:normalViewPr>
  <p:slideViewPr>
    <p:cSldViewPr snapToGrid="0">
      <p:cViewPr varScale="1">
        <p:scale>
          <a:sx n="121" d="100"/>
          <a:sy n="121" d="100"/>
        </p:scale>
        <p:origin x="1400" y="17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942283-5B73-4B9F-A703-D49DCDF67B19}" type="datetimeFigureOut">
              <a:rPr lang="en-US" smtClean="0"/>
              <a:t>3/27/22</a:t>
            </a:fld>
            <a:endParaRPr lang="en-US"/>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41CA3C0-C998-4A5C-8203-AADE7FD7F571}" type="slidenum">
              <a:rPr lang="en-US" smtClean="0"/>
              <a:t>‹Nr.›</a:t>
            </a:fld>
            <a:endParaRPr lang="en-US"/>
          </a:p>
        </p:txBody>
      </p:sp>
    </p:spTree>
    <p:extLst>
      <p:ext uri="{BB962C8B-B14F-4D97-AF65-F5344CB8AC3E}">
        <p14:creationId xmlns:p14="http://schemas.microsoft.com/office/powerpoint/2010/main" val="3997808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7EC7AF-906A-434C-8130-91C962CA8D40}" type="datetimeFigureOut">
              <a:rPr lang="en-US" smtClean="0"/>
              <a:t>3/27/22</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FFE723-FDAC-4F41-80A1-5291E2BC6B20}" type="slidenum">
              <a:rPr lang="en-US" smtClean="0"/>
              <a:t>‹Nr.›</a:t>
            </a:fld>
            <a:endParaRPr lang="en-US"/>
          </a:p>
        </p:txBody>
      </p:sp>
    </p:spTree>
    <p:extLst>
      <p:ext uri="{BB962C8B-B14F-4D97-AF65-F5344CB8AC3E}">
        <p14:creationId xmlns:p14="http://schemas.microsoft.com/office/powerpoint/2010/main" val="288843097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1BD6B4B4-C6C6-1645-8E48-BB141235D22E}" type="slidenum">
              <a:rPr lang="de-DE" smtClean="0"/>
              <a:t>16</a:t>
            </a:fld>
            <a:endParaRPr lang="de-DE"/>
          </a:p>
        </p:txBody>
      </p:sp>
    </p:spTree>
    <p:extLst>
      <p:ext uri="{BB962C8B-B14F-4D97-AF65-F5344CB8AC3E}">
        <p14:creationId xmlns:p14="http://schemas.microsoft.com/office/powerpoint/2010/main" val="3957828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1BD6B4B4-C6C6-1645-8E48-BB141235D22E}" type="slidenum">
              <a:rPr lang="de-DE" smtClean="0"/>
              <a:t>20</a:t>
            </a:fld>
            <a:endParaRPr lang="de-DE"/>
          </a:p>
        </p:txBody>
      </p:sp>
    </p:spTree>
    <p:extLst>
      <p:ext uri="{BB962C8B-B14F-4D97-AF65-F5344CB8AC3E}">
        <p14:creationId xmlns:p14="http://schemas.microsoft.com/office/powerpoint/2010/main" val="3592072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6FFE723-FDAC-4F41-80A1-5291E2BC6B20}" type="slidenum">
              <a:rPr lang="en-US" smtClean="0"/>
              <a:t>33</a:t>
            </a:fld>
            <a:endParaRPr lang="en-US"/>
          </a:p>
        </p:txBody>
      </p:sp>
    </p:spTree>
    <p:extLst>
      <p:ext uri="{BB962C8B-B14F-4D97-AF65-F5344CB8AC3E}">
        <p14:creationId xmlns:p14="http://schemas.microsoft.com/office/powerpoint/2010/main" val="895813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1BD6B4B4-C6C6-1645-8E48-BB141235D22E}" type="slidenum">
              <a:rPr lang="de-DE" smtClean="0"/>
              <a:t>36</a:t>
            </a:fld>
            <a:endParaRPr lang="de-DE"/>
          </a:p>
        </p:txBody>
      </p:sp>
    </p:spTree>
    <p:extLst>
      <p:ext uri="{BB962C8B-B14F-4D97-AF65-F5344CB8AC3E}">
        <p14:creationId xmlns:p14="http://schemas.microsoft.com/office/powerpoint/2010/main" val="2640249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1BD6B4B4-C6C6-1645-8E48-BB141235D22E}" type="slidenum">
              <a:rPr lang="de-DE" smtClean="0"/>
              <a:t>43</a:t>
            </a:fld>
            <a:endParaRPr lang="de-DE"/>
          </a:p>
        </p:txBody>
      </p:sp>
    </p:spTree>
    <p:extLst>
      <p:ext uri="{BB962C8B-B14F-4D97-AF65-F5344CB8AC3E}">
        <p14:creationId xmlns:p14="http://schemas.microsoft.com/office/powerpoint/2010/main" val="26857801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slide_about Adcubum">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893DA095-EAD4-3D44-9B1E-34C0F58D41F7}"/>
              </a:ext>
            </a:extLst>
          </p:cNvPr>
          <p:cNvSpPr/>
          <p:nvPr userDrawn="1"/>
        </p:nvSpPr>
        <p:spPr>
          <a:xfrm>
            <a:off x="0" y="539999"/>
            <a:ext cx="8967674" cy="5771850"/>
          </a:xfrm>
          <a:prstGeom prst="rect">
            <a:avLst/>
          </a:prstGeom>
          <a:solidFill>
            <a:srgbClr val="515151"/>
          </a:solidFill>
          <a:ln w="317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73025" marR="0" lvl="0" indent="0" defTabSz="914400" eaLnBrk="1" fontAlgn="auto" latinLnBrk="0" hangingPunct="1">
              <a:lnSpc>
                <a:spcPct val="100000"/>
              </a:lnSpc>
              <a:spcBef>
                <a:spcPts val="0"/>
              </a:spcBef>
              <a:spcAft>
                <a:spcPts val="0"/>
              </a:spcAft>
              <a:buClr>
                <a:srgbClr val="5A5A5A"/>
              </a:buClr>
              <a:buSzTx/>
              <a:buFontTx/>
              <a:buNone/>
              <a:tabLst/>
              <a:defRPr/>
            </a:pPr>
            <a:endParaRPr kumimoji="0" lang="de-DE" sz="1200" b="0" i="0" u="none" strike="noStrike" kern="0" cap="none" spc="0" normalizeH="0" baseline="0" noProof="0">
              <a:ln>
                <a:noFill/>
              </a:ln>
              <a:solidFill>
                <a:srgbClr val="5A5A5A"/>
              </a:solidFill>
              <a:effectLst/>
              <a:uLnTx/>
              <a:uFillTx/>
              <a:latin typeface="Neue Helvetica for ac"/>
              <a:ea typeface="+mn-ea"/>
              <a:cs typeface="+mn-cs"/>
            </a:endParaRPr>
          </a:p>
        </p:txBody>
      </p:sp>
      <p:sp>
        <p:nvSpPr>
          <p:cNvPr id="18" name="Abgerundetes Rechteck 17"/>
          <p:cNvSpPr/>
          <p:nvPr userDrawn="1"/>
        </p:nvSpPr>
        <p:spPr>
          <a:xfrm>
            <a:off x="6816579" y="2002669"/>
            <a:ext cx="4529932" cy="4541254"/>
          </a:xfrm>
          <a:prstGeom prst="roundRect">
            <a:avLst>
              <a:gd name="adj" fmla="val 1846"/>
            </a:avLst>
          </a:prstGeom>
          <a:solidFill>
            <a:schemeClr val="accent5"/>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t" anchorCtr="0" forceAA="0" compatLnSpc="1">
            <a:prstTxWarp prst="textNoShape">
              <a:avLst/>
            </a:prstTxWarp>
            <a:noAutofit/>
          </a:bodyPr>
          <a:lstStyle/>
          <a:p>
            <a:pPr algn="l"/>
            <a:endParaRPr lang="en-US">
              <a:solidFill>
                <a:srgbClr val="515151"/>
              </a:solidFill>
            </a:endParaRPr>
          </a:p>
        </p:txBody>
      </p:sp>
      <p:sp>
        <p:nvSpPr>
          <p:cNvPr id="16" name="Textplatzhalter 15"/>
          <p:cNvSpPr>
            <a:spLocks noGrp="1"/>
          </p:cNvSpPr>
          <p:nvPr>
            <p:ph type="body" sz="quarter" idx="13" hasCustomPrompt="1"/>
          </p:nvPr>
        </p:nvSpPr>
        <p:spPr>
          <a:xfrm>
            <a:off x="539999" y="1069156"/>
            <a:ext cx="6003041" cy="1107996"/>
          </a:xfrm>
        </p:spPr>
        <p:txBody>
          <a:bodyPr lIns="0" tIns="0" rIns="0" bIns="0">
            <a:noAutofit/>
          </a:bodyPr>
          <a:lstStyle>
            <a:lvl1pPr marL="0" indent="0">
              <a:buNone/>
              <a:defRPr sz="3600" b="1">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e-DE"/>
              <a:t>Titel</a:t>
            </a:r>
          </a:p>
          <a:p>
            <a:pPr lvl="0"/>
            <a:endParaRPr lang="de-DE"/>
          </a:p>
        </p:txBody>
      </p:sp>
      <p:sp>
        <p:nvSpPr>
          <p:cNvPr id="14" name="Textplatzhalter 15"/>
          <p:cNvSpPr>
            <a:spLocks noGrp="1"/>
          </p:cNvSpPr>
          <p:nvPr>
            <p:ph type="body" sz="quarter" idx="14" hasCustomPrompt="1"/>
          </p:nvPr>
        </p:nvSpPr>
        <p:spPr>
          <a:xfrm>
            <a:off x="539999" y="5121752"/>
            <a:ext cx="6003041" cy="249299"/>
          </a:xfrm>
        </p:spPr>
        <p:txBody>
          <a:bodyPr lIns="0" tIns="0" rIns="0" bIns="0">
            <a:noAutofit/>
          </a:bodyPr>
          <a:lstStyle>
            <a:lvl1pPr marL="0" indent="0">
              <a:buNone/>
              <a:defRPr sz="20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e-DE"/>
              <a:t>Datum</a:t>
            </a:r>
          </a:p>
        </p:txBody>
      </p:sp>
      <p:sp>
        <p:nvSpPr>
          <p:cNvPr id="15" name="Textplatzhalter 15"/>
          <p:cNvSpPr>
            <a:spLocks noGrp="1"/>
          </p:cNvSpPr>
          <p:nvPr>
            <p:ph type="body" sz="quarter" idx="15" hasCustomPrompt="1"/>
          </p:nvPr>
        </p:nvSpPr>
        <p:spPr>
          <a:xfrm>
            <a:off x="539999" y="5471161"/>
            <a:ext cx="6003041" cy="249299"/>
          </a:xfrm>
        </p:spPr>
        <p:txBody>
          <a:bodyPr lIns="0" tIns="0" rIns="0" bIns="0">
            <a:noAutofit/>
          </a:bodyPr>
          <a:lstStyle>
            <a:lvl1pPr marL="0" indent="0">
              <a:buNone/>
              <a:defRPr sz="20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e-DE"/>
              <a:t>Bearbeiter</a:t>
            </a:r>
          </a:p>
        </p:txBody>
      </p:sp>
      <p:pic>
        <p:nvPicPr>
          <p:cNvPr id="17" name="Grafik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6111" y="548082"/>
            <a:ext cx="1261981" cy="957155"/>
          </a:xfrm>
          <a:prstGeom prst="rect">
            <a:avLst/>
          </a:prstGeom>
        </p:spPr>
      </p:pic>
      <p:sp>
        <p:nvSpPr>
          <p:cNvPr id="8" name="Bildplatzhalter 3"/>
          <p:cNvSpPr>
            <a:spLocks noGrp="1"/>
          </p:cNvSpPr>
          <p:nvPr>
            <p:ph type="pic" sz="quarter" idx="16"/>
          </p:nvPr>
        </p:nvSpPr>
        <p:spPr>
          <a:xfrm>
            <a:off x="7680325" y="2782888"/>
            <a:ext cx="3128963" cy="2587625"/>
          </a:xfrm>
        </p:spPr>
        <p:txBody>
          <a:bodyPr/>
          <a:lstStyle>
            <a:lvl1pPr marL="0" indent="0" algn="ctr">
              <a:buNone/>
              <a:defRPr>
                <a:solidFill>
                  <a:schemeClr val="bg1"/>
                </a:solidFill>
              </a:defRPr>
            </a:lvl1pPr>
          </a:lstStyle>
          <a:p>
            <a:r>
              <a:rPr lang="en-GB"/>
              <a:t>Click icon to add picture</a:t>
            </a:r>
            <a:endParaRPr lang="en-US"/>
          </a:p>
        </p:txBody>
      </p:sp>
    </p:spTree>
    <p:extLst>
      <p:ext uri="{BB962C8B-B14F-4D97-AF65-F5344CB8AC3E}">
        <p14:creationId xmlns:p14="http://schemas.microsoft.com/office/powerpoint/2010/main" val="1491491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sfolie mit Bullets">
    <p:spTree>
      <p:nvGrpSpPr>
        <p:cNvPr id="1" name=""/>
        <p:cNvGrpSpPr/>
        <p:nvPr/>
      </p:nvGrpSpPr>
      <p:grpSpPr>
        <a:xfrm>
          <a:off x="0" y="0"/>
          <a:ext cx="0" cy="0"/>
          <a:chOff x="0" y="0"/>
          <a:chExt cx="0" cy="0"/>
        </a:xfrm>
      </p:grpSpPr>
      <p:sp>
        <p:nvSpPr>
          <p:cNvPr id="2" name="Titel 1"/>
          <p:cNvSpPr>
            <a:spLocks noGrp="1"/>
          </p:cNvSpPr>
          <p:nvPr>
            <p:ph type="title"/>
          </p:nvPr>
        </p:nvSpPr>
        <p:spPr/>
        <p:txBody>
          <a:bodyPr wrap="square"/>
          <a:lstStyle>
            <a:lvl1pPr>
              <a:defRPr>
                <a:solidFill>
                  <a:srgbClr val="515151"/>
                </a:solidFill>
              </a:defRPr>
            </a:lvl1pPr>
          </a:lstStyle>
          <a:p>
            <a:r>
              <a:rPr lang="en-GB"/>
              <a:t>Click to edit Master title style</a:t>
            </a:r>
            <a:endParaRPr lang="en-US"/>
          </a:p>
        </p:txBody>
      </p:sp>
      <p:sp>
        <p:nvSpPr>
          <p:cNvPr id="3" name="Fußzeilenplatzhalter 3"/>
          <p:cNvSpPr>
            <a:spLocks noGrp="1"/>
          </p:cNvSpPr>
          <p:nvPr>
            <p:ph type="ftr" sz="quarter" idx="11"/>
          </p:nvPr>
        </p:nvSpPr>
        <p:spPr>
          <a:xfrm>
            <a:off x="1480930" y="6503140"/>
            <a:ext cx="8719526" cy="157041"/>
          </a:xfrm>
          <a:prstGeom prst="rect">
            <a:avLst/>
          </a:prstGeom>
        </p:spPr>
        <p:txBody>
          <a:bodyPr lIns="0" tIns="0" rIns="0" bIns="0" anchor="b" anchorCtr="0">
            <a:noAutofit/>
          </a:bodyPr>
          <a:lstStyle>
            <a:lvl1pPr>
              <a:defRPr sz="900"/>
            </a:lvl1pPr>
          </a:lstStyle>
          <a:p>
            <a:endParaRPr lang="de-DE" noProof="0"/>
          </a:p>
        </p:txBody>
      </p:sp>
      <p:sp>
        <p:nvSpPr>
          <p:cNvPr id="4" name="Foliennummernplatzhalter 4"/>
          <p:cNvSpPr>
            <a:spLocks noGrp="1"/>
          </p:cNvSpPr>
          <p:nvPr>
            <p:ph type="sldNum" sz="quarter" idx="12"/>
          </p:nvPr>
        </p:nvSpPr>
        <p:spPr>
          <a:xfrm>
            <a:off x="10632503" y="6497999"/>
            <a:ext cx="1236941" cy="162182"/>
          </a:xfrm>
          <a:prstGeom prst="rect">
            <a:avLst/>
          </a:prstGeom>
        </p:spPr>
        <p:txBody>
          <a:bodyPr lIns="0" tIns="0" rIns="0" bIns="0"/>
          <a:lstStyle>
            <a:lvl1pPr algn="r">
              <a:defRPr sz="1200" b="1"/>
            </a:lvl1pPr>
          </a:lstStyle>
          <a:p>
            <a:fld id="{67D67EBC-F92F-4A05-89A7-F3AE192919CB}" type="slidenum">
              <a:rPr lang="en-US" smtClean="0"/>
              <a:pPr/>
              <a:t>‹Nr.›</a:t>
            </a:fld>
            <a:endParaRPr lang="en-US"/>
          </a:p>
        </p:txBody>
      </p:sp>
      <p:sp>
        <p:nvSpPr>
          <p:cNvPr id="5" name="Fußzeilenplatzhalter 3"/>
          <p:cNvSpPr txBox="1">
            <a:spLocks/>
          </p:cNvSpPr>
          <p:nvPr userDrawn="1"/>
        </p:nvSpPr>
        <p:spPr>
          <a:xfrm>
            <a:off x="353986" y="6497999"/>
            <a:ext cx="898344" cy="162182"/>
          </a:xfrm>
          <a:prstGeom prst="rect">
            <a:avLst/>
          </a:prstGeom>
        </p:spPr>
        <p:txBody>
          <a:bodyPr lIns="0" tIns="0" rIns="0" bIns="0" anchor="b" anchorCtr="0">
            <a:noAutofit/>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900" noProof="0"/>
              <a:t>© </a:t>
            </a:r>
            <a:r>
              <a:rPr lang="de-DE" sz="900" noProof="0" err="1"/>
              <a:t>Adcubum</a:t>
            </a:r>
            <a:endParaRPr lang="de-DE" sz="900" noProof="0"/>
          </a:p>
        </p:txBody>
      </p:sp>
      <p:sp>
        <p:nvSpPr>
          <p:cNvPr id="8" name="Textplatzhalter 7"/>
          <p:cNvSpPr>
            <a:spLocks noGrp="1"/>
          </p:cNvSpPr>
          <p:nvPr>
            <p:ph type="body" sz="quarter" idx="13"/>
          </p:nvPr>
        </p:nvSpPr>
        <p:spPr>
          <a:xfrm>
            <a:off x="371474" y="1557338"/>
            <a:ext cx="11498263" cy="4824412"/>
          </a:xfrm>
        </p:spPr>
        <p:txBody>
          <a:bodyPr/>
          <a:lstStyle>
            <a:lvl1pPr marL="180000" indent="-180000">
              <a:defRPr>
                <a:solidFill>
                  <a:srgbClr val="515151"/>
                </a:solidFill>
              </a:defRPr>
            </a:lvl1pPr>
            <a:lvl2pPr marL="360000" indent="-180000">
              <a:buFont typeface="Arial" panose="020B0604020202020204" pitchFamily="34" charset="0"/>
              <a:buChar char="-"/>
              <a:defRPr>
                <a:solidFill>
                  <a:srgbClr val="515151"/>
                </a:solidFill>
              </a:defRPr>
            </a:lvl2pPr>
            <a:lvl3pPr>
              <a:defRPr>
                <a:solidFill>
                  <a:srgbClr val="515151"/>
                </a:solidFill>
              </a:defRPr>
            </a:lvl3pPr>
            <a:lvl4pPr>
              <a:defRPr>
                <a:solidFill>
                  <a:srgbClr val="515151"/>
                </a:solidFill>
              </a:defRPr>
            </a:lvl4pPr>
            <a:lvl5pPr>
              <a:defRPr>
                <a:solidFill>
                  <a:srgbClr val="515151"/>
                </a:solidFill>
              </a:defRPr>
            </a:lvl5pPr>
          </a:lstStyle>
          <a:p>
            <a:pPr lvl="0"/>
            <a:r>
              <a:rPr lang="en-GB" noProof="0"/>
              <a:t>Click to edit Master text styles</a:t>
            </a:r>
          </a:p>
          <a:p>
            <a:pPr lvl="1"/>
            <a:r>
              <a:rPr lang="en-GB" noProof="0"/>
              <a:t>Second level</a:t>
            </a:r>
          </a:p>
        </p:txBody>
      </p:sp>
      <p:sp>
        <p:nvSpPr>
          <p:cNvPr id="6" name="Textfeld 5"/>
          <p:cNvSpPr txBox="1"/>
          <p:nvPr userDrawn="1"/>
        </p:nvSpPr>
        <p:spPr>
          <a:xfrm>
            <a:off x="6240016" y="2852936"/>
            <a:ext cx="3816424" cy="2736304"/>
          </a:xfrm>
          <a:prstGeom prst="rect">
            <a:avLst/>
          </a:prstGeom>
          <a:noFill/>
        </p:spPr>
        <p:txBody>
          <a:bodyPr wrap="square" lIns="72000" tIns="72000" rIns="72000" bIns="72000" rtlCol="0">
            <a:noAutofit/>
          </a:bodyPr>
          <a:lstStyle/>
          <a:p>
            <a:pPr marL="342900" indent="-342900">
              <a:buFont typeface="Wingdings" panose="05000000000000000000" pitchFamily="2" charset="2"/>
              <a:buChar char="§"/>
            </a:pPr>
            <a:endParaRPr lang="en-US" sz="2000">
              <a:solidFill>
                <a:srgbClr val="5A5A5A"/>
              </a:solidFill>
            </a:endParaRPr>
          </a:p>
        </p:txBody>
      </p:sp>
      <p:sp>
        <p:nvSpPr>
          <p:cNvPr id="7" name="Textfeld 6"/>
          <p:cNvSpPr txBox="1"/>
          <p:nvPr userDrawn="1"/>
        </p:nvSpPr>
        <p:spPr>
          <a:xfrm>
            <a:off x="5951984" y="2459696"/>
            <a:ext cx="4032448" cy="2664296"/>
          </a:xfrm>
          <a:prstGeom prst="rect">
            <a:avLst/>
          </a:prstGeom>
          <a:noFill/>
        </p:spPr>
        <p:txBody>
          <a:bodyPr wrap="square" lIns="72000" tIns="72000" rIns="72000" bIns="72000" rtlCol="0">
            <a:noAutofit/>
          </a:bodyPr>
          <a:lstStyle/>
          <a:p>
            <a:pPr marL="0" indent="0">
              <a:buFont typeface="Wingdings" panose="05000000000000000000" pitchFamily="2" charset="2"/>
              <a:buNone/>
            </a:pPr>
            <a:endParaRPr lang="en-US" sz="2000">
              <a:solidFill>
                <a:srgbClr val="5A5A5A"/>
              </a:solidFill>
            </a:endParaRPr>
          </a:p>
        </p:txBody>
      </p:sp>
    </p:spTree>
    <p:extLst>
      <p:ext uri="{BB962C8B-B14F-4D97-AF65-F5344CB8AC3E}">
        <p14:creationId xmlns:p14="http://schemas.microsoft.com/office/powerpoint/2010/main" val="1472557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3" name="Fußzeilenplatzhalter 3"/>
          <p:cNvSpPr>
            <a:spLocks noGrp="1"/>
          </p:cNvSpPr>
          <p:nvPr>
            <p:ph type="ftr" sz="quarter" idx="11"/>
          </p:nvPr>
        </p:nvSpPr>
        <p:spPr>
          <a:xfrm>
            <a:off x="1480930" y="6503140"/>
            <a:ext cx="6113670" cy="157041"/>
          </a:xfrm>
          <a:prstGeom prst="rect">
            <a:avLst/>
          </a:prstGeom>
        </p:spPr>
        <p:txBody>
          <a:bodyPr lIns="0" tIns="0" rIns="0" bIns="0" anchor="b" anchorCtr="0">
            <a:noAutofit/>
          </a:bodyPr>
          <a:lstStyle>
            <a:lvl1pPr>
              <a:defRPr sz="900"/>
            </a:lvl1pPr>
          </a:lstStyle>
          <a:p>
            <a:endParaRPr lang="de-DE" noProof="0"/>
          </a:p>
        </p:txBody>
      </p:sp>
      <p:sp>
        <p:nvSpPr>
          <p:cNvPr id="4" name="Foliennummernplatzhalter 4"/>
          <p:cNvSpPr>
            <a:spLocks noGrp="1"/>
          </p:cNvSpPr>
          <p:nvPr>
            <p:ph type="sldNum" sz="quarter" idx="12"/>
          </p:nvPr>
        </p:nvSpPr>
        <p:spPr>
          <a:xfrm>
            <a:off x="9022217" y="6497999"/>
            <a:ext cx="2847228" cy="162182"/>
          </a:xfrm>
          <a:prstGeom prst="rect">
            <a:avLst/>
          </a:prstGeom>
        </p:spPr>
        <p:txBody>
          <a:bodyPr lIns="0" tIns="0" rIns="0" bIns="0"/>
          <a:lstStyle>
            <a:lvl1pPr algn="r">
              <a:defRPr sz="1200" b="1"/>
            </a:lvl1pPr>
          </a:lstStyle>
          <a:p>
            <a:fld id="{67D67EBC-F92F-4A05-89A7-F3AE192919CB}" type="slidenum">
              <a:rPr lang="en-US" smtClean="0"/>
              <a:pPr/>
              <a:t>‹Nr.›</a:t>
            </a:fld>
            <a:endParaRPr lang="en-US"/>
          </a:p>
        </p:txBody>
      </p:sp>
      <mc:AlternateContent xmlns:mc="http://schemas.openxmlformats.org/markup-compatibility/2006" xmlns:a14="http://schemas.microsoft.com/office/drawing/2010/main">
        <mc:Choice Requires="a14">
          <p:sp>
            <p:nvSpPr>
              <p:cNvPr id="5" name="Fußzeilenplatzhalter 3"/>
              <p:cNvSpPr txBox="1">
                <a:spLocks/>
              </p:cNvSpPr>
              <p:nvPr userDrawn="1"/>
            </p:nvSpPr>
            <p:spPr>
              <a:xfrm>
                <a:off x="353986" y="6497999"/>
                <a:ext cx="898344" cy="162182"/>
              </a:xfrm>
              <a:prstGeom prst="rect">
                <a:avLst/>
              </a:prstGeom>
            </p:spPr>
            <p:txBody>
              <a:bodyPr lIns="0" tIns="0" rIns="0" bIns="0" anchor="b" anchorCtr="0">
                <a:noAutofit/>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14:m>
                  <m:oMath xmlns:m="http://schemas.openxmlformats.org/officeDocument/2006/math">
                    <m:r>
                      <a:rPr lang="de-DE" sz="900" i="1" noProof="0" smtClean="0">
                        <a:latin typeface="Cambria Math" panose="02040503050406030204" pitchFamily="18" charset="0"/>
                      </a:rPr>
                      <m:t>©</m:t>
                    </m:r>
                  </m:oMath>
                </a14:m>
                <a:r>
                  <a:rPr lang="de-DE" sz="900" noProof="0"/>
                  <a:t> </a:t>
                </a:r>
                <a:r>
                  <a:rPr lang="de-DE" sz="900" noProof="0" err="1"/>
                  <a:t>Adcubum</a:t>
                </a:r>
                <a:endParaRPr lang="de-DE" sz="900" noProof="0"/>
              </a:p>
            </p:txBody>
          </p:sp>
        </mc:Choice>
        <mc:Fallback xmlns="">
          <p:sp>
            <p:nvSpPr>
              <p:cNvPr id="5" name="Fußzeilenplatzhalter 3"/>
              <p:cNvSpPr txBox="1">
                <a:spLocks noRot="1" noChangeAspect="1" noMove="1" noResize="1" noEditPoints="1" noAdjustHandles="1" noChangeArrowheads="1" noChangeShapeType="1" noTextEdit="1"/>
              </p:cNvSpPr>
              <p:nvPr userDrawn="1"/>
            </p:nvSpPr>
            <p:spPr>
              <a:xfrm>
                <a:off x="353986" y="6497999"/>
                <a:ext cx="898344" cy="162182"/>
              </a:xfrm>
              <a:prstGeom prst="rect">
                <a:avLst/>
              </a:prstGeom>
              <a:blipFill>
                <a:blip r:embed="rId2"/>
                <a:stretch>
                  <a:fillRect l="-4762" t="-11111" b="-40741"/>
                </a:stretch>
              </a:blipFill>
            </p:spPr>
            <p:txBody>
              <a:bodyPr/>
              <a:lstStyle/>
              <a:p>
                <a:r>
                  <a:rPr lang="en-US">
                    <a:noFill/>
                  </a:rPr>
                  <a:t> </a:t>
                </a:r>
              </a:p>
            </p:txBody>
          </p:sp>
        </mc:Fallback>
      </mc:AlternateContent>
    </p:spTree>
    <p:extLst>
      <p:ext uri="{BB962C8B-B14F-4D97-AF65-F5344CB8AC3E}">
        <p14:creationId xmlns:p14="http://schemas.microsoft.com/office/powerpoint/2010/main" val="2038526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omplett leer">
    <p:spTree>
      <p:nvGrpSpPr>
        <p:cNvPr id="1" name=""/>
        <p:cNvGrpSpPr/>
        <p:nvPr/>
      </p:nvGrpSpPr>
      <p:grpSpPr>
        <a:xfrm>
          <a:off x="0" y="0"/>
          <a:ext cx="0" cy="0"/>
          <a:chOff x="0" y="0"/>
          <a:chExt cx="0" cy="0"/>
        </a:xfrm>
      </p:grpSpPr>
      <p:sp>
        <p:nvSpPr>
          <p:cNvPr id="4" name="Foliennummernplatzhalter 4"/>
          <p:cNvSpPr>
            <a:spLocks noGrp="1"/>
          </p:cNvSpPr>
          <p:nvPr>
            <p:ph type="sldNum" sz="quarter" idx="12"/>
          </p:nvPr>
        </p:nvSpPr>
        <p:spPr>
          <a:xfrm>
            <a:off x="9022217" y="6497999"/>
            <a:ext cx="2847228" cy="162182"/>
          </a:xfrm>
          <a:prstGeom prst="rect">
            <a:avLst/>
          </a:prstGeom>
        </p:spPr>
        <p:txBody>
          <a:bodyPr lIns="0" tIns="0" rIns="0" bIns="0"/>
          <a:lstStyle>
            <a:lvl1pPr algn="r">
              <a:defRPr sz="1200" b="1"/>
            </a:lvl1pPr>
          </a:lstStyle>
          <a:p>
            <a:fld id="{67D67EBC-F92F-4A05-89A7-F3AE192919CB}" type="slidenum">
              <a:rPr lang="en-US" smtClean="0"/>
              <a:pPr/>
              <a:t>‹Nr.›</a:t>
            </a:fld>
            <a:endParaRPr lang="en-US"/>
          </a:p>
        </p:txBody>
      </p:sp>
      <p:sp>
        <p:nvSpPr>
          <p:cNvPr id="2" name="Rechteck 1"/>
          <p:cNvSpPr/>
          <p:nvPr userDrawn="1"/>
        </p:nvSpPr>
        <p:spPr>
          <a:xfrm>
            <a:off x="10704512" y="188640"/>
            <a:ext cx="1368152" cy="792088"/>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t" anchorCtr="0" forceAA="0" compatLnSpc="1">
            <a:prstTxWarp prst="textNoShape">
              <a:avLst/>
            </a:prstTxWarp>
            <a:noAutofit/>
          </a:bodyPr>
          <a:lstStyle/>
          <a:p>
            <a:pPr algn="l"/>
            <a:endParaRPr lang="de-CH">
              <a:solidFill>
                <a:srgbClr val="515151"/>
              </a:solidFill>
            </a:endParaRPr>
          </a:p>
        </p:txBody>
      </p:sp>
    </p:spTree>
    <p:extLst>
      <p:ext uri="{BB962C8B-B14F-4D97-AF65-F5344CB8AC3E}">
        <p14:creationId xmlns:p14="http://schemas.microsoft.com/office/powerpoint/2010/main" val="1017579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emenwechsel red">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4362924A-1E1D-F145-A8BA-26E8354A122D}"/>
              </a:ext>
            </a:extLst>
          </p:cNvPr>
          <p:cNvSpPr/>
          <p:nvPr userDrawn="1"/>
        </p:nvSpPr>
        <p:spPr>
          <a:xfrm>
            <a:off x="0" y="0"/>
            <a:ext cx="12192000" cy="6858000"/>
          </a:xfrm>
          <a:prstGeom prst="rect">
            <a:avLst/>
          </a:prstGeom>
          <a:solidFill>
            <a:srgbClr val="C04A5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73025" algn="l">
              <a:buClr>
                <a:srgbClr val="5A5A5A"/>
              </a:buClr>
            </a:pPr>
            <a:endParaRPr lang="de-DE" sz="1200">
              <a:solidFill>
                <a:srgbClr val="5A5A5A"/>
              </a:solidFill>
            </a:endParaRPr>
          </a:p>
        </p:txBody>
      </p:sp>
      <p:pic>
        <p:nvPicPr>
          <p:cNvPr id="8" name="Grafik 7">
            <a:extLst>
              <a:ext uri="{FF2B5EF4-FFF2-40B4-BE49-F238E27FC236}">
                <a16:creationId xmlns:a16="http://schemas.microsoft.com/office/drawing/2014/main" id="{738B5492-6F76-714D-83FB-88E2CE2D652F}"/>
              </a:ext>
            </a:extLst>
          </p:cNvPr>
          <p:cNvPicPr>
            <a:picLocks noChangeAspect="1"/>
          </p:cNvPicPr>
          <p:nvPr userDrawn="1"/>
        </p:nvPicPr>
        <p:blipFill rotWithShape="1">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l="-3511" b="17266"/>
          <a:stretch/>
        </p:blipFill>
        <p:spPr>
          <a:xfrm>
            <a:off x="11201304" y="340300"/>
            <a:ext cx="655546" cy="397911"/>
          </a:xfrm>
          <a:prstGeom prst="rect">
            <a:avLst/>
          </a:prstGeom>
        </p:spPr>
      </p:pic>
      <p:sp>
        <p:nvSpPr>
          <p:cNvPr id="13" name="Foliennummernplatzhalter 4"/>
          <p:cNvSpPr>
            <a:spLocks noGrp="1"/>
          </p:cNvSpPr>
          <p:nvPr>
            <p:ph type="sldNum" sz="quarter" idx="12"/>
          </p:nvPr>
        </p:nvSpPr>
        <p:spPr>
          <a:xfrm>
            <a:off x="9022217" y="6497999"/>
            <a:ext cx="2847228" cy="162182"/>
          </a:xfrm>
          <a:prstGeom prst="rect">
            <a:avLst/>
          </a:prstGeom>
        </p:spPr>
        <p:txBody>
          <a:bodyPr lIns="0" tIns="0" rIns="0" bIns="0"/>
          <a:lstStyle>
            <a:lvl1pPr algn="r">
              <a:defRPr sz="1200" b="1">
                <a:solidFill>
                  <a:schemeClr val="bg1"/>
                </a:solidFill>
              </a:defRPr>
            </a:lvl1pPr>
          </a:lstStyle>
          <a:p>
            <a:fld id="{67D67EBC-F92F-4A05-89A7-F3AE192919CB}" type="slidenum">
              <a:rPr lang="en-US" smtClean="0"/>
              <a:pPr/>
              <a:t>‹Nr.›</a:t>
            </a:fld>
            <a:endParaRPr lang="en-US"/>
          </a:p>
        </p:txBody>
      </p:sp>
      <p:sp>
        <p:nvSpPr>
          <p:cNvPr id="11" name="Titelplatzhalter 1"/>
          <p:cNvSpPr>
            <a:spLocks noGrp="1" noChangeAspect="1"/>
          </p:cNvSpPr>
          <p:nvPr>
            <p:ph type="title"/>
          </p:nvPr>
        </p:nvSpPr>
        <p:spPr>
          <a:xfrm>
            <a:off x="695400" y="2132856"/>
            <a:ext cx="8712968" cy="1369671"/>
          </a:xfrm>
          <a:prstGeom prst="rect">
            <a:avLst/>
          </a:prstGeom>
        </p:spPr>
        <p:txBody>
          <a:bodyPr vert="horz" wrap="square" lIns="0" tIns="0" rIns="0" bIns="0" rtlCol="0" anchor="t" anchorCtr="0">
            <a:noAutofit/>
          </a:bodyPr>
          <a:lstStyle>
            <a:lvl1pPr>
              <a:defRPr sz="4800" b="0">
                <a:solidFill>
                  <a:schemeClr val="bg1"/>
                </a:solidFill>
              </a:defRPr>
            </a:lvl1pPr>
          </a:lstStyle>
          <a:p>
            <a:r>
              <a:rPr lang="en-GB"/>
              <a:t>Click to edit Master title style</a:t>
            </a:r>
            <a:endParaRPr lang="en-US"/>
          </a:p>
        </p:txBody>
      </p:sp>
    </p:spTree>
    <p:extLst>
      <p:ext uri="{BB962C8B-B14F-4D97-AF65-F5344CB8AC3E}">
        <p14:creationId xmlns:p14="http://schemas.microsoft.com/office/powerpoint/2010/main" val="4421800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sseite für Anlässe_ yellow">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4362924A-1E1D-F145-A8BA-26E8354A122D}"/>
              </a:ext>
            </a:extLst>
          </p:cNvPr>
          <p:cNvSpPr/>
          <p:nvPr userDrawn="1"/>
        </p:nvSpPr>
        <p:spPr>
          <a:xfrm>
            <a:off x="0" y="0"/>
            <a:ext cx="12192000" cy="6858000"/>
          </a:xfrm>
          <a:prstGeom prst="rect">
            <a:avLst/>
          </a:prstGeom>
          <a:solidFill>
            <a:srgbClr val="F0BD6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73025" algn="l">
              <a:buClr>
                <a:srgbClr val="5A5A5A"/>
              </a:buClr>
            </a:pPr>
            <a:endParaRPr lang="de-DE" sz="1200">
              <a:solidFill>
                <a:srgbClr val="5A5A5A"/>
              </a:solidFill>
            </a:endParaRPr>
          </a:p>
        </p:txBody>
      </p:sp>
      <p:sp>
        <p:nvSpPr>
          <p:cNvPr id="13" name="Foliennummernplatzhalter 4"/>
          <p:cNvSpPr>
            <a:spLocks noGrp="1"/>
          </p:cNvSpPr>
          <p:nvPr>
            <p:ph type="sldNum" sz="quarter" idx="12"/>
          </p:nvPr>
        </p:nvSpPr>
        <p:spPr>
          <a:xfrm>
            <a:off x="9022217" y="6497999"/>
            <a:ext cx="2847228" cy="162182"/>
          </a:xfrm>
          <a:prstGeom prst="rect">
            <a:avLst/>
          </a:prstGeom>
        </p:spPr>
        <p:txBody>
          <a:bodyPr lIns="0" tIns="0" rIns="0" bIns="0"/>
          <a:lstStyle>
            <a:lvl1pPr algn="r">
              <a:defRPr sz="1200" b="1">
                <a:solidFill>
                  <a:schemeClr val="bg1"/>
                </a:solidFill>
              </a:defRPr>
            </a:lvl1pPr>
          </a:lstStyle>
          <a:p>
            <a:fld id="{67D67EBC-F92F-4A05-89A7-F3AE192919CB}" type="slidenum">
              <a:rPr lang="en-US" smtClean="0"/>
              <a:pPr/>
              <a:t>‹Nr.›</a:t>
            </a:fld>
            <a:endParaRPr lang="en-US"/>
          </a:p>
        </p:txBody>
      </p:sp>
      <p:pic>
        <p:nvPicPr>
          <p:cNvPr id="11" name="Grafik 10">
            <a:extLst>
              <a:ext uri="{FF2B5EF4-FFF2-40B4-BE49-F238E27FC236}">
                <a16:creationId xmlns:a16="http://schemas.microsoft.com/office/drawing/2014/main" id="{738B5492-6F76-714D-83FB-88E2CE2D652F}"/>
              </a:ext>
            </a:extLst>
          </p:cNvPr>
          <p:cNvPicPr>
            <a:picLocks noChangeAspect="1"/>
          </p:cNvPicPr>
          <p:nvPr userDrawn="1"/>
        </p:nvPicPr>
        <p:blipFill rotWithShape="1">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l="-3511" b="17266"/>
          <a:stretch/>
        </p:blipFill>
        <p:spPr>
          <a:xfrm>
            <a:off x="11201304" y="340300"/>
            <a:ext cx="655546" cy="397911"/>
          </a:xfrm>
          <a:prstGeom prst="rect">
            <a:avLst/>
          </a:prstGeom>
        </p:spPr>
      </p:pic>
      <p:sp>
        <p:nvSpPr>
          <p:cNvPr id="8" name="Titelplatzhalter 1"/>
          <p:cNvSpPr>
            <a:spLocks noGrp="1" noChangeAspect="1"/>
          </p:cNvSpPr>
          <p:nvPr>
            <p:ph type="title"/>
          </p:nvPr>
        </p:nvSpPr>
        <p:spPr>
          <a:xfrm>
            <a:off x="695400" y="2132856"/>
            <a:ext cx="8712968" cy="1369671"/>
          </a:xfrm>
          <a:prstGeom prst="rect">
            <a:avLst/>
          </a:prstGeom>
        </p:spPr>
        <p:txBody>
          <a:bodyPr vert="horz" wrap="square" lIns="0" tIns="0" rIns="0" bIns="0" rtlCol="0" anchor="t" anchorCtr="0">
            <a:noAutofit/>
          </a:bodyPr>
          <a:lstStyle>
            <a:lvl1pPr>
              <a:defRPr sz="4800" b="0">
                <a:solidFill>
                  <a:schemeClr val="bg1"/>
                </a:solidFill>
              </a:defRPr>
            </a:lvl1pPr>
          </a:lstStyle>
          <a:p>
            <a:r>
              <a:rPr lang="en-GB"/>
              <a:t>Click to edit Master title style</a:t>
            </a:r>
            <a:endParaRPr lang="en-US"/>
          </a:p>
        </p:txBody>
      </p:sp>
    </p:spTree>
    <p:extLst>
      <p:ext uri="{BB962C8B-B14F-4D97-AF65-F5344CB8AC3E}">
        <p14:creationId xmlns:p14="http://schemas.microsoft.com/office/powerpoint/2010/main" val="27370282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haltsseite für Anlässe_ mint">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4362924A-1E1D-F145-A8BA-26E8354A122D}"/>
              </a:ext>
            </a:extLst>
          </p:cNvPr>
          <p:cNvSpPr/>
          <p:nvPr userDrawn="1"/>
        </p:nvSpPr>
        <p:spPr>
          <a:xfrm>
            <a:off x="0" y="0"/>
            <a:ext cx="12192000" cy="6858000"/>
          </a:xfrm>
          <a:prstGeom prst="rect">
            <a:avLst/>
          </a:prstGeom>
          <a:solidFill>
            <a:srgbClr val="3E9EB6"/>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73025" algn="l">
              <a:buClr>
                <a:srgbClr val="5A5A5A"/>
              </a:buClr>
            </a:pPr>
            <a:endParaRPr lang="de-DE" sz="1200">
              <a:solidFill>
                <a:srgbClr val="5A5A5A"/>
              </a:solidFill>
            </a:endParaRPr>
          </a:p>
        </p:txBody>
      </p:sp>
      <p:sp>
        <p:nvSpPr>
          <p:cNvPr id="13" name="Foliennummernplatzhalter 4"/>
          <p:cNvSpPr>
            <a:spLocks noGrp="1"/>
          </p:cNvSpPr>
          <p:nvPr>
            <p:ph type="sldNum" sz="quarter" idx="12"/>
          </p:nvPr>
        </p:nvSpPr>
        <p:spPr>
          <a:xfrm>
            <a:off x="9022217" y="6497999"/>
            <a:ext cx="2847228" cy="162182"/>
          </a:xfrm>
          <a:prstGeom prst="rect">
            <a:avLst/>
          </a:prstGeom>
        </p:spPr>
        <p:txBody>
          <a:bodyPr lIns="0" tIns="0" rIns="0" bIns="0"/>
          <a:lstStyle>
            <a:lvl1pPr algn="r">
              <a:defRPr sz="1200" b="1">
                <a:solidFill>
                  <a:schemeClr val="bg1"/>
                </a:solidFill>
              </a:defRPr>
            </a:lvl1pPr>
          </a:lstStyle>
          <a:p>
            <a:fld id="{67D67EBC-F92F-4A05-89A7-F3AE192919CB}" type="slidenum">
              <a:rPr lang="en-US" smtClean="0"/>
              <a:pPr/>
              <a:t>‹Nr.›</a:t>
            </a:fld>
            <a:endParaRPr lang="en-US"/>
          </a:p>
        </p:txBody>
      </p:sp>
      <p:pic>
        <p:nvPicPr>
          <p:cNvPr id="14" name="Grafik 13">
            <a:extLst>
              <a:ext uri="{FF2B5EF4-FFF2-40B4-BE49-F238E27FC236}">
                <a16:creationId xmlns:a16="http://schemas.microsoft.com/office/drawing/2014/main" id="{738B5492-6F76-714D-83FB-88E2CE2D652F}"/>
              </a:ext>
            </a:extLst>
          </p:cNvPr>
          <p:cNvPicPr>
            <a:picLocks noChangeAspect="1"/>
          </p:cNvPicPr>
          <p:nvPr userDrawn="1"/>
        </p:nvPicPr>
        <p:blipFill rotWithShape="1">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l="-3511" b="17266"/>
          <a:stretch/>
        </p:blipFill>
        <p:spPr>
          <a:xfrm>
            <a:off x="11201304" y="340300"/>
            <a:ext cx="655546" cy="397911"/>
          </a:xfrm>
          <a:prstGeom prst="rect">
            <a:avLst/>
          </a:prstGeom>
        </p:spPr>
      </p:pic>
      <p:sp>
        <p:nvSpPr>
          <p:cNvPr id="6" name="Titelplatzhalter 1"/>
          <p:cNvSpPr>
            <a:spLocks noGrp="1" noChangeAspect="1"/>
          </p:cNvSpPr>
          <p:nvPr>
            <p:ph type="title"/>
          </p:nvPr>
        </p:nvSpPr>
        <p:spPr>
          <a:xfrm>
            <a:off x="695400" y="2132856"/>
            <a:ext cx="8712968" cy="1369671"/>
          </a:xfrm>
          <a:prstGeom prst="rect">
            <a:avLst/>
          </a:prstGeom>
        </p:spPr>
        <p:txBody>
          <a:bodyPr vert="horz" wrap="square" lIns="0" tIns="0" rIns="0" bIns="0" rtlCol="0" anchor="t" anchorCtr="0">
            <a:noAutofit/>
          </a:bodyPr>
          <a:lstStyle>
            <a:lvl1pPr>
              <a:defRPr sz="4800" b="0">
                <a:solidFill>
                  <a:schemeClr val="bg1"/>
                </a:solidFill>
              </a:defRPr>
            </a:lvl1pPr>
          </a:lstStyle>
          <a:p>
            <a:r>
              <a:rPr lang="en-GB"/>
              <a:t>Click to edit Master title style</a:t>
            </a:r>
            <a:endParaRPr lang="en-US"/>
          </a:p>
        </p:txBody>
      </p:sp>
    </p:spTree>
    <p:extLst>
      <p:ext uri="{BB962C8B-B14F-4D97-AF65-F5344CB8AC3E}">
        <p14:creationId xmlns:p14="http://schemas.microsoft.com/office/powerpoint/2010/main" val="14480835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haltsseite für Anlässe_green">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4362924A-1E1D-F145-A8BA-26E8354A122D}"/>
              </a:ext>
            </a:extLst>
          </p:cNvPr>
          <p:cNvSpPr/>
          <p:nvPr userDrawn="1"/>
        </p:nvSpPr>
        <p:spPr>
          <a:xfrm>
            <a:off x="0" y="0"/>
            <a:ext cx="12192000" cy="6858000"/>
          </a:xfrm>
          <a:prstGeom prst="rect">
            <a:avLst/>
          </a:prstGeom>
          <a:solidFill>
            <a:srgbClr val="769E59"/>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73025" algn="l">
              <a:buClr>
                <a:srgbClr val="5A5A5A"/>
              </a:buClr>
            </a:pPr>
            <a:endParaRPr lang="de-DE" sz="1200">
              <a:solidFill>
                <a:srgbClr val="5A5A5A"/>
              </a:solidFill>
            </a:endParaRPr>
          </a:p>
        </p:txBody>
      </p:sp>
      <p:sp>
        <p:nvSpPr>
          <p:cNvPr id="13" name="Foliennummernplatzhalter 4"/>
          <p:cNvSpPr>
            <a:spLocks noGrp="1"/>
          </p:cNvSpPr>
          <p:nvPr>
            <p:ph type="sldNum" sz="quarter" idx="12"/>
          </p:nvPr>
        </p:nvSpPr>
        <p:spPr>
          <a:xfrm>
            <a:off x="9022217" y="6497999"/>
            <a:ext cx="2847228" cy="162182"/>
          </a:xfrm>
          <a:prstGeom prst="rect">
            <a:avLst/>
          </a:prstGeom>
        </p:spPr>
        <p:txBody>
          <a:bodyPr lIns="0" tIns="0" rIns="0" bIns="0"/>
          <a:lstStyle>
            <a:lvl1pPr algn="r">
              <a:defRPr sz="1200" b="1">
                <a:solidFill>
                  <a:schemeClr val="bg1"/>
                </a:solidFill>
              </a:defRPr>
            </a:lvl1pPr>
          </a:lstStyle>
          <a:p>
            <a:fld id="{67D67EBC-F92F-4A05-89A7-F3AE192919CB}" type="slidenum">
              <a:rPr lang="en-US" smtClean="0"/>
              <a:pPr/>
              <a:t>‹Nr.›</a:t>
            </a:fld>
            <a:endParaRPr lang="en-US"/>
          </a:p>
        </p:txBody>
      </p:sp>
      <p:pic>
        <p:nvPicPr>
          <p:cNvPr id="14" name="Grafik 13">
            <a:extLst>
              <a:ext uri="{FF2B5EF4-FFF2-40B4-BE49-F238E27FC236}">
                <a16:creationId xmlns:a16="http://schemas.microsoft.com/office/drawing/2014/main" id="{738B5492-6F76-714D-83FB-88E2CE2D652F}"/>
              </a:ext>
            </a:extLst>
          </p:cNvPr>
          <p:cNvPicPr>
            <a:picLocks noChangeAspect="1"/>
          </p:cNvPicPr>
          <p:nvPr userDrawn="1"/>
        </p:nvPicPr>
        <p:blipFill rotWithShape="1">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l="-3511" b="17266"/>
          <a:stretch/>
        </p:blipFill>
        <p:spPr>
          <a:xfrm>
            <a:off x="11201304" y="340300"/>
            <a:ext cx="655546" cy="397911"/>
          </a:xfrm>
          <a:prstGeom prst="rect">
            <a:avLst/>
          </a:prstGeom>
        </p:spPr>
      </p:pic>
      <p:sp>
        <p:nvSpPr>
          <p:cNvPr id="6" name="Titelplatzhalter 1"/>
          <p:cNvSpPr>
            <a:spLocks noGrp="1" noChangeAspect="1"/>
          </p:cNvSpPr>
          <p:nvPr>
            <p:ph type="title"/>
          </p:nvPr>
        </p:nvSpPr>
        <p:spPr>
          <a:xfrm>
            <a:off x="695400" y="2132856"/>
            <a:ext cx="8712968" cy="1369671"/>
          </a:xfrm>
          <a:prstGeom prst="rect">
            <a:avLst/>
          </a:prstGeom>
        </p:spPr>
        <p:txBody>
          <a:bodyPr vert="horz" wrap="square" lIns="0" tIns="0" rIns="0" bIns="0" rtlCol="0" anchor="t" anchorCtr="0">
            <a:noAutofit/>
          </a:bodyPr>
          <a:lstStyle>
            <a:lvl1pPr>
              <a:defRPr sz="4800" b="0">
                <a:solidFill>
                  <a:schemeClr val="bg1"/>
                </a:solidFill>
              </a:defRPr>
            </a:lvl1pPr>
          </a:lstStyle>
          <a:p>
            <a:r>
              <a:rPr lang="en-GB"/>
              <a:t>Click to edit Master title style</a:t>
            </a:r>
            <a:endParaRPr lang="en-US"/>
          </a:p>
        </p:txBody>
      </p:sp>
    </p:spTree>
    <p:extLst>
      <p:ext uri="{BB962C8B-B14F-4D97-AF65-F5344CB8AC3E}">
        <p14:creationId xmlns:p14="http://schemas.microsoft.com/office/powerpoint/2010/main" val="41014286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nhaltsseite für Anlässe_brown">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4362924A-1E1D-F145-A8BA-26E8354A122D}"/>
              </a:ext>
            </a:extLst>
          </p:cNvPr>
          <p:cNvSpPr/>
          <p:nvPr userDrawn="1"/>
        </p:nvSpPr>
        <p:spPr>
          <a:xfrm>
            <a:off x="0" y="0"/>
            <a:ext cx="12192000" cy="6858000"/>
          </a:xfrm>
          <a:prstGeom prst="rect">
            <a:avLst/>
          </a:prstGeom>
          <a:solidFill>
            <a:srgbClr val="B18266"/>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73025" algn="l">
              <a:buClr>
                <a:srgbClr val="5A5A5A"/>
              </a:buClr>
            </a:pPr>
            <a:endParaRPr lang="de-DE" sz="1200">
              <a:solidFill>
                <a:srgbClr val="5A5A5A"/>
              </a:solidFill>
            </a:endParaRPr>
          </a:p>
        </p:txBody>
      </p:sp>
      <p:sp>
        <p:nvSpPr>
          <p:cNvPr id="13" name="Foliennummernplatzhalter 4"/>
          <p:cNvSpPr>
            <a:spLocks noGrp="1"/>
          </p:cNvSpPr>
          <p:nvPr>
            <p:ph type="sldNum" sz="quarter" idx="12"/>
          </p:nvPr>
        </p:nvSpPr>
        <p:spPr>
          <a:xfrm>
            <a:off x="9022217" y="6497999"/>
            <a:ext cx="2847228" cy="162182"/>
          </a:xfrm>
          <a:prstGeom prst="rect">
            <a:avLst/>
          </a:prstGeom>
        </p:spPr>
        <p:txBody>
          <a:bodyPr lIns="0" tIns="0" rIns="0" bIns="0"/>
          <a:lstStyle>
            <a:lvl1pPr algn="r">
              <a:defRPr sz="1200" b="1">
                <a:solidFill>
                  <a:schemeClr val="bg1"/>
                </a:solidFill>
              </a:defRPr>
            </a:lvl1pPr>
          </a:lstStyle>
          <a:p>
            <a:fld id="{67D67EBC-F92F-4A05-89A7-F3AE192919CB}" type="slidenum">
              <a:rPr lang="en-US" smtClean="0"/>
              <a:pPr/>
              <a:t>‹Nr.›</a:t>
            </a:fld>
            <a:endParaRPr lang="en-US"/>
          </a:p>
        </p:txBody>
      </p:sp>
      <p:pic>
        <p:nvPicPr>
          <p:cNvPr id="16" name="Grafik 15">
            <a:extLst>
              <a:ext uri="{FF2B5EF4-FFF2-40B4-BE49-F238E27FC236}">
                <a16:creationId xmlns:a16="http://schemas.microsoft.com/office/drawing/2014/main" id="{738B5492-6F76-714D-83FB-88E2CE2D652F}"/>
              </a:ext>
            </a:extLst>
          </p:cNvPr>
          <p:cNvPicPr>
            <a:picLocks noChangeAspect="1"/>
          </p:cNvPicPr>
          <p:nvPr userDrawn="1"/>
        </p:nvPicPr>
        <p:blipFill rotWithShape="1">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l="-3511" b="17266"/>
          <a:stretch/>
        </p:blipFill>
        <p:spPr>
          <a:xfrm>
            <a:off x="11201304" y="340300"/>
            <a:ext cx="655546" cy="397911"/>
          </a:xfrm>
          <a:prstGeom prst="rect">
            <a:avLst/>
          </a:prstGeom>
        </p:spPr>
      </p:pic>
      <p:sp>
        <p:nvSpPr>
          <p:cNvPr id="6" name="Titelplatzhalter 1"/>
          <p:cNvSpPr>
            <a:spLocks noGrp="1" noChangeAspect="1"/>
          </p:cNvSpPr>
          <p:nvPr>
            <p:ph type="title"/>
          </p:nvPr>
        </p:nvSpPr>
        <p:spPr>
          <a:xfrm>
            <a:off x="695400" y="2132856"/>
            <a:ext cx="8712968" cy="1369671"/>
          </a:xfrm>
          <a:prstGeom prst="rect">
            <a:avLst/>
          </a:prstGeom>
        </p:spPr>
        <p:txBody>
          <a:bodyPr vert="horz" wrap="square" lIns="0" tIns="0" rIns="0" bIns="0" rtlCol="0" anchor="t" anchorCtr="0">
            <a:noAutofit/>
          </a:bodyPr>
          <a:lstStyle>
            <a:lvl1pPr>
              <a:defRPr sz="4800" b="0">
                <a:solidFill>
                  <a:schemeClr val="bg1"/>
                </a:solidFill>
              </a:defRPr>
            </a:lvl1pPr>
          </a:lstStyle>
          <a:p>
            <a:r>
              <a:rPr lang="en-GB"/>
              <a:t>Click to edit Master title style</a:t>
            </a:r>
            <a:endParaRPr lang="en-US"/>
          </a:p>
        </p:txBody>
      </p:sp>
    </p:spTree>
    <p:extLst>
      <p:ext uri="{BB962C8B-B14F-4D97-AF65-F5344CB8AC3E}">
        <p14:creationId xmlns:p14="http://schemas.microsoft.com/office/powerpoint/2010/main" val="26222408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haltsseite für Anlässe_blue">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4362924A-1E1D-F145-A8BA-26E8354A122D}"/>
              </a:ext>
            </a:extLst>
          </p:cNvPr>
          <p:cNvSpPr/>
          <p:nvPr userDrawn="1"/>
        </p:nvSpPr>
        <p:spPr>
          <a:xfrm>
            <a:off x="0" y="0"/>
            <a:ext cx="12192000" cy="6858000"/>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73025" algn="l">
              <a:buClr>
                <a:srgbClr val="5A5A5A"/>
              </a:buClr>
            </a:pPr>
            <a:endParaRPr lang="de-DE" sz="1200">
              <a:solidFill>
                <a:srgbClr val="5A5A5A"/>
              </a:solidFill>
            </a:endParaRPr>
          </a:p>
        </p:txBody>
      </p:sp>
      <p:sp>
        <p:nvSpPr>
          <p:cNvPr id="13" name="Foliennummernplatzhalter 4"/>
          <p:cNvSpPr>
            <a:spLocks noGrp="1"/>
          </p:cNvSpPr>
          <p:nvPr>
            <p:ph type="sldNum" sz="quarter" idx="12"/>
          </p:nvPr>
        </p:nvSpPr>
        <p:spPr>
          <a:xfrm>
            <a:off x="9022217" y="6497999"/>
            <a:ext cx="2847228" cy="162182"/>
          </a:xfrm>
          <a:prstGeom prst="rect">
            <a:avLst/>
          </a:prstGeom>
        </p:spPr>
        <p:txBody>
          <a:bodyPr lIns="0" tIns="0" rIns="0" bIns="0"/>
          <a:lstStyle>
            <a:lvl1pPr algn="r">
              <a:defRPr sz="1200" b="1">
                <a:solidFill>
                  <a:schemeClr val="bg1"/>
                </a:solidFill>
              </a:defRPr>
            </a:lvl1pPr>
          </a:lstStyle>
          <a:p>
            <a:fld id="{67D67EBC-F92F-4A05-89A7-F3AE192919CB}" type="slidenum">
              <a:rPr lang="en-US" smtClean="0"/>
              <a:pPr/>
              <a:t>‹Nr.›</a:t>
            </a:fld>
            <a:endParaRPr lang="en-US"/>
          </a:p>
        </p:txBody>
      </p:sp>
      <p:pic>
        <p:nvPicPr>
          <p:cNvPr id="14" name="Grafik 13">
            <a:extLst>
              <a:ext uri="{FF2B5EF4-FFF2-40B4-BE49-F238E27FC236}">
                <a16:creationId xmlns:a16="http://schemas.microsoft.com/office/drawing/2014/main" id="{738B5492-6F76-714D-83FB-88E2CE2D652F}"/>
              </a:ext>
            </a:extLst>
          </p:cNvPr>
          <p:cNvPicPr>
            <a:picLocks noChangeAspect="1"/>
          </p:cNvPicPr>
          <p:nvPr userDrawn="1"/>
        </p:nvPicPr>
        <p:blipFill rotWithShape="1">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l="-3511" b="17266"/>
          <a:stretch/>
        </p:blipFill>
        <p:spPr>
          <a:xfrm>
            <a:off x="11201304" y="340300"/>
            <a:ext cx="655546" cy="397911"/>
          </a:xfrm>
          <a:prstGeom prst="rect">
            <a:avLst/>
          </a:prstGeom>
        </p:spPr>
      </p:pic>
      <p:sp>
        <p:nvSpPr>
          <p:cNvPr id="6" name="Titelplatzhalter 1"/>
          <p:cNvSpPr>
            <a:spLocks noGrp="1" noChangeAspect="1"/>
          </p:cNvSpPr>
          <p:nvPr>
            <p:ph type="title"/>
          </p:nvPr>
        </p:nvSpPr>
        <p:spPr>
          <a:xfrm>
            <a:off x="695400" y="2132856"/>
            <a:ext cx="8712968" cy="1369671"/>
          </a:xfrm>
          <a:prstGeom prst="rect">
            <a:avLst/>
          </a:prstGeom>
        </p:spPr>
        <p:txBody>
          <a:bodyPr vert="horz" wrap="square" lIns="0" tIns="0" rIns="0" bIns="0" rtlCol="0" anchor="t" anchorCtr="0">
            <a:noAutofit/>
          </a:bodyPr>
          <a:lstStyle>
            <a:lvl1pPr>
              <a:defRPr sz="4800" b="0">
                <a:solidFill>
                  <a:schemeClr val="bg1"/>
                </a:solidFill>
              </a:defRPr>
            </a:lvl1pPr>
          </a:lstStyle>
          <a:p>
            <a:r>
              <a:rPr lang="en-GB"/>
              <a:t>Click to edit Master title style</a:t>
            </a:r>
            <a:endParaRPr lang="en-US"/>
          </a:p>
        </p:txBody>
      </p:sp>
    </p:spTree>
    <p:extLst>
      <p:ext uri="{BB962C8B-B14F-4D97-AF65-F5344CB8AC3E}">
        <p14:creationId xmlns:p14="http://schemas.microsoft.com/office/powerpoint/2010/main" val="37588667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p:cNvSpPr>
            <a:spLocks noGrp="1"/>
          </p:cNvSpPr>
          <p:nvPr>
            <p:ph type="dt" sz="half" idx="10"/>
          </p:nvPr>
        </p:nvSpPr>
        <p:spPr/>
        <p:txBody>
          <a:bodyPr/>
          <a:lstStyle/>
          <a:p>
            <a:fld id="{764BDDC7-F111-D346-BFAE-67A3ECCB0CBB}" type="datetimeFigureOut">
              <a:rPr lang="de-DE" smtClean="0"/>
              <a:t>22.03.22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3A983292-6717-A041-830F-4B612D7CD455}" type="slidenum">
              <a:rPr lang="de-DE" smtClean="0"/>
              <a:t>‹Nr.›</a:t>
            </a:fld>
            <a:endParaRPr lang="de-DE"/>
          </a:p>
        </p:txBody>
      </p:sp>
    </p:spTree>
    <p:extLst>
      <p:ext uri="{BB962C8B-B14F-4D97-AF65-F5344CB8AC3E}">
        <p14:creationId xmlns:p14="http://schemas.microsoft.com/office/powerpoint/2010/main" val="3361438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slide_about Adcubum">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893DA095-EAD4-3D44-9B1E-34C0F58D41F7}"/>
              </a:ext>
            </a:extLst>
          </p:cNvPr>
          <p:cNvSpPr/>
          <p:nvPr userDrawn="1"/>
        </p:nvSpPr>
        <p:spPr>
          <a:xfrm>
            <a:off x="0" y="539999"/>
            <a:ext cx="8967674" cy="5771850"/>
          </a:xfrm>
          <a:prstGeom prst="rect">
            <a:avLst/>
          </a:prstGeom>
          <a:solidFill>
            <a:srgbClr val="515151"/>
          </a:solidFill>
          <a:ln w="317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73025" marR="0" lvl="0" indent="0" defTabSz="914400" eaLnBrk="1" fontAlgn="auto" latinLnBrk="0" hangingPunct="1">
              <a:lnSpc>
                <a:spcPct val="100000"/>
              </a:lnSpc>
              <a:spcBef>
                <a:spcPts val="0"/>
              </a:spcBef>
              <a:spcAft>
                <a:spcPts val="0"/>
              </a:spcAft>
              <a:buClr>
                <a:srgbClr val="5A5A5A"/>
              </a:buClr>
              <a:buSzTx/>
              <a:buFontTx/>
              <a:buNone/>
              <a:tabLst/>
              <a:defRPr/>
            </a:pPr>
            <a:endParaRPr kumimoji="0" lang="de-DE" sz="1200" b="0" i="0" u="none" strike="noStrike" kern="0" cap="none" spc="0" normalizeH="0" baseline="0" noProof="0">
              <a:ln>
                <a:noFill/>
              </a:ln>
              <a:solidFill>
                <a:srgbClr val="5A5A5A"/>
              </a:solidFill>
              <a:effectLst/>
              <a:uLnTx/>
              <a:uFillTx/>
              <a:latin typeface="Neue Helvetica for ac"/>
              <a:ea typeface="+mn-ea"/>
              <a:cs typeface="+mn-cs"/>
            </a:endParaRPr>
          </a:p>
        </p:txBody>
      </p:sp>
      <p:sp>
        <p:nvSpPr>
          <p:cNvPr id="18" name="Abgerundetes Rechteck 17"/>
          <p:cNvSpPr/>
          <p:nvPr userDrawn="1"/>
        </p:nvSpPr>
        <p:spPr>
          <a:xfrm>
            <a:off x="6816579" y="2002669"/>
            <a:ext cx="4529932" cy="4541254"/>
          </a:xfrm>
          <a:prstGeom prst="roundRect">
            <a:avLst>
              <a:gd name="adj" fmla="val 1846"/>
            </a:avLst>
          </a:pr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t" anchorCtr="0" forceAA="0" compatLnSpc="1">
            <a:prstTxWarp prst="textNoShape">
              <a:avLst/>
            </a:prstTxWarp>
            <a:noAutofit/>
          </a:bodyPr>
          <a:lstStyle/>
          <a:p>
            <a:pPr algn="l"/>
            <a:endParaRPr lang="en-US">
              <a:solidFill>
                <a:srgbClr val="515151"/>
              </a:solidFill>
            </a:endParaRPr>
          </a:p>
        </p:txBody>
      </p:sp>
      <p:sp>
        <p:nvSpPr>
          <p:cNvPr id="16" name="Textplatzhalter 15"/>
          <p:cNvSpPr>
            <a:spLocks noGrp="1"/>
          </p:cNvSpPr>
          <p:nvPr>
            <p:ph type="body" sz="quarter" idx="13" hasCustomPrompt="1"/>
          </p:nvPr>
        </p:nvSpPr>
        <p:spPr>
          <a:xfrm>
            <a:off x="539999" y="1069156"/>
            <a:ext cx="6003041" cy="1107996"/>
          </a:xfrm>
        </p:spPr>
        <p:txBody>
          <a:bodyPr lIns="0" tIns="0" rIns="0" bIns="0">
            <a:noAutofit/>
          </a:bodyPr>
          <a:lstStyle>
            <a:lvl1pPr marL="0" indent="0">
              <a:buNone/>
              <a:defRPr sz="3600" b="1">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e-DE"/>
              <a:t>Titel</a:t>
            </a:r>
          </a:p>
        </p:txBody>
      </p:sp>
      <p:sp>
        <p:nvSpPr>
          <p:cNvPr id="14" name="Textplatzhalter 15"/>
          <p:cNvSpPr>
            <a:spLocks noGrp="1"/>
          </p:cNvSpPr>
          <p:nvPr>
            <p:ph type="body" sz="quarter" idx="14" hasCustomPrompt="1"/>
          </p:nvPr>
        </p:nvSpPr>
        <p:spPr>
          <a:xfrm>
            <a:off x="539999" y="5121752"/>
            <a:ext cx="6003041" cy="249299"/>
          </a:xfrm>
        </p:spPr>
        <p:txBody>
          <a:bodyPr lIns="0" tIns="0" rIns="0" bIns="0">
            <a:noAutofit/>
          </a:bodyPr>
          <a:lstStyle>
            <a:lvl1pPr marL="0" indent="0">
              <a:buNone/>
              <a:defRPr sz="20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e-DE"/>
              <a:t>Datum</a:t>
            </a:r>
          </a:p>
        </p:txBody>
      </p:sp>
      <p:sp>
        <p:nvSpPr>
          <p:cNvPr id="15" name="Textplatzhalter 15"/>
          <p:cNvSpPr>
            <a:spLocks noGrp="1"/>
          </p:cNvSpPr>
          <p:nvPr>
            <p:ph type="body" sz="quarter" idx="15" hasCustomPrompt="1"/>
          </p:nvPr>
        </p:nvSpPr>
        <p:spPr>
          <a:xfrm>
            <a:off x="539999" y="5471161"/>
            <a:ext cx="6003041" cy="249299"/>
          </a:xfrm>
        </p:spPr>
        <p:txBody>
          <a:bodyPr lIns="0" tIns="0" rIns="0" bIns="0">
            <a:noAutofit/>
          </a:bodyPr>
          <a:lstStyle>
            <a:lvl1pPr marL="0" indent="0">
              <a:buNone/>
              <a:defRPr sz="20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e-DE"/>
              <a:t>Bearbeiter</a:t>
            </a:r>
          </a:p>
        </p:txBody>
      </p:sp>
      <p:pic>
        <p:nvPicPr>
          <p:cNvPr id="17" name="Grafik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6111" y="548082"/>
            <a:ext cx="1261981" cy="957155"/>
          </a:xfrm>
          <a:prstGeom prst="rect">
            <a:avLst/>
          </a:prstGeom>
        </p:spPr>
      </p:pic>
      <p:sp>
        <p:nvSpPr>
          <p:cNvPr id="11" name="Bildplatzhalter 3"/>
          <p:cNvSpPr>
            <a:spLocks noGrp="1"/>
          </p:cNvSpPr>
          <p:nvPr>
            <p:ph type="pic" sz="quarter" idx="16"/>
          </p:nvPr>
        </p:nvSpPr>
        <p:spPr>
          <a:xfrm>
            <a:off x="7680325" y="2782888"/>
            <a:ext cx="3128963" cy="2587625"/>
          </a:xfrm>
        </p:spPr>
        <p:txBody>
          <a:bodyPr/>
          <a:lstStyle>
            <a:lvl1pPr marL="0" indent="0" algn="ctr">
              <a:buNone/>
              <a:defRPr>
                <a:solidFill>
                  <a:schemeClr val="bg1"/>
                </a:solidFill>
              </a:defRPr>
            </a:lvl1pPr>
          </a:lstStyle>
          <a:p>
            <a:r>
              <a:rPr lang="en-GB"/>
              <a:t>Click icon to add picture</a:t>
            </a:r>
            <a:endParaRPr lang="en-US"/>
          </a:p>
        </p:txBody>
      </p:sp>
    </p:spTree>
    <p:extLst>
      <p:ext uri="{BB962C8B-B14F-4D97-AF65-F5344CB8AC3E}">
        <p14:creationId xmlns:p14="http://schemas.microsoft.com/office/powerpoint/2010/main" val="2152683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slide_about Adcubum">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893DA095-EAD4-3D44-9B1E-34C0F58D41F7}"/>
              </a:ext>
            </a:extLst>
          </p:cNvPr>
          <p:cNvSpPr/>
          <p:nvPr userDrawn="1"/>
        </p:nvSpPr>
        <p:spPr>
          <a:xfrm>
            <a:off x="0" y="539999"/>
            <a:ext cx="8967674" cy="5771850"/>
          </a:xfrm>
          <a:prstGeom prst="rect">
            <a:avLst/>
          </a:prstGeom>
          <a:solidFill>
            <a:srgbClr val="515151"/>
          </a:solidFill>
          <a:ln w="317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73025" marR="0" lvl="0" indent="0" defTabSz="914400" eaLnBrk="1" fontAlgn="auto" latinLnBrk="0" hangingPunct="1">
              <a:lnSpc>
                <a:spcPct val="100000"/>
              </a:lnSpc>
              <a:spcBef>
                <a:spcPts val="0"/>
              </a:spcBef>
              <a:spcAft>
                <a:spcPts val="0"/>
              </a:spcAft>
              <a:buClr>
                <a:srgbClr val="5A5A5A"/>
              </a:buClr>
              <a:buSzTx/>
              <a:buFontTx/>
              <a:buNone/>
              <a:tabLst/>
              <a:defRPr/>
            </a:pPr>
            <a:endParaRPr kumimoji="0" lang="de-DE" sz="1200" b="0" i="0" u="none" strike="noStrike" kern="0" cap="none" spc="0" normalizeH="0" baseline="0" noProof="0">
              <a:ln>
                <a:noFill/>
              </a:ln>
              <a:solidFill>
                <a:srgbClr val="5A5A5A"/>
              </a:solidFill>
              <a:effectLst/>
              <a:uLnTx/>
              <a:uFillTx/>
              <a:latin typeface="Neue Helvetica for ac"/>
              <a:ea typeface="+mn-ea"/>
              <a:cs typeface="+mn-cs"/>
            </a:endParaRPr>
          </a:p>
        </p:txBody>
      </p:sp>
      <p:sp>
        <p:nvSpPr>
          <p:cNvPr id="18" name="Abgerundetes Rechteck 17"/>
          <p:cNvSpPr/>
          <p:nvPr userDrawn="1"/>
        </p:nvSpPr>
        <p:spPr>
          <a:xfrm>
            <a:off x="6816579" y="2002669"/>
            <a:ext cx="4529932" cy="4541254"/>
          </a:xfrm>
          <a:prstGeom prst="roundRect">
            <a:avLst>
              <a:gd name="adj" fmla="val 1846"/>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t" anchorCtr="0" forceAA="0" compatLnSpc="1">
            <a:prstTxWarp prst="textNoShape">
              <a:avLst/>
            </a:prstTxWarp>
            <a:noAutofit/>
          </a:bodyPr>
          <a:lstStyle/>
          <a:p>
            <a:pPr algn="l"/>
            <a:endParaRPr lang="en-US">
              <a:solidFill>
                <a:srgbClr val="515151"/>
              </a:solidFill>
            </a:endParaRPr>
          </a:p>
        </p:txBody>
      </p:sp>
      <p:sp>
        <p:nvSpPr>
          <p:cNvPr id="16" name="Textplatzhalter 15"/>
          <p:cNvSpPr>
            <a:spLocks noGrp="1"/>
          </p:cNvSpPr>
          <p:nvPr>
            <p:ph type="body" sz="quarter" idx="13" hasCustomPrompt="1"/>
          </p:nvPr>
        </p:nvSpPr>
        <p:spPr>
          <a:xfrm>
            <a:off x="539999" y="1069156"/>
            <a:ext cx="6003041" cy="1107996"/>
          </a:xfrm>
        </p:spPr>
        <p:txBody>
          <a:bodyPr lIns="0" tIns="0" rIns="0" bIns="0">
            <a:noAutofit/>
          </a:bodyPr>
          <a:lstStyle>
            <a:lvl1pPr marL="0" indent="0">
              <a:buNone/>
              <a:defRPr sz="3600" b="1">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e-DE"/>
              <a:t>Titel</a:t>
            </a:r>
          </a:p>
        </p:txBody>
      </p:sp>
      <p:sp>
        <p:nvSpPr>
          <p:cNvPr id="14" name="Textplatzhalter 15"/>
          <p:cNvSpPr>
            <a:spLocks noGrp="1"/>
          </p:cNvSpPr>
          <p:nvPr>
            <p:ph type="body" sz="quarter" idx="14" hasCustomPrompt="1"/>
          </p:nvPr>
        </p:nvSpPr>
        <p:spPr>
          <a:xfrm>
            <a:off x="539999" y="5121752"/>
            <a:ext cx="6003041" cy="249299"/>
          </a:xfrm>
        </p:spPr>
        <p:txBody>
          <a:bodyPr lIns="0" tIns="0" rIns="0" bIns="0">
            <a:noAutofit/>
          </a:bodyPr>
          <a:lstStyle>
            <a:lvl1pPr marL="0" indent="0">
              <a:buNone/>
              <a:defRPr sz="20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e-DE"/>
              <a:t>Datum</a:t>
            </a:r>
          </a:p>
        </p:txBody>
      </p:sp>
      <p:sp>
        <p:nvSpPr>
          <p:cNvPr id="15" name="Textplatzhalter 15"/>
          <p:cNvSpPr>
            <a:spLocks noGrp="1"/>
          </p:cNvSpPr>
          <p:nvPr>
            <p:ph type="body" sz="quarter" idx="15" hasCustomPrompt="1"/>
          </p:nvPr>
        </p:nvSpPr>
        <p:spPr>
          <a:xfrm>
            <a:off x="539999" y="5471161"/>
            <a:ext cx="6003041" cy="249299"/>
          </a:xfrm>
        </p:spPr>
        <p:txBody>
          <a:bodyPr lIns="0" tIns="0" rIns="0" bIns="0">
            <a:noAutofit/>
          </a:bodyPr>
          <a:lstStyle>
            <a:lvl1pPr marL="0" indent="0">
              <a:buNone/>
              <a:defRPr sz="20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e-DE"/>
              <a:t>Bearbeiter</a:t>
            </a:r>
          </a:p>
        </p:txBody>
      </p:sp>
      <p:pic>
        <p:nvPicPr>
          <p:cNvPr id="17" name="Grafik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6111" y="548082"/>
            <a:ext cx="1261981" cy="957155"/>
          </a:xfrm>
          <a:prstGeom prst="rect">
            <a:avLst/>
          </a:prstGeom>
        </p:spPr>
      </p:pic>
      <p:sp>
        <p:nvSpPr>
          <p:cNvPr id="11" name="Bildplatzhalter 3"/>
          <p:cNvSpPr>
            <a:spLocks noGrp="1"/>
          </p:cNvSpPr>
          <p:nvPr>
            <p:ph type="pic" sz="quarter" idx="16"/>
          </p:nvPr>
        </p:nvSpPr>
        <p:spPr>
          <a:xfrm>
            <a:off x="7680325" y="2782888"/>
            <a:ext cx="3128963" cy="2587625"/>
          </a:xfrm>
        </p:spPr>
        <p:txBody>
          <a:bodyPr/>
          <a:lstStyle>
            <a:lvl1pPr marL="0" indent="0" algn="ctr">
              <a:buNone/>
              <a:defRPr>
                <a:solidFill>
                  <a:schemeClr val="bg1"/>
                </a:solidFill>
              </a:defRPr>
            </a:lvl1pPr>
          </a:lstStyle>
          <a:p>
            <a:r>
              <a:rPr lang="en-GB"/>
              <a:t>Click icon to add picture</a:t>
            </a:r>
            <a:endParaRPr lang="en-US"/>
          </a:p>
        </p:txBody>
      </p:sp>
    </p:spTree>
    <p:extLst>
      <p:ext uri="{BB962C8B-B14F-4D97-AF65-F5344CB8AC3E}">
        <p14:creationId xmlns:p14="http://schemas.microsoft.com/office/powerpoint/2010/main" val="4198032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slide_about Adcubum">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893DA095-EAD4-3D44-9B1E-34C0F58D41F7}"/>
              </a:ext>
            </a:extLst>
          </p:cNvPr>
          <p:cNvSpPr/>
          <p:nvPr userDrawn="1"/>
        </p:nvSpPr>
        <p:spPr>
          <a:xfrm>
            <a:off x="0" y="539999"/>
            <a:ext cx="8967674" cy="5771850"/>
          </a:xfrm>
          <a:prstGeom prst="rect">
            <a:avLst/>
          </a:prstGeom>
          <a:solidFill>
            <a:srgbClr val="515151"/>
          </a:solidFill>
          <a:ln w="317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73025" marR="0" lvl="0" indent="0" defTabSz="914400" eaLnBrk="1" fontAlgn="auto" latinLnBrk="0" hangingPunct="1">
              <a:lnSpc>
                <a:spcPct val="100000"/>
              </a:lnSpc>
              <a:spcBef>
                <a:spcPts val="0"/>
              </a:spcBef>
              <a:spcAft>
                <a:spcPts val="0"/>
              </a:spcAft>
              <a:buClr>
                <a:srgbClr val="5A5A5A"/>
              </a:buClr>
              <a:buSzTx/>
              <a:buFontTx/>
              <a:buNone/>
              <a:tabLst/>
              <a:defRPr/>
            </a:pPr>
            <a:endParaRPr kumimoji="0" lang="de-DE" sz="1200" b="0" i="0" u="none" strike="noStrike" kern="0" cap="none" spc="0" normalizeH="0" baseline="0" noProof="0">
              <a:ln>
                <a:noFill/>
              </a:ln>
              <a:solidFill>
                <a:srgbClr val="5A5A5A"/>
              </a:solidFill>
              <a:effectLst/>
              <a:uLnTx/>
              <a:uFillTx/>
              <a:latin typeface="Neue Helvetica for ac"/>
              <a:ea typeface="+mn-ea"/>
              <a:cs typeface="+mn-cs"/>
            </a:endParaRPr>
          </a:p>
        </p:txBody>
      </p:sp>
      <p:sp>
        <p:nvSpPr>
          <p:cNvPr id="18" name="Abgerundetes Rechteck 17"/>
          <p:cNvSpPr/>
          <p:nvPr userDrawn="1"/>
        </p:nvSpPr>
        <p:spPr>
          <a:xfrm>
            <a:off x="6816579" y="2002669"/>
            <a:ext cx="4529932" cy="4541254"/>
          </a:xfrm>
          <a:prstGeom prst="roundRect">
            <a:avLst>
              <a:gd name="adj" fmla="val 1846"/>
            </a:avLst>
          </a:pr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t" anchorCtr="0" forceAA="0" compatLnSpc="1">
            <a:prstTxWarp prst="textNoShape">
              <a:avLst/>
            </a:prstTxWarp>
            <a:noAutofit/>
          </a:bodyPr>
          <a:lstStyle/>
          <a:p>
            <a:pPr algn="l"/>
            <a:endParaRPr lang="en-US">
              <a:solidFill>
                <a:srgbClr val="515151"/>
              </a:solidFill>
            </a:endParaRPr>
          </a:p>
        </p:txBody>
      </p:sp>
      <p:sp>
        <p:nvSpPr>
          <p:cNvPr id="16" name="Textplatzhalter 15"/>
          <p:cNvSpPr>
            <a:spLocks noGrp="1"/>
          </p:cNvSpPr>
          <p:nvPr>
            <p:ph type="body" sz="quarter" idx="13" hasCustomPrompt="1"/>
          </p:nvPr>
        </p:nvSpPr>
        <p:spPr>
          <a:xfrm>
            <a:off x="539999" y="1069156"/>
            <a:ext cx="6003041" cy="1107996"/>
          </a:xfrm>
        </p:spPr>
        <p:txBody>
          <a:bodyPr lIns="0" tIns="0" rIns="0" bIns="0">
            <a:noAutofit/>
          </a:bodyPr>
          <a:lstStyle>
            <a:lvl1pPr marL="0" indent="0">
              <a:buNone/>
              <a:defRPr sz="3600" b="1">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e-DE"/>
              <a:t>Titel</a:t>
            </a:r>
          </a:p>
        </p:txBody>
      </p:sp>
      <p:sp>
        <p:nvSpPr>
          <p:cNvPr id="14" name="Textplatzhalter 15"/>
          <p:cNvSpPr>
            <a:spLocks noGrp="1"/>
          </p:cNvSpPr>
          <p:nvPr>
            <p:ph type="body" sz="quarter" idx="14" hasCustomPrompt="1"/>
          </p:nvPr>
        </p:nvSpPr>
        <p:spPr>
          <a:xfrm>
            <a:off x="539999" y="5121752"/>
            <a:ext cx="6003041" cy="249299"/>
          </a:xfrm>
        </p:spPr>
        <p:txBody>
          <a:bodyPr lIns="0" tIns="0" rIns="0" bIns="0">
            <a:noAutofit/>
          </a:bodyPr>
          <a:lstStyle>
            <a:lvl1pPr marL="0" indent="0">
              <a:buNone/>
              <a:defRPr sz="20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e-DE"/>
              <a:t>Datum</a:t>
            </a:r>
          </a:p>
        </p:txBody>
      </p:sp>
      <p:sp>
        <p:nvSpPr>
          <p:cNvPr id="15" name="Textplatzhalter 15"/>
          <p:cNvSpPr>
            <a:spLocks noGrp="1"/>
          </p:cNvSpPr>
          <p:nvPr>
            <p:ph type="body" sz="quarter" idx="15" hasCustomPrompt="1"/>
          </p:nvPr>
        </p:nvSpPr>
        <p:spPr>
          <a:xfrm>
            <a:off x="539999" y="5471161"/>
            <a:ext cx="6003041" cy="249299"/>
          </a:xfrm>
        </p:spPr>
        <p:txBody>
          <a:bodyPr lIns="0" tIns="0" rIns="0" bIns="0">
            <a:noAutofit/>
          </a:bodyPr>
          <a:lstStyle>
            <a:lvl1pPr marL="0" indent="0">
              <a:buNone/>
              <a:defRPr sz="20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e-DE"/>
              <a:t>Bearbeiter</a:t>
            </a:r>
          </a:p>
        </p:txBody>
      </p:sp>
      <p:pic>
        <p:nvPicPr>
          <p:cNvPr id="17" name="Grafik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6111" y="548082"/>
            <a:ext cx="1261981" cy="957155"/>
          </a:xfrm>
          <a:prstGeom prst="rect">
            <a:avLst/>
          </a:prstGeom>
        </p:spPr>
      </p:pic>
      <p:sp>
        <p:nvSpPr>
          <p:cNvPr id="11" name="Bildplatzhalter 3"/>
          <p:cNvSpPr>
            <a:spLocks noGrp="1"/>
          </p:cNvSpPr>
          <p:nvPr>
            <p:ph type="pic" sz="quarter" idx="16"/>
          </p:nvPr>
        </p:nvSpPr>
        <p:spPr>
          <a:xfrm>
            <a:off x="7680325" y="2782888"/>
            <a:ext cx="3128963" cy="2587625"/>
          </a:xfrm>
        </p:spPr>
        <p:txBody>
          <a:bodyPr/>
          <a:lstStyle>
            <a:lvl1pPr marL="0" indent="0" algn="ctr">
              <a:buNone/>
              <a:defRPr>
                <a:solidFill>
                  <a:schemeClr val="bg1"/>
                </a:solidFill>
              </a:defRPr>
            </a:lvl1pPr>
          </a:lstStyle>
          <a:p>
            <a:r>
              <a:rPr lang="en-GB"/>
              <a:t>Click icon to add picture</a:t>
            </a:r>
            <a:endParaRPr lang="en-US"/>
          </a:p>
        </p:txBody>
      </p:sp>
    </p:spTree>
    <p:extLst>
      <p:ext uri="{BB962C8B-B14F-4D97-AF65-F5344CB8AC3E}">
        <p14:creationId xmlns:p14="http://schemas.microsoft.com/office/powerpoint/2010/main" val="304306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slide_about Adcubum">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893DA095-EAD4-3D44-9B1E-34C0F58D41F7}"/>
              </a:ext>
            </a:extLst>
          </p:cNvPr>
          <p:cNvSpPr/>
          <p:nvPr userDrawn="1"/>
        </p:nvSpPr>
        <p:spPr>
          <a:xfrm>
            <a:off x="0" y="539999"/>
            <a:ext cx="8967674" cy="5771850"/>
          </a:xfrm>
          <a:prstGeom prst="rect">
            <a:avLst/>
          </a:prstGeom>
          <a:solidFill>
            <a:srgbClr val="515151"/>
          </a:solidFill>
          <a:ln w="317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73025" marR="0" lvl="0" indent="0" defTabSz="914400" eaLnBrk="1" fontAlgn="auto" latinLnBrk="0" hangingPunct="1">
              <a:lnSpc>
                <a:spcPct val="100000"/>
              </a:lnSpc>
              <a:spcBef>
                <a:spcPts val="0"/>
              </a:spcBef>
              <a:spcAft>
                <a:spcPts val="0"/>
              </a:spcAft>
              <a:buClr>
                <a:srgbClr val="5A5A5A"/>
              </a:buClr>
              <a:buSzTx/>
              <a:buFontTx/>
              <a:buNone/>
              <a:tabLst/>
              <a:defRPr/>
            </a:pPr>
            <a:endParaRPr kumimoji="0" lang="de-DE" sz="1200" b="0" i="0" u="none" strike="noStrike" kern="0" cap="none" spc="0" normalizeH="0" baseline="0" noProof="0">
              <a:ln>
                <a:noFill/>
              </a:ln>
              <a:solidFill>
                <a:srgbClr val="5A5A5A"/>
              </a:solidFill>
              <a:effectLst/>
              <a:uLnTx/>
              <a:uFillTx/>
              <a:latin typeface="Neue Helvetica for ac"/>
              <a:ea typeface="+mn-ea"/>
              <a:cs typeface="+mn-cs"/>
            </a:endParaRPr>
          </a:p>
        </p:txBody>
      </p:sp>
      <p:sp>
        <p:nvSpPr>
          <p:cNvPr id="18" name="Abgerundetes Rechteck 17"/>
          <p:cNvSpPr/>
          <p:nvPr userDrawn="1"/>
        </p:nvSpPr>
        <p:spPr>
          <a:xfrm>
            <a:off x="6816579" y="2002669"/>
            <a:ext cx="4529932" cy="4541254"/>
          </a:xfrm>
          <a:prstGeom prst="roundRect">
            <a:avLst>
              <a:gd name="adj" fmla="val 1846"/>
            </a:avLst>
          </a:prstGeom>
          <a:solidFill>
            <a:schemeClr val="accent6"/>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t" anchorCtr="0" forceAA="0" compatLnSpc="1">
            <a:prstTxWarp prst="textNoShape">
              <a:avLst/>
            </a:prstTxWarp>
            <a:noAutofit/>
          </a:bodyPr>
          <a:lstStyle/>
          <a:p>
            <a:pPr algn="l"/>
            <a:endParaRPr lang="en-US">
              <a:solidFill>
                <a:srgbClr val="515151"/>
              </a:solidFill>
            </a:endParaRPr>
          </a:p>
        </p:txBody>
      </p:sp>
      <p:sp>
        <p:nvSpPr>
          <p:cNvPr id="16" name="Textplatzhalter 15"/>
          <p:cNvSpPr>
            <a:spLocks noGrp="1"/>
          </p:cNvSpPr>
          <p:nvPr>
            <p:ph type="body" sz="quarter" idx="13" hasCustomPrompt="1"/>
          </p:nvPr>
        </p:nvSpPr>
        <p:spPr>
          <a:xfrm>
            <a:off x="539999" y="1069156"/>
            <a:ext cx="6003041" cy="1107996"/>
          </a:xfrm>
        </p:spPr>
        <p:txBody>
          <a:bodyPr lIns="0" tIns="0" rIns="0" bIns="0">
            <a:noAutofit/>
          </a:bodyPr>
          <a:lstStyle>
            <a:lvl1pPr marL="0" indent="0">
              <a:buNone/>
              <a:defRPr sz="3600" b="1">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e-DE"/>
              <a:t>Titel</a:t>
            </a:r>
          </a:p>
        </p:txBody>
      </p:sp>
      <p:sp>
        <p:nvSpPr>
          <p:cNvPr id="14" name="Textplatzhalter 15"/>
          <p:cNvSpPr>
            <a:spLocks noGrp="1"/>
          </p:cNvSpPr>
          <p:nvPr>
            <p:ph type="body" sz="quarter" idx="14" hasCustomPrompt="1"/>
          </p:nvPr>
        </p:nvSpPr>
        <p:spPr>
          <a:xfrm>
            <a:off x="539999" y="5121752"/>
            <a:ext cx="6003041" cy="249299"/>
          </a:xfrm>
        </p:spPr>
        <p:txBody>
          <a:bodyPr lIns="0" tIns="0" rIns="0" bIns="0">
            <a:noAutofit/>
          </a:bodyPr>
          <a:lstStyle>
            <a:lvl1pPr marL="0" indent="0">
              <a:buNone/>
              <a:defRPr sz="20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e-DE"/>
              <a:t>Datum</a:t>
            </a:r>
          </a:p>
        </p:txBody>
      </p:sp>
      <p:sp>
        <p:nvSpPr>
          <p:cNvPr id="15" name="Textplatzhalter 15"/>
          <p:cNvSpPr>
            <a:spLocks noGrp="1"/>
          </p:cNvSpPr>
          <p:nvPr>
            <p:ph type="body" sz="quarter" idx="15" hasCustomPrompt="1"/>
          </p:nvPr>
        </p:nvSpPr>
        <p:spPr>
          <a:xfrm>
            <a:off x="539999" y="5471161"/>
            <a:ext cx="6003041" cy="249299"/>
          </a:xfrm>
        </p:spPr>
        <p:txBody>
          <a:bodyPr lIns="0" tIns="0" rIns="0" bIns="0">
            <a:noAutofit/>
          </a:bodyPr>
          <a:lstStyle>
            <a:lvl1pPr marL="0" indent="0">
              <a:buNone/>
              <a:defRPr sz="20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e-DE"/>
              <a:t>Bearbeiter</a:t>
            </a:r>
          </a:p>
        </p:txBody>
      </p:sp>
      <p:pic>
        <p:nvPicPr>
          <p:cNvPr id="17" name="Grafik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6111" y="548082"/>
            <a:ext cx="1261981" cy="957155"/>
          </a:xfrm>
          <a:prstGeom prst="rect">
            <a:avLst/>
          </a:prstGeom>
        </p:spPr>
      </p:pic>
      <p:sp>
        <p:nvSpPr>
          <p:cNvPr id="11" name="Bildplatzhalter 3"/>
          <p:cNvSpPr>
            <a:spLocks noGrp="1"/>
          </p:cNvSpPr>
          <p:nvPr>
            <p:ph type="pic" sz="quarter" idx="16"/>
          </p:nvPr>
        </p:nvSpPr>
        <p:spPr>
          <a:xfrm>
            <a:off x="7680325" y="2782888"/>
            <a:ext cx="3128963" cy="2587625"/>
          </a:xfrm>
        </p:spPr>
        <p:txBody>
          <a:bodyPr/>
          <a:lstStyle>
            <a:lvl1pPr marL="0" indent="0" algn="ctr">
              <a:buNone/>
              <a:defRPr>
                <a:solidFill>
                  <a:schemeClr val="bg1"/>
                </a:solidFill>
              </a:defRPr>
            </a:lvl1pPr>
          </a:lstStyle>
          <a:p>
            <a:r>
              <a:rPr lang="en-GB"/>
              <a:t>Click icon to add picture</a:t>
            </a:r>
            <a:endParaRPr lang="en-US"/>
          </a:p>
        </p:txBody>
      </p:sp>
    </p:spTree>
    <p:extLst>
      <p:ext uri="{BB962C8B-B14F-4D97-AF65-F5344CB8AC3E}">
        <p14:creationId xmlns:p14="http://schemas.microsoft.com/office/powerpoint/2010/main" val="2801283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Titleslide_about Adcubum">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893DA095-EAD4-3D44-9B1E-34C0F58D41F7}"/>
              </a:ext>
            </a:extLst>
          </p:cNvPr>
          <p:cNvSpPr/>
          <p:nvPr userDrawn="1"/>
        </p:nvSpPr>
        <p:spPr>
          <a:xfrm>
            <a:off x="0" y="539999"/>
            <a:ext cx="8967674" cy="5771850"/>
          </a:xfrm>
          <a:prstGeom prst="rect">
            <a:avLst/>
          </a:prstGeom>
          <a:solidFill>
            <a:srgbClr val="515151"/>
          </a:solidFill>
          <a:ln w="317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73025" marR="0" lvl="0" indent="0" defTabSz="914400" eaLnBrk="1" fontAlgn="auto" latinLnBrk="0" hangingPunct="1">
              <a:lnSpc>
                <a:spcPct val="100000"/>
              </a:lnSpc>
              <a:spcBef>
                <a:spcPts val="0"/>
              </a:spcBef>
              <a:spcAft>
                <a:spcPts val="0"/>
              </a:spcAft>
              <a:buClr>
                <a:srgbClr val="5A5A5A"/>
              </a:buClr>
              <a:buSzTx/>
              <a:buFontTx/>
              <a:buNone/>
              <a:tabLst/>
              <a:defRPr/>
            </a:pPr>
            <a:endParaRPr kumimoji="0" lang="de-DE" sz="1200" b="0" i="0" u="none" strike="noStrike" kern="0" cap="none" spc="0" normalizeH="0" baseline="0" noProof="0">
              <a:ln>
                <a:noFill/>
              </a:ln>
              <a:solidFill>
                <a:srgbClr val="5A5A5A"/>
              </a:solidFill>
              <a:effectLst/>
              <a:uLnTx/>
              <a:uFillTx/>
              <a:latin typeface="Neue Helvetica for ac"/>
              <a:ea typeface="+mn-ea"/>
              <a:cs typeface="+mn-cs"/>
            </a:endParaRPr>
          </a:p>
        </p:txBody>
      </p:sp>
      <p:sp>
        <p:nvSpPr>
          <p:cNvPr id="18" name="Abgerundetes Rechteck 17"/>
          <p:cNvSpPr/>
          <p:nvPr userDrawn="1"/>
        </p:nvSpPr>
        <p:spPr>
          <a:xfrm>
            <a:off x="6816579" y="2002669"/>
            <a:ext cx="4529932" cy="4541254"/>
          </a:xfrm>
          <a:prstGeom prst="roundRect">
            <a:avLst>
              <a:gd name="adj" fmla="val 1846"/>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t" anchorCtr="0" forceAA="0" compatLnSpc="1">
            <a:prstTxWarp prst="textNoShape">
              <a:avLst/>
            </a:prstTxWarp>
            <a:noAutofit/>
          </a:bodyPr>
          <a:lstStyle/>
          <a:p>
            <a:pPr algn="l"/>
            <a:endParaRPr lang="en-US">
              <a:solidFill>
                <a:srgbClr val="515151"/>
              </a:solidFill>
            </a:endParaRPr>
          </a:p>
        </p:txBody>
      </p:sp>
      <p:sp>
        <p:nvSpPr>
          <p:cNvPr id="16" name="Textplatzhalter 15"/>
          <p:cNvSpPr>
            <a:spLocks noGrp="1"/>
          </p:cNvSpPr>
          <p:nvPr>
            <p:ph type="body" sz="quarter" idx="13" hasCustomPrompt="1"/>
          </p:nvPr>
        </p:nvSpPr>
        <p:spPr>
          <a:xfrm>
            <a:off x="539999" y="1069156"/>
            <a:ext cx="6003041" cy="1107996"/>
          </a:xfrm>
        </p:spPr>
        <p:txBody>
          <a:bodyPr lIns="0" tIns="0" rIns="0" bIns="0">
            <a:noAutofit/>
          </a:bodyPr>
          <a:lstStyle>
            <a:lvl1pPr marL="0" indent="0">
              <a:buNone/>
              <a:defRPr sz="3600" b="1">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e-DE"/>
              <a:t>Titel</a:t>
            </a:r>
          </a:p>
        </p:txBody>
      </p:sp>
      <p:sp>
        <p:nvSpPr>
          <p:cNvPr id="14" name="Textplatzhalter 15"/>
          <p:cNvSpPr>
            <a:spLocks noGrp="1"/>
          </p:cNvSpPr>
          <p:nvPr>
            <p:ph type="body" sz="quarter" idx="14" hasCustomPrompt="1"/>
          </p:nvPr>
        </p:nvSpPr>
        <p:spPr>
          <a:xfrm>
            <a:off x="539999" y="5121752"/>
            <a:ext cx="6003041" cy="249299"/>
          </a:xfrm>
        </p:spPr>
        <p:txBody>
          <a:bodyPr lIns="0" tIns="0" rIns="0" bIns="0">
            <a:noAutofit/>
          </a:bodyPr>
          <a:lstStyle>
            <a:lvl1pPr marL="0" indent="0">
              <a:buNone/>
              <a:defRPr sz="20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e-DE"/>
              <a:t>Datum</a:t>
            </a:r>
          </a:p>
        </p:txBody>
      </p:sp>
      <p:sp>
        <p:nvSpPr>
          <p:cNvPr id="15" name="Textplatzhalter 15"/>
          <p:cNvSpPr>
            <a:spLocks noGrp="1"/>
          </p:cNvSpPr>
          <p:nvPr>
            <p:ph type="body" sz="quarter" idx="15" hasCustomPrompt="1"/>
          </p:nvPr>
        </p:nvSpPr>
        <p:spPr>
          <a:xfrm>
            <a:off x="539999" y="5471161"/>
            <a:ext cx="6003041" cy="249299"/>
          </a:xfrm>
        </p:spPr>
        <p:txBody>
          <a:bodyPr lIns="0" tIns="0" rIns="0" bIns="0">
            <a:noAutofit/>
          </a:bodyPr>
          <a:lstStyle>
            <a:lvl1pPr marL="0" indent="0">
              <a:buNone/>
              <a:defRPr sz="20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e-DE"/>
              <a:t>Bearbeiter</a:t>
            </a:r>
          </a:p>
        </p:txBody>
      </p:sp>
      <p:pic>
        <p:nvPicPr>
          <p:cNvPr id="17" name="Grafik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6111" y="548082"/>
            <a:ext cx="1261981" cy="957155"/>
          </a:xfrm>
          <a:prstGeom prst="rect">
            <a:avLst/>
          </a:prstGeom>
        </p:spPr>
      </p:pic>
      <p:sp>
        <p:nvSpPr>
          <p:cNvPr id="11" name="Bildplatzhalter 3"/>
          <p:cNvSpPr>
            <a:spLocks noGrp="1"/>
          </p:cNvSpPr>
          <p:nvPr>
            <p:ph type="pic" sz="quarter" idx="16"/>
          </p:nvPr>
        </p:nvSpPr>
        <p:spPr>
          <a:xfrm>
            <a:off x="7680325" y="2782888"/>
            <a:ext cx="3128963" cy="2587625"/>
          </a:xfrm>
        </p:spPr>
        <p:txBody>
          <a:bodyPr/>
          <a:lstStyle>
            <a:lvl1pPr marL="0" indent="0" algn="ctr">
              <a:buNone/>
              <a:defRPr>
                <a:solidFill>
                  <a:schemeClr val="bg1"/>
                </a:solidFill>
              </a:defRPr>
            </a:lvl1pPr>
          </a:lstStyle>
          <a:p>
            <a:r>
              <a:rPr lang="en-GB"/>
              <a:t>Click icon to add picture</a:t>
            </a:r>
            <a:endParaRPr lang="en-US"/>
          </a:p>
        </p:txBody>
      </p:sp>
    </p:spTree>
    <p:extLst>
      <p:ext uri="{BB962C8B-B14F-4D97-AF65-F5344CB8AC3E}">
        <p14:creationId xmlns:p14="http://schemas.microsoft.com/office/powerpoint/2010/main" val="4064123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Rechteck 3"/>
          <p:cNvSpPr/>
          <p:nvPr userDrawn="1"/>
        </p:nvSpPr>
        <p:spPr>
          <a:xfrm>
            <a:off x="0" y="0"/>
            <a:ext cx="12192000" cy="6858000"/>
          </a:xfrm>
          <a:prstGeom prst="rect">
            <a:avLst/>
          </a:prstGeom>
          <a:solidFill>
            <a:srgbClr val="EBEBEB"/>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t" anchorCtr="0" forceAA="0" compatLnSpc="1">
            <a:prstTxWarp prst="textNoShape">
              <a:avLst/>
            </a:prstTxWarp>
            <a:noAutofit/>
          </a:bodyPr>
          <a:lstStyle/>
          <a:p>
            <a:pPr algn="l"/>
            <a:endParaRPr lang="en-US">
              <a:solidFill>
                <a:srgbClr val="515151"/>
              </a:solidFill>
            </a:endParaRPr>
          </a:p>
        </p:txBody>
      </p:sp>
      <p:sp>
        <p:nvSpPr>
          <p:cNvPr id="15" name="Textfeld 14"/>
          <p:cNvSpPr txBox="1"/>
          <p:nvPr userDrawn="1"/>
        </p:nvSpPr>
        <p:spPr>
          <a:xfrm>
            <a:off x="371475" y="327990"/>
            <a:ext cx="3846443" cy="616226"/>
          </a:xfrm>
          <a:prstGeom prst="rect">
            <a:avLst/>
          </a:prstGeom>
          <a:noFill/>
        </p:spPr>
        <p:txBody>
          <a:bodyPr wrap="square" lIns="0" tIns="0" rIns="0" bIns="0" rtlCol="0">
            <a:noAutofit/>
          </a:bodyPr>
          <a:lstStyle/>
          <a:p>
            <a:r>
              <a:rPr lang="de-CH" sz="3000" b="1">
                <a:solidFill>
                  <a:srgbClr val="515151"/>
                </a:solidFill>
              </a:rPr>
              <a:t>Agenda</a:t>
            </a:r>
            <a:endParaRPr lang="en-US" sz="3000" b="1">
              <a:solidFill>
                <a:srgbClr val="515151"/>
              </a:solidFill>
            </a:endParaRPr>
          </a:p>
        </p:txBody>
      </p:sp>
      <p:sp>
        <p:nvSpPr>
          <p:cNvPr id="2" name="Textfeld 1"/>
          <p:cNvSpPr txBox="1"/>
          <p:nvPr userDrawn="1"/>
        </p:nvSpPr>
        <p:spPr>
          <a:xfrm>
            <a:off x="3089329" y="3388963"/>
            <a:ext cx="4778644" cy="1942454"/>
          </a:xfrm>
          <a:prstGeom prst="rect">
            <a:avLst/>
          </a:prstGeom>
          <a:noFill/>
        </p:spPr>
        <p:txBody>
          <a:bodyPr wrap="square" lIns="0" tIns="0" rIns="0" bIns="0" rtlCol="0">
            <a:noAutofit/>
          </a:bodyPr>
          <a:lstStyle/>
          <a:p>
            <a:endParaRPr lang="en-US" sz="2000">
              <a:solidFill>
                <a:srgbClr val="333333"/>
              </a:solidFill>
            </a:endParaRPr>
          </a:p>
        </p:txBody>
      </p:sp>
      <p:sp>
        <p:nvSpPr>
          <p:cNvPr id="5" name="Textfeld 4"/>
          <p:cNvSpPr txBox="1"/>
          <p:nvPr userDrawn="1"/>
        </p:nvSpPr>
        <p:spPr>
          <a:xfrm>
            <a:off x="3935760" y="2636912"/>
            <a:ext cx="4032448" cy="2016224"/>
          </a:xfrm>
          <a:prstGeom prst="rect">
            <a:avLst/>
          </a:prstGeom>
          <a:noFill/>
        </p:spPr>
        <p:txBody>
          <a:bodyPr wrap="square" lIns="72000" tIns="72000" rIns="72000" bIns="72000" rtlCol="0">
            <a:noAutofit/>
          </a:bodyPr>
          <a:lstStyle/>
          <a:p>
            <a:endParaRPr lang="en-US" sz="2000">
              <a:solidFill>
                <a:srgbClr val="5A5A5A"/>
              </a:solidFill>
            </a:endParaRPr>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26253" y="354216"/>
            <a:ext cx="630785" cy="361086"/>
          </a:xfrm>
          <a:prstGeom prst="rect">
            <a:avLst/>
          </a:prstGeom>
        </p:spPr>
      </p:pic>
      <p:sp>
        <p:nvSpPr>
          <p:cNvPr id="17" name="Foliennummernplatzhalter 4"/>
          <p:cNvSpPr>
            <a:spLocks noGrp="1"/>
          </p:cNvSpPr>
          <p:nvPr>
            <p:ph type="sldNum" sz="quarter" idx="12"/>
          </p:nvPr>
        </p:nvSpPr>
        <p:spPr>
          <a:xfrm>
            <a:off x="10992544" y="6497999"/>
            <a:ext cx="876900" cy="162182"/>
          </a:xfrm>
          <a:prstGeom prst="rect">
            <a:avLst/>
          </a:prstGeom>
        </p:spPr>
        <p:txBody>
          <a:bodyPr lIns="0" tIns="0" rIns="0" bIns="0"/>
          <a:lstStyle>
            <a:lvl1pPr algn="r">
              <a:defRPr sz="1200" b="1"/>
            </a:lvl1pPr>
          </a:lstStyle>
          <a:p>
            <a:fld id="{67D67EBC-F92F-4A05-89A7-F3AE192919CB}" type="slidenum">
              <a:rPr lang="de-DE" noProof="0" smtClean="0"/>
              <a:pPr/>
              <a:t>‹Nr.›</a:t>
            </a:fld>
            <a:endParaRPr lang="de-DE" noProof="0"/>
          </a:p>
        </p:txBody>
      </p:sp>
      <p:sp>
        <p:nvSpPr>
          <p:cNvPr id="18" name="Fußzeilenplatzhalter 3"/>
          <p:cNvSpPr txBox="1">
            <a:spLocks/>
          </p:cNvSpPr>
          <p:nvPr userDrawn="1"/>
        </p:nvSpPr>
        <p:spPr>
          <a:xfrm>
            <a:off x="353986" y="6497999"/>
            <a:ext cx="898344" cy="162182"/>
          </a:xfrm>
          <a:prstGeom prst="rect">
            <a:avLst/>
          </a:prstGeom>
        </p:spPr>
        <p:txBody>
          <a:bodyPr lIns="0" tIns="0" rIns="0" bIns="0" anchor="b" anchorCtr="0">
            <a:noAutofit/>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900" noProof="0"/>
              <a:t>© </a:t>
            </a:r>
            <a:r>
              <a:rPr lang="de-DE" sz="900" noProof="0" err="1"/>
              <a:t>Adcubum</a:t>
            </a:r>
            <a:endParaRPr lang="de-DE" sz="900" noProof="0"/>
          </a:p>
        </p:txBody>
      </p:sp>
    </p:spTree>
    <p:extLst>
      <p:ext uri="{BB962C8B-B14F-4D97-AF65-F5344CB8AC3E}">
        <p14:creationId xmlns:p14="http://schemas.microsoft.com/office/powerpoint/2010/main" val="849818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Spalten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a:t>Click to edit Master title style</a:t>
            </a:r>
            <a:endParaRPr lang="de-CH"/>
          </a:p>
        </p:txBody>
      </p:sp>
      <p:sp>
        <p:nvSpPr>
          <p:cNvPr id="4" name="Textplatzhalter 3"/>
          <p:cNvSpPr>
            <a:spLocks noGrp="1"/>
          </p:cNvSpPr>
          <p:nvPr>
            <p:ph type="body" sz="quarter" idx="10"/>
          </p:nvPr>
        </p:nvSpPr>
        <p:spPr>
          <a:xfrm>
            <a:off x="371475" y="1557338"/>
            <a:ext cx="11497969" cy="4824412"/>
          </a:xfrm>
        </p:spPr>
        <p:txBody>
          <a:bodyPr numCol="2" spcCol="180000"/>
          <a:lstStyle>
            <a:lvl1pPr marL="0" indent="-180000" defTabSz="216000">
              <a:buFont typeface="Arial" panose="020B0604020202020204" pitchFamily="34" charset="0"/>
              <a:buChar char="•"/>
              <a:defRPr/>
            </a:lvl1pPr>
            <a:lvl2pPr marL="457200" indent="0">
              <a:buNone/>
              <a:defRPr/>
            </a:lvl2pPr>
            <a:lvl3pPr marL="914400" indent="0">
              <a:buNone/>
              <a:defRPr/>
            </a:lvl3pPr>
            <a:lvl4pPr marL="1371600" indent="0">
              <a:buNone/>
              <a:defRPr/>
            </a:lvl4pPr>
            <a:lvl5pPr marL="1828800" indent="0">
              <a:buNone/>
              <a:defRPr/>
            </a:lvl5pPr>
          </a:lstStyle>
          <a:p>
            <a:pPr lvl="0"/>
            <a:r>
              <a:rPr lang="en-GB" noProof="0"/>
              <a:t>Click to edit Master text styles</a:t>
            </a:r>
          </a:p>
        </p:txBody>
      </p:sp>
      <p:sp>
        <p:nvSpPr>
          <p:cNvPr id="5" name="Fußzeilenplatzhalter 3"/>
          <p:cNvSpPr>
            <a:spLocks noGrp="1"/>
          </p:cNvSpPr>
          <p:nvPr>
            <p:ph type="ftr" sz="quarter" idx="11"/>
          </p:nvPr>
        </p:nvSpPr>
        <p:spPr>
          <a:xfrm>
            <a:off x="1480930" y="6503140"/>
            <a:ext cx="8719526" cy="157041"/>
          </a:xfrm>
          <a:prstGeom prst="rect">
            <a:avLst/>
          </a:prstGeom>
        </p:spPr>
        <p:txBody>
          <a:bodyPr lIns="0" tIns="0" rIns="0" bIns="0" anchor="b" anchorCtr="0">
            <a:noAutofit/>
          </a:bodyPr>
          <a:lstStyle>
            <a:lvl1pPr>
              <a:defRPr sz="900"/>
            </a:lvl1pPr>
          </a:lstStyle>
          <a:p>
            <a:endParaRPr lang="de-DE" noProof="0"/>
          </a:p>
        </p:txBody>
      </p:sp>
      <p:sp>
        <p:nvSpPr>
          <p:cNvPr id="6" name="Foliennummernplatzhalter 4"/>
          <p:cNvSpPr>
            <a:spLocks noGrp="1"/>
          </p:cNvSpPr>
          <p:nvPr>
            <p:ph type="sldNum" sz="quarter" idx="12"/>
          </p:nvPr>
        </p:nvSpPr>
        <p:spPr>
          <a:xfrm>
            <a:off x="10632503" y="6497999"/>
            <a:ext cx="1236941" cy="162182"/>
          </a:xfrm>
          <a:prstGeom prst="rect">
            <a:avLst/>
          </a:prstGeom>
        </p:spPr>
        <p:txBody>
          <a:bodyPr lIns="0" tIns="0" rIns="0" bIns="0"/>
          <a:lstStyle>
            <a:lvl1pPr algn="r">
              <a:defRPr sz="1200" b="1"/>
            </a:lvl1pPr>
          </a:lstStyle>
          <a:p>
            <a:fld id="{67D67EBC-F92F-4A05-89A7-F3AE192919CB}" type="slidenum">
              <a:rPr lang="en-US" smtClean="0"/>
              <a:pPr/>
              <a:t>‹Nr.›</a:t>
            </a:fld>
            <a:endParaRPr lang="en-US"/>
          </a:p>
        </p:txBody>
      </p:sp>
      <p:sp>
        <p:nvSpPr>
          <p:cNvPr id="7" name="Fußzeilenplatzhalter 3"/>
          <p:cNvSpPr txBox="1">
            <a:spLocks/>
          </p:cNvSpPr>
          <p:nvPr userDrawn="1"/>
        </p:nvSpPr>
        <p:spPr>
          <a:xfrm>
            <a:off x="353986" y="6497999"/>
            <a:ext cx="898344" cy="162182"/>
          </a:xfrm>
          <a:prstGeom prst="rect">
            <a:avLst/>
          </a:prstGeom>
        </p:spPr>
        <p:txBody>
          <a:bodyPr lIns="0" tIns="0" rIns="0" bIns="0" anchor="b" anchorCtr="0">
            <a:noAutofit/>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900" noProof="0"/>
              <a:t>© </a:t>
            </a:r>
            <a:r>
              <a:rPr lang="de-DE" sz="900" noProof="0" err="1"/>
              <a:t>Adcubum</a:t>
            </a:r>
            <a:endParaRPr lang="de-DE" sz="900" noProof="0"/>
          </a:p>
        </p:txBody>
      </p:sp>
    </p:spTree>
    <p:extLst>
      <p:ext uri="{BB962C8B-B14F-4D97-AF65-F5344CB8AC3E}">
        <p14:creationId xmlns:p14="http://schemas.microsoft.com/office/powerpoint/2010/main" val="1467171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lie nur mit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noProof="0"/>
              <a:t>Click to edit Master title style</a:t>
            </a:r>
            <a:endParaRPr lang="de-DE" noProof="0"/>
          </a:p>
        </p:txBody>
      </p:sp>
      <p:sp>
        <p:nvSpPr>
          <p:cNvPr id="5" name="Fußzeilenplatzhalter 3"/>
          <p:cNvSpPr>
            <a:spLocks noGrp="1"/>
          </p:cNvSpPr>
          <p:nvPr>
            <p:ph type="ftr" sz="quarter" idx="11"/>
          </p:nvPr>
        </p:nvSpPr>
        <p:spPr>
          <a:xfrm>
            <a:off x="1480930" y="6503140"/>
            <a:ext cx="8719526" cy="157041"/>
          </a:xfrm>
          <a:prstGeom prst="rect">
            <a:avLst/>
          </a:prstGeom>
        </p:spPr>
        <p:txBody>
          <a:bodyPr lIns="0" tIns="0" rIns="0" bIns="0" anchor="b" anchorCtr="0">
            <a:noAutofit/>
          </a:bodyPr>
          <a:lstStyle>
            <a:lvl1pPr>
              <a:defRPr sz="900"/>
            </a:lvl1pPr>
          </a:lstStyle>
          <a:p>
            <a:endParaRPr lang="de-DE" noProof="0"/>
          </a:p>
        </p:txBody>
      </p:sp>
      <p:sp>
        <p:nvSpPr>
          <p:cNvPr id="6" name="Foliennummernplatzhalter 4"/>
          <p:cNvSpPr>
            <a:spLocks noGrp="1"/>
          </p:cNvSpPr>
          <p:nvPr>
            <p:ph type="sldNum" sz="quarter" idx="12"/>
          </p:nvPr>
        </p:nvSpPr>
        <p:spPr>
          <a:xfrm>
            <a:off x="10632503" y="6497999"/>
            <a:ext cx="1236941" cy="162182"/>
          </a:xfrm>
          <a:prstGeom prst="rect">
            <a:avLst/>
          </a:prstGeom>
        </p:spPr>
        <p:txBody>
          <a:bodyPr lIns="0" tIns="0" rIns="0" bIns="0"/>
          <a:lstStyle>
            <a:lvl1pPr algn="r">
              <a:defRPr sz="1200" b="1"/>
            </a:lvl1pPr>
          </a:lstStyle>
          <a:p>
            <a:fld id="{67D67EBC-F92F-4A05-89A7-F3AE192919CB}" type="slidenum">
              <a:rPr lang="en-US" smtClean="0"/>
              <a:pPr/>
              <a:t>‹Nr.›</a:t>
            </a:fld>
            <a:endParaRPr lang="en-US"/>
          </a:p>
        </p:txBody>
      </p:sp>
      <p:sp>
        <p:nvSpPr>
          <p:cNvPr id="7" name="Fußzeilenplatzhalter 3"/>
          <p:cNvSpPr txBox="1">
            <a:spLocks/>
          </p:cNvSpPr>
          <p:nvPr userDrawn="1"/>
        </p:nvSpPr>
        <p:spPr>
          <a:xfrm>
            <a:off x="353986" y="6497999"/>
            <a:ext cx="898344" cy="162182"/>
          </a:xfrm>
          <a:prstGeom prst="rect">
            <a:avLst/>
          </a:prstGeom>
        </p:spPr>
        <p:txBody>
          <a:bodyPr lIns="0" tIns="0" rIns="0" bIns="0" anchor="b" anchorCtr="0">
            <a:noAutofit/>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900" noProof="0"/>
              <a:t>© </a:t>
            </a:r>
            <a:r>
              <a:rPr lang="de-DE" sz="900" noProof="0" err="1"/>
              <a:t>Adcubum</a:t>
            </a:r>
            <a:endParaRPr lang="de-DE" sz="900" noProof="0"/>
          </a:p>
        </p:txBody>
      </p:sp>
    </p:spTree>
    <p:extLst>
      <p:ext uri="{BB962C8B-B14F-4D97-AF65-F5344CB8AC3E}">
        <p14:creationId xmlns:p14="http://schemas.microsoft.com/office/powerpoint/2010/main" val="2210548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60000" y="354216"/>
            <a:ext cx="10339474" cy="778845"/>
          </a:xfrm>
          <a:prstGeom prst="rect">
            <a:avLst/>
          </a:prstGeom>
        </p:spPr>
        <p:txBody>
          <a:bodyPr vert="horz" wrap="none" lIns="0" tIns="0" rIns="0" bIns="0" rtlCol="0" anchor="t" anchorCtr="0">
            <a:noAutofit/>
          </a:bodyPr>
          <a:lstStyle/>
          <a:p>
            <a:r>
              <a:rPr lang="de-DE"/>
              <a:t>Titelmasterformat durch Klicken bearbeiten</a:t>
            </a:r>
            <a:br>
              <a:rPr lang="de-DE"/>
            </a:br>
            <a:r>
              <a:rPr lang="de-DE"/>
              <a:t>Arial 30 - </a:t>
            </a:r>
            <a:r>
              <a:rPr lang="de-DE" err="1"/>
              <a:t>Bold</a:t>
            </a:r>
            <a:br>
              <a:rPr lang="de-DE"/>
            </a:br>
            <a:br>
              <a:rPr lang="de-DE"/>
            </a:br>
            <a:endParaRPr lang="en-US"/>
          </a:p>
        </p:txBody>
      </p:sp>
      <p:sp>
        <p:nvSpPr>
          <p:cNvPr id="3" name="Textplatzhalter 2"/>
          <p:cNvSpPr>
            <a:spLocks noGrp="1"/>
          </p:cNvSpPr>
          <p:nvPr>
            <p:ph type="body" idx="1"/>
          </p:nvPr>
        </p:nvSpPr>
        <p:spPr>
          <a:xfrm>
            <a:off x="371474" y="1557337"/>
            <a:ext cx="11460525" cy="4813645"/>
          </a:xfrm>
          <a:prstGeom prst="rect">
            <a:avLst/>
          </a:prstGeom>
        </p:spPr>
        <p:txBody>
          <a:bodyPr vert="horz" lIns="0" tIns="0" rIns="0" bIns="0" rtlCol="0">
            <a:noAutofit/>
          </a:bodyPr>
          <a:lstStyle/>
          <a:p>
            <a:pPr lvl="0"/>
            <a:r>
              <a:rPr lang="de-DE" noProof="0"/>
              <a:t>Formatvorlagen des Textmasters bearbeiten – Arial 20 - Regular</a:t>
            </a:r>
          </a:p>
          <a:p>
            <a:pPr lvl="1"/>
            <a:r>
              <a:rPr lang="de-DE" noProof="0"/>
              <a:t>Zweite Ebene</a:t>
            </a:r>
          </a:p>
          <a:p>
            <a:pPr lvl="2"/>
            <a:r>
              <a:rPr lang="de-DE" noProof="0"/>
              <a:t>Dritte Ebene</a:t>
            </a:r>
          </a:p>
          <a:p>
            <a:pPr lvl="3"/>
            <a:r>
              <a:rPr lang="de-DE" noProof="0"/>
              <a:t>Vierte Ebene</a:t>
            </a:r>
          </a:p>
          <a:p>
            <a:pPr lvl="4"/>
            <a:r>
              <a:rPr lang="de-DE" noProof="0"/>
              <a:t>Fünfte Ebene</a:t>
            </a:r>
          </a:p>
        </p:txBody>
      </p:sp>
      <p:pic>
        <p:nvPicPr>
          <p:cNvPr id="24" name="Grafik 23"/>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1226253" y="354216"/>
            <a:ext cx="630785" cy="361086"/>
          </a:xfrm>
          <a:prstGeom prst="rect">
            <a:avLst/>
          </a:prstGeom>
        </p:spPr>
      </p:pic>
    </p:spTree>
    <p:extLst>
      <p:ext uri="{BB962C8B-B14F-4D97-AF65-F5344CB8AC3E}">
        <p14:creationId xmlns:p14="http://schemas.microsoft.com/office/powerpoint/2010/main" val="3270938167"/>
      </p:ext>
    </p:extLst>
  </p:cSld>
  <p:clrMap bg1="lt1" tx1="dk1" bg2="lt2" tx2="dk2" accent1="accent1" accent2="accent2" accent3="accent3" accent4="accent4" accent5="accent5" accent6="accent6" hlink="hlink" folHlink="folHlink"/>
  <p:sldLayoutIdLst>
    <p:sldLayoutId id="2147483649" r:id="rId1"/>
    <p:sldLayoutId id="2147483669" r:id="rId2"/>
    <p:sldLayoutId id="2147483671" r:id="rId3"/>
    <p:sldLayoutId id="2147483672" r:id="rId4"/>
    <p:sldLayoutId id="2147483673" r:id="rId5"/>
    <p:sldLayoutId id="2147483679" r:id="rId6"/>
    <p:sldLayoutId id="2147483663" r:id="rId7"/>
    <p:sldLayoutId id="2147483689" r:id="rId8"/>
    <p:sldLayoutId id="2147483690" r:id="rId9"/>
    <p:sldLayoutId id="2147483664" r:id="rId10"/>
    <p:sldLayoutId id="2147483680" r:id="rId11"/>
    <p:sldLayoutId id="2147483688" r:id="rId12"/>
    <p:sldLayoutId id="2147483662" r:id="rId13"/>
    <p:sldLayoutId id="2147483683" r:id="rId14"/>
    <p:sldLayoutId id="2147483684" r:id="rId15"/>
    <p:sldLayoutId id="2147483685" r:id="rId16"/>
    <p:sldLayoutId id="2147483686" r:id="rId17"/>
    <p:sldLayoutId id="2147483687" r:id="rId18"/>
    <p:sldLayoutId id="2147483691" r:id="rId19"/>
  </p:sldLayoutIdLst>
  <p:hf hdr="0" dt="0"/>
  <p:txStyles>
    <p:titleStyle>
      <a:lvl1pPr algn="l" defTabSz="914400" rtl="0" eaLnBrk="1" latinLnBrk="0" hangingPunct="1">
        <a:lnSpc>
          <a:spcPct val="90000"/>
        </a:lnSpc>
        <a:spcBef>
          <a:spcPct val="0"/>
        </a:spcBef>
        <a:buNone/>
        <a:defRPr sz="3000" b="1" kern="1200">
          <a:solidFill>
            <a:srgbClr val="515151"/>
          </a:solidFill>
          <a:latin typeface="+mj-lt"/>
          <a:ea typeface="+mj-ea"/>
          <a:cs typeface="+mj-cs"/>
        </a:defRPr>
      </a:lvl1pPr>
    </p:titleStyle>
    <p:bodyStyle>
      <a:lvl1pPr marL="228600" indent="-228600" algn="l" defTabSz="914400" rtl="0" eaLnBrk="1" latinLnBrk="0" hangingPunct="1">
        <a:lnSpc>
          <a:spcPct val="90000"/>
        </a:lnSpc>
        <a:spcBef>
          <a:spcPts val="1000"/>
        </a:spcBef>
        <a:buSzPct val="89000"/>
        <a:buFont typeface="Arial" panose="020B0604020202020204" pitchFamily="34" charset="0"/>
        <a:buChar char="•"/>
        <a:defRPr sz="2000" kern="1200" baseline="0">
          <a:solidFill>
            <a:srgbClr val="515151"/>
          </a:solidFill>
          <a:latin typeface="+mn-lt"/>
          <a:ea typeface="+mn-ea"/>
          <a:cs typeface="+mn-cs"/>
        </a:defRPr>
      </a:lvl1pPr>
      <a:lvl2pPr marL="685800" indent="-228600" algn="l" defTabSz="914400" rtl="0" eaLnBrk="1" latinLnBrk="0" hangingPunct="1">
        <a:lnSpc>
          <a:spcPct val="90000"/>
        </a:lnSpc>
        <a:spcBef>
          <a:spcPts val="500"/>
        </a:spcBef>
        <a:buSzPct val="89000"/>
        <a:buFont typeface="Arial" panose="020B0604020202020204" pitchFamily="34" charset="0"/>
        <a:buChar char="•"/>
        <a:defRPr sz="2000" kern="1200">
          <a:solidFill>
            <a:srgbClr val="515151"/>
          </a:solidFill>
          <a:latin typeface="+mn-lt"/>
          <a:ea typeface="+mn-ea"/>
          <a:cs typeface="+mn-cs"/>
        </a:defRPr>
      </a:lvl2pPr>
      <a:lvl3pPr marL="1143000" indent="-228600" algn="l" defTabSz="914400" rtl="0" eaLnBrk="1" latinLnBrk="0" hangingPunct="1">
        <a:lnSpc>
          <a:spcPct val="90000"/>
        </a:lnSpc>
        <a:spcBef>
          <a:spcPts val="500"/>
        </a:spcBef>
        <a:buSzPct val="89000"/>
        <a:buFont typeface="Arial" panose="020B0604020202020204" pitchFamily="34" charset="0"/>
        <a:buChar char="•"/>
        <a:defRPr sz="2000" kern="1200">
          <a:solidFill>
            <a:srgbClr val="515151"/>
          </a:solidFill>
          <a:latin typeface="+mn-lt"/>
          <a:ea typeface="+mn-ea"/>
          <a:cs typeface="+mn-cs"/>
        </a:defRPr>
      </a:lvl3pPr>
      <a:lvl4pPr marL="1600200" indent="-228600" algn="l" defTabSz="914400" rtl="0" eaLnBrk="1" latinLnBrk="0" hangingPunct="1">
        <a:lnSpc>
          <a:spcPct val="90000"/>
        </a:lnSpc>
        <a:spcBef>
          <a:spcPts val="500"/>
        </a:spcBef>
        <a:buSzPct val="89000"/>
        <a:buFont typeface="Arial" panose="020B0604020202020204" pitchFamily="34" charset="0"/>
        <a:buChar char="•"/>
        <a:defRPr sz="2000" kern="1200">
          <a:solidFill>
            <a:srgbClr val="515151"/>
          </a:solidFill>
          <a:latin typeface="+mn-lt"/>
          <a:ea typeface="+mn-ea"/>
          <a:cs typeface="+mn-cs"/>
        </a:defRPr>
      </a:lvl4pPr>
      <a:lvl5pPr marL="2057400" indent="-228600" algn="l" defTabSz="914400" rtl="0" eaLnBrk="1" latinLnBrk="0" hangingPunct="1">
        <a:lnSpc>
          <a:spcPct val="90000"/>
        </a:lnSpc>
        <a:spcBef>
          <a:spcPts val="500"/>
        </a:spcBef>
        <a:buSzPct val="89000"/>
        <a:buFont typeface="Arial" panose="020B0604020202020204" pitchFamily="34" charset="0"/>
        <a:buChar char="•"/>
        <a:defRPr sz="2000" kern="1200">
          <a:solidFill>
            <a:srgbClr val="51515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981" userDrawn="1">
          <p15:clr>
            <a:srgbClr val="F26B43"/>
          </p15:clr>
        </p15:guide>
        <p15:guide id="2" pos="3840" userDrawn="1">
          <p15:clr>
            <a:srgbClr val="F26B43"/>
          </p15:clr>
        </p15:guide>
        <p15:guide id="3" orient="horz" pos="4020" userDrawn="1">
          <p15:clr>
            <a:srgbClr val="F26B43"/>
          </p15:clr>
        </p15:guide>
        <p15:guide id="4" pos="7469" userDrawn="1">
          <p15:clr>
            <a:srgbClr val="F26B43"/>
          </p15:clr>
        </p15:guide>
        <p15:guide id="5" pos="23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hyperlink" Target="http://tutorials.jenkov.com/java-generics/index.html" TargetMode="External"/><Relationship Id="rId2" Type="http://schemas.openxmlformats.org/officeDocument/2006/relationships/hyperlink" Target="https://www.baeldung.com/java-generics" TargetMode="External"/><Relationship Id="rId1" Type="http://schemas.openxmlformats.org/officeDocument/2006/relationships/slideLayout" Target="../slideLayouts/slideLayout10.xml"/><Relationship Id="rId6" Type="http://schemas.openxmlformats.org/officeDocument/2006/relationships/image" Target="../media/image29.png"/><Relationship Id="rId5" Type="http://schemas.openxmlformats.org/officeDocument/2006/relationships/hyperlink" Target="https://www.torsten-horn.de/techdocs/java-generics.htm" TargetMode="External"/><Relationship Id="rId4" Type="http://schemas.openxmlformats.org/officeDocument/2006/relationships/hyperlink" Target="https://www.javatpoint.com/generics-in-jav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vert="horz" lIns="0" tIns="0" rIns="0" bIns="0" rtlCol="0" anchor="t">
            <a:noAutofit/>
          </a:bodyPr>
          <a:lstStyle/>
          <a:p>
            <a:r>
              <a:rPr lang="de-CH" dirty="0" err="1">
                <a:cs typeface="Arial"/>
              </a:rPr>
              <a:t>Generics</a:t>
            </a:r>
            <a:r>
              <a:rPr lang="de-CH" dirty="0">
                <a:cs typeface="Arial"/>
              </a:rPr>
              <a:t>&lt;</a:t>
            </a:r>
            <a:r>
              <a:rPr lang="de-CH">
                <a:cs typeface="Arial"/>
              </a:rPr>
              <a:t>T&gt;</a:t>
            </a:r>
            <a:endParaRPr lang="de-CH" dirty="0">
              <a:cs typeface="Arial"/>
            </a:endParaRPr>
          </a:p>
          <a:p>
            <a:endParaRPr lang="de-CH" dirty="0">
              <a:cs typeface="Arial"/>
            </a:endParaRPr>
          </a:p>
          <a:p>
            <a:r>
              <a:rPr lang="de-CH" dirty="0" err="1">
                <a:cs typeface="Arial"/>
              </a:rPr>
              <a:t>Introduction</a:t>
            </a:r>
            <a:r>
              <a:rPr lang="de-CH" dirty="0">
                <a:cs typeface="Arial"/>
              </a:rPr>
              <a:t> &amp; </a:t>
            </a:r>
            <a:r>
              <a:rPr lang="de-CH" dirty="0" err="1">
                <a:cs typeface="Arial"/>
              </a:rPr>
              <a:t>Overview</a:t>
            </a:r>
            <a:endParaRPr lang="de-CH" dirty="0"/>
          </a:p>
        </p:txBody>
      </p:sp>
      <p:sp>
        <p:nvSpPr>
          <p:cNvPr id="3" name="Textplatzhalter 2"/>
          <p:cNvSpPr>
            <a:spLocks noGrp="1"/>
          </p:cNvSpPr>
          <p:nvPr>
            <p:ph type="body" sz="quarter" idx="14"/>
          </p:nvPr>
        </p:nvSpPr>
        <p:spPr/>
        <p:txBody>
          <a:bodyPr/>
          <a:lstStyle/>
          <a:p>
            <a:r>
              <a:rPr lang="de-CH" dirty="0"/>
              <a:t>29.03.22</a:t>
            </a:r>
          </a:p>
        </p:txBody>
      </p:sp>
      <p:sp>
        <p:nvSpPr>
          <p:cNvPr id="4" name="Textplatzhalter 3"/>
          <p:cNvSpPr>
            <a:spLocks noGrp="1"/>
          </p:cNvSpPr>
          <p:nvPr>
            <p:ph type="body" sz="quarter" idx="15"/>
          </p:nvPr>
        </p:nvSpPr>
        <p:spPr/>
        <p:txBody>
          <a:bodyPr/>
          <a:lstStyle/>
          <a:p>
            <a:r>
              <a:rPr lang="de-CH" dirty="0" err="1"/>
              <a:t>Inden</a:t>
            </a:r>
            <a:r>
              <a:rPr lang="de-CH" dirty="0"/>
              <a:t> Michael</a:t>
            </a:r>
          </a:p>
        </p:txBody>
      </p:sp>
      <p:pic>
        <p:nvPicPr>
          <p:cNvPr id="12" name="Grafik 16">
            <a:extLst>
              <a:ext uri="{FF2B5EF4-FFF2-40B4-BE49-F238E27FC236}">
                <a16:creationId xmlns:a16="http://schemas.microsoft.com/office/drawing/2014/main" id="{E57622BF-4839-4137-99F1-3A4975A838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348" y="3246809"/>
            <a:ext cx="3476256" cy="1951056"/>
          </a:xfrm>
          <a:prstGeom prst="rect">
            <a:avLst/>
          </a:prstGeom>
        </p:spPr>
      </p:pic>
    </p:spTree>
    <p:extLst>
      <p:ext uri="{BB962C8B-B14F-4D97-AF65-F5344CB8AC3E}">
        <p14:creationId xmlns:p14="http://schemas.microsoft.com/office/powerpoint/2010/main" val="1611923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B02456-42DB-DE46-8982-FA28338DC28B}"/>
              </a:ext>
            </a:extLst>
          </p:cNvPr>
          <p:cNvSpPr>
            <a:spLocks noGrp="1"/>
          </p:cNvSpPr>
          <p:nvPr>
            <p:ph type="title"/>
          </p:nvPr>
        </p:nvSpPr>
        <p:spPr/>
        <p:txBody>
          <a:bodyPr/>
          <a:lstStyle/>
          <a:p>
            <a:r>
              <a:rPr lang="en-GB" dirty="0" err="1">
                <a:cs typeface="Arial"/>
              </a:rPr>
              <a:t>Generische</a:t>
            </a:r>
            <a:r>
              <a:rPr lang="en-GB" dirty="0">
                <a:cs typeface="Arial"/>
              </a:rPr>
              <a:t> </a:t>
            </a:r>
            <a:r>
              <a:rPr lang="en-GB" dirty="0" err="1">
                <a:cs typeface="Arial"/>
              </a:rPr>
              <a:t>Methoden</a:t>
            </a:r>
            <a:r>
              <a:rPr lang="en-GB" dirty="0">
                <a:cs typeface="Arial"/>
              </a:rPr>
              <a:t> </a:t>
            </a:r>
            <a:r>
              <a:rPr lang="en-GB" dirty="0" err="1">
                <a:cs typeface="Arial"/>
              </a:rPr>
              <a:t>mit</a:t>
            </a:r>
            <a:r>
              <a:rPr lang="en-GB" dirty="0">
                <a:cs typeface="Arial"/>
              </a:rPr>
              <a:t> </a:t>
            </a:r>
            <a:r>
              <a:rPr lang="en-GB" dirty="0" err="1">
                <a:cs typeface="Arial"/>
              </a:rPr>
              <a:t>Typanforderungen</a:t>
            </a:r>
            <a:endParaRPr lang="de-DE" dirty="0"/>
          </a:p>
        </p:txBody>
      </p:sp>
      <p:sp>
        <p:nvSpPr>
          <p:cNvPr id="3" name="Fußzeilenplatzhalter 2">
            <a:extLst>
              <a:ext uri="{FF2B5EF4-FFF2-40B4-BE49-F238E27FC236}">
                <a16:creationId xmlns:a16="http://schemas.microsoft.com/office/drawing/2014/main" id="{6854A63A-AC80-C749-A643-BCFF096F13D0}"/>
              </a:ext>
            </a:extLst>
          </p:cNvPr>
          <p:cNvSpPr>
            <a:spLocks noGrp="1"/>
          </p:cNvSpPr>
          <p:nvPr>
            <p:ph type="ftr" sz="quarter" idx="11"/>
          </p:nvPr>
        </p:nvSpPr>
        <p:spPr/>
        <p:txBody>
          <a:bodyPr/>
          <a:lstStyle/>
          <a:p>
            <a:r>
              <a:rPr lang="de-DE" noProof="0" dirty="0" err="1">
                <a:latin typeface="Consolas" panose="020B0609020204030204" pitchFamily="49" charset="0"/>
                <a:cs typeface="Consolas" panose="020B0609020204030204" pitchFamily="49" charset="0"/>
              </a:rPr>
              <a:t>examples</a:t>
            </a:r>
            <a:r>
              <a:rPr lang="de-DE" noProof="0" dirty="0">
                <a:latin typeface="Consolas" panose="020B0609020204030204" pitchFamily="49" charset="0"/>
                <a:cs typeface="Consolas" panose="020B0609020204030204" pitchFamily="49" charset="0"/>
              </a:rPr>
              <a:t>/</a:t>
            </a:r>
            <a:r>
              <a:rPr lang="de-CH" dirty="0">
                <a:latin typeface="Consolas" panose="020B0609020204030204" pitchFamily="49" charset="0"/>
                <a:cs typeface="Consolas" panose="020B0609020204030204" pitchFamily="49" charset="0"/>
              </a:rPr>
              <a:t>GenericeMethod_MaxOf3.java</a:t>
            </a:r>
          </a:p>
        </p:txBody>
      </p:sp>
      <p:sp>
        <p:nvSpPr>
          <p:cNvPr id="4" name="Foliennummernplatzhalter 3">
            <a:extLst>
              <a:ext uri="{FF2B5EF4-FFF2-40B4-BE49-F238E27FC236}">
                <a16:creationId xmlns:a16="http://schemas.microsoft.com/office/drawing/2014/main" id="{E6269838-D169-3D47-908E-8CB027FD209F}"/>
              </a:ext>
            </a:extLst>
          </p:cNvPr>
          <p:cNvSpPr>
            <a:spLocks noGrp="1"/>
          </p:cNvSpPr>
          <p:nvPr>
            <p:ph type="sldNum" sz="quarter" idx="12"/>
          </p:nvPr>
        </p:nvSpPr>
        <p:spPr/>
        <p:txBody>
          <a:bodyPr/>
          <a:lstStyle/>
          <a:p>
            <a:fld id="{67D67EBC-F92F-4A05-89A7-F3AE192919CB}" type="slidenum">
              <a:rPr lang="en-US" smtClean="0"/>
              <a:pPr/>
              <a:t>10</a:t>
            </a:fld>
            <a:endParaRPr lang="en-US"/>
          </a:p>
        </p:txBody>
      </p:sp>
      <p:sp>
        <p:nvSpPr>
          <p:cNvPr id="5" name="Textplatzhalter 4">
            <a:extLst>
              <a:ext uri="{FF2B5EF4-FFF2-40B4-BE49-F238E27FC236}">
                <a16:creationId xmlns:a16="http://schemas.microsoft.com/office/drawing/2014/main" id="{8FEB7002-6DFB-2B40-804B-BCCF9DE77A5D}"/>
              </a:ext>
            </a:extLst>
          </p:cNvPr>
          <p:cNvSpPr>
            <a:spLocks noGrp="1"/>
          </p:cNvSpPr>
          <p:nvPr>
            <p:ph type="body" sz="quarter" idx="13"/>
          </p:nvPr>
        </p:nvSpPr>
        <p:spPr/>
        <p:txBody>
          <a:bodyPr/>
          <a:lstStyle/>
          <a:p>
            <a:endParaRPr lang="de-DE" b="1" dirty="0">
              <a:solidFill>
                <a:srgbClr val="FF0000"/>
              </a:solidFill>
            </a:endParaRPr>
          </a:p>
          <a:p>
            <a:endParaRPr lang="de-DE" b="1" dirty="0">
              <a:solidFill>
                <a:srgbClr val="FF0000"/>
              </a:solidFill>
            </a:endParaRPr>
          </a:p>
          <a:p>
            <a:endParaRPr lang="de-DE" b="1" dirty="0">
              <a:solidFill>
                <a:srgbClr val="FF0000"/>
              </a:solidFill>
            </a:endParaRPr>
          </a:p>
          <a:p>
            <a:endParaRPr lang="de-DE" b="1" dirty="0"/>
          </a:p>
          <a:p>
            <a:endParaRPr lang="de-DE" dirty="0"/>
          </a:p>
          <a:p>
            <a:endParaRPr lang="de-CH" dirty="0"/>
          </a:p>
        </p:txBody>
      </p:sp>
      <p:sp>
        <p:nvSpPr>
          <p:cNvPr id="6" name="Rechteck 5">
            <a:extLst>
              <a:ext uri="{FF2B5EF4-FFF2-40B4-BE49-F238E27FC236}">
                <a16:creationId xmlns:a16="http://schemas.microsoft.com/office/drawing/2014/main" id="{27E8419F-FF41-E24C-9E0B-C9D62A2EC1E9}"/>
              </a:ext>
            </a:extLst>
          </p:cNvPr>
          <p:cNvSpPr/>
          <p:nvPr/>
        </p:nvSpPr>
        <p:spPr>
          <a:xfrm>
            <a:off x="371474" y="1133061"/>
            <a:ext cx="10945710" cy="5355312"/>
          </a:xfrm>
          <a:prstGeom prst="rect">
            <a:avLst/>
          </a:prstGeom>
        </p:spPr>
        <p:txBody>
          <a:bodyPr wrap="square">
            <a:spAutoFit/>
          </a:bodyPr>
          <a:lstStyle/>
          <a:p>
            <a:r>
              <a:rPr lang="de-CH" b="1" dirty="0" err="1">
                <a:solidFill>
                  <a:srgbClr val="7F0055"/>
                </a:solidFill>
                <a:latin typeface="Menlo" panose="020B0609030804020204" pitchFamily="49" charset="0"/>
              </a:rPr>
              <a:t>public</a:t>
            </a:r>
            <a:r>
              <a:rPr lang="de-CH" dirty="0">
                <a:latin typeface="Menlo" panose="020B0609030804020204" pitchFamily="49" charset="0"/>
              </a:rPr>
              <a:t> </a:t>
            </a:r>
            <a:r>
              <a:rPr lang="de-CH" b="1" dirty="0" err="1">
                <a:solidFill>
                  <a:srgbClr val="7F0055"/>
                </a:solidFill>
                <a:latin typeface="Menlo" panose="020B0609030804020204" pitchFamily="49" charset="0"/>
              </a:rPr>
              <a:t>static</a:t>
            </a:r>
            <a:r>
              <a:rPr lang="de-CH" dirty="0">
                <a:latin typeface="Menlo" panose="020B0609030804020204" pitchFamily="49" charset="0"/>
              </a:rPr>
              <a:t> </a:t>
            </a:r>
            <a:r>
              <a:rPr lang="de-CH" dirty="0">
                <a:highlight>
                  <a:srgbClr val="FFFF00"/>
                </a:highlight>
                <a:latin typeface="Menlo" panose="020B0609030804020204" pitchFamily="49" charset="0"/>
              </a:rPr>
              <a:t>&lt;T&gt;</a:t>
            </a:r>
            <a:r>
              <a:rPr lang="de-CH" dirty="0">
                <a:latin typeface="Menlo" panose="020B0609030804020204" pitchFamily="49" charset="0"/>
              </a:rPr>
              <a:t> T maxOf3(T </a:t>
            </a:r>
            <a:r>
              <a:rPr lang="de-CH" dirty="0">
                <a:solidFill>
                  <a:srgbClr val="6A3E3E"/>
                </a:solidFill>
                <a:latin typeface="Menlo" panose="020B0609030804020204" pitchFamily="49" charset="0"/>
              </a:rPr>
              <a:t>x</a:t>
            </a:r>
            <a:r>
              <a:rPr lang="de-CH" dirty="0">
                <a:latin typeface="Menlo" panose="020B0609030804020204" pitchFamily="49" charset="0"/>
              </a:rPr>
              <a:t>, T </a:t>
            </a:r>
            <a:r>
              <a:rPr lang="de-CH" dirty="0" err="1">
                <a:solidFill>
                  <a:srgbClr val="6A3E3E"/>
                </a:solidFill>
                <a:latin typeface="Menlo" panose="020B0609030804020204" pitchFamily="49" charset="0"/>
              </a:rPr>
              <a:t>y</a:t>
            </a:r>
            <a:r>
              <a:rPr lang="de-CH" dirty="0">
                <a:latin typeface="Menlo" panose="020B0609030804020204" pitchFamily="49" charset="0"/>
              </a:rPr>
              <a:t>, T </a:t>
            </a:r>
            <a:r>
              <a:rPr lang="de-CH" dirty="0" err="1">
                <a:solidFill>
                  <a:srgbClr val="6A3E3E"/>
                </a:solidFill>
                <a:latin typeface="Menlo" panose="020B0609030804020204" pitchFamily="49" charset="0"/>
              </a:rPr>
              <a:t>z</a:t>
            </a:r>
            <a:r>
              <a:rPr lang="de-CH" dirty="0">
                <a:latin typeface="Menlo" panose="020B0609030804020204" pitchFamily="49" charset="0"/>
              </a:rPr>
              <a:t>) {</a:t>
            </a:r>
          </a:p>
          <a:p>
            <a:r>
              <a:rPr lang="de-CH" dirty="0">
                <a:latin typeface="Menlo" panose="020B0609030804020204" pitchFamily="49" charset="0"/>
              </a:rPr>
              <a:t>    T </a:t>
            </a:r>
            <a:r>
              <a:rPr lang="de-CH" dirty="0" err="1">
                <a:solidFill>
                  <a:srgbClr val="6A3E3E"/>
                </a:solidFill>
                <a:latin typeface="Menlo" panose="020B0609030804020204" pitchFamily="49" charset="0"/>
              </a:rPr>
              <a:t>max</a:t>
            </a:r>
            <a:r>
              <a:rPr lang="de-CH" dirty="0">
                <a:latin typeface="Menlo" panose="020B0609030804020204" pitchFamily="49" charset="0"/>
              </a:rPr>
              <a:t> = </a:t>
            </a:r>
            <a:r>
              <a:rPr lang="de-CH" dirty="0">
                <a:solidFill>
                  <a:srgbClr val="6A3E3E"/>
                </a:solidFill>
                <a:latin typeface="Menlo" panose="020B0609030804020204" pitchFamily="49" charset="0"/>
              </a:rPr>
              <a:t>x</a:t>
            </a:r>
            <a:r>
              <a:rPr lang="de-CH" dirty="0">
                <a:latin typeface="Menlo" panose="020B0609030804020204" pitchFamily="49" charset="0"/>
              </a:rPr>
              <a:t>;</a:t>
            </a:r>
          </a:p>
          <a:p>
            <a:endParaRPr lang="de-CH" dirty="0">
              <a:latin typeface="Menlo" panose="020B0609030804020204" pitchFamily="49" charset="0"/>
            </a:endParaRPr>
          </a:p>
          <a:p>
            <a:r>
              <a:rPr lang="de-CH" b="1" dirty="0">
                <a:solidFill>
                  <a:srgbClr val="7F0055"/>
                </a:solidFill>
                <a:latin typeface="Menlo" panose="020B0609030804020204" pitchFamily="49" charset="0"/>
              </a:rPr>
              <a:t>    </a:t>
            </a:r>
            <a:r>
              <a:rPr lang="de-CH" b="1" dirty="0" err="1">
                <a:solidFill>
                  <a:srgbClr val="7F0055"/>
                </a:solidFill>
                <a:latin typeface="Menlo" panose="020B0609030804020204" pitchFamily="49" charset="0"/>
              </a:rPr>
              <a:t>if</a:t>
            </a:r>
            <a:r>
              <a:rPr lang="de-CH" dirty="0">
                <a:latin typeface="Menlo" panose="020B0609030804020204" pitchFamily="49" charset="0"/>
              </a:rPr>
              <a:t> (</a:t>
            </a:r>
            <a:r>
              <a:rPr lang="de-CH" dirty="0" err="1">
                <a:solidFill>
                  <a:srgbClr val="6A3E3E"/>
                </a:solidFill>
                <a:latin typeface="Menlo" panose="020B0609030804020204" pitchFamily="49" charset="0"/>
              </a:rPr>
              <a:t>y</a:t>
            </a:r>
            <a:r>
              <a:rPr lang="de-CH" dirty="0" err="1">
                <a:latin typeface="Menlo" panose="020B0609030804020204" pitchFamily="49" charset="0"/>
              </a:rPr>
              <a:t>.</a:t>
            </a:r>
            <a:r>
              <a:rPr lang="de-CH" dirty="0" err="1">
                <a:solidFill>
                  <a:srgbClr val="FF0000"/>
                </a:solidFill>
                <a:latin typeface="Menlo" panose="020B0609030804020204" pitchFamily="49" charset="0"/>
              </a:rPr>
              <a:t>compareTo</a:t>
            </a:r>
            <a:r>
              <a:rPr lang="de-CH" dirty="0">
                <a:latin typeface="Menlo" panose="020B0609030804020204" pitchFamily="49" charset="0"/>
              </a:rPr>
              <a:t>(</a:t>
            </a:r>
            <a:r>
              <a:rPr lang="de-CH" dirty="0" err="1">
                <a:solidFill>
                  <a:srgbClr val="6A3E3E"/>
                </a:solidFill>
                <a:latin typeface="Menlo" panose="020B0609030804020204" pitchFamily="49" charset="0"/>
              </a:rPr>
              <a:t>max</a:t>
            </a:r>
            <a:r>
              <a:rPr lang="de-CH" dirty="0">
                <a:latin typeface="Menlo" panose="020B0609030804020204" pitchFamily="49" charset="0"/>
              </a:rPr>
              <a:t>) &gt; 0) {</a:t>
            </a:r>
          </a:p>
          <a:p>
            <a:r>
              <a:rPr lang="de-CH" dirty="0">
                <a:solidFill>
                  <a:srgbClr val="6A3E3E"/>
                </a:solidFill>
                <a:latin typeface="Menlo" panose="020B0609030804020204" pitchFamily="49" charset="0"/>
              </a:rPr>
              <a:t>        </a:t>
            </a:r>
            <a:r>
              <a:rPr lang="de-CH" dirty="0" err="1">
                <a:solidFill>
                  <a:srgbClr val="6A3E3E"/>
                </a:solidFill>
                <a:latin typeface="Menlo" panose="020B0609030804020204" pitchFamily="49" charset="0"/>
              </a:rPr>
              <a:t>max</a:t>
            </a:r>
            <a:r>
              <a:rPr lang="de-CH" dirty="0">
                <a:latin typeface="Menlo" panose="020B0609030804020204" pitchFamily="49" charset="0"/>
              </a:rPr>
              <a:t> = </a:t>
            </a:r>
            <a:r>
              <a:rPr lang="de-CH" dirty="0" err="1">
                <a:solidFill>
                  <a:srgbClr val="6A3E3E"/>
                </a:solidFill>
                <a:latin typeface="Menlo" panose="020B0609030804020204" pitchFamily="49" charset="0"/>
              </a:rPr>
              <a:t>y</a:t>
            </a:r>
            <a:r>
              <a:rPr lang="de-CH" dirty="0">
                <a:latin typeface="Menlo" panose="020B0609030804020204" pitchFamily="49" charset="0"/>
              </a:rPr>
              <a:t>;</a:t>
            </a:r>
          </a:p>
          <a:p>
            <a:r>
              <a:rPr lang="de-CH" dirty="0">
                <a:latin typeface="Menlo" panose="020B0609030804020204" pitchFamily="49" charset="0"/>
              </a:rPr>
              <a:t>    }</a:t>
            </a:r>
          </a:p>
          <a:p>
            <a:endParaRPr lang="de-CH" dirty="0">
              <a:latin typeface="Menlo" panose="020B0609030804020204" pitchFamily="49" charset="0"/>
            </a:endParaRPr>
          </a:p>
          <a:p>
            <a:r>
              <a:rPr lang="de-CH" b="1" dirty="0">
                <a:solidFill>
                  <a:srgbClr val="7F0055"/>
                </a:solidFill>
                <a:latin typeface="Menlo" panose="020B0609030804020204" pitchFamily="49" charset="0"/>
              </a:rPr>
              <a:t>    </a:t>
            </a:r>
            <a:r>
              <a:rPr lang="de-CH" b="1" dirty="0" err="1">
                <a:solidFill>
                  <a:srgbClr val="7F0055"/>
                </a:solidFill>
                <a:latin typeface="Menlo" panose="020B0609030804020204" pitchFamily="49" charset="0"/>
              </a:rPr>
              <a:t>if</a:t>
            </a:r>
            <a:r>
              <a:rPr lang="de-CH" dirty="0">
                <a:latin typeface="Menlo" panose="020B0609030804020204" pitchFamily="49" charset="0"/>
              </a:rPr>
              <a:t> (</a:t>
            </a:r>
            <a:r>
              <a:rPr lang="de-CH" dirty="0" err="1">
                <a:solidFill>
                  <a:srgbClr val="6A3E3E"/>
                </a:solidFill>
                <a:latin typeface="Menlo" panose="020B0609030804020204" pitchFamily="49" charset="0"/>
              </a:rPr>
              <a:t>z</a:t>
            </a:r>
            <a:r>
              <a:rPr lang="de-CH" dirty="0" err="1">
                <a:latin typeface="Menlo" panose="020B0609030804020204" pitchFamily="49" charset="0"/>
              </a:rPr>
              <a:t>.</a:t>
            </a:r>
            <a:r>
              <a:rPr lang="de-CH" dirty="0" err="1">
                <a:solidFill>
                  <a:srgbClr val="FF0000"/>
                </a:solidFill>
                <a:latin typeface="Menlo" panose="020B0609030804020204" pitchFamily="49" charset="0"/>
              </a:rPr>
              <a:t>compareTo</a:t>
            </a:r>
            <a:r>
              <a:rPr lang="de-CH" dirty="0">
                <a:latin typeface="Menlo" panose="020B0609030804020204" pitchFamily="49" charset="0"/>
              </a:rPr>
              <a:t>(</a:t>
            </a:r>
            <a:r>
              <a:rPr lang="de-CH" dirty="0" err="1">
                <a:solidFill>
                  <a:srgbClr val="6A3E3E"/>
                </a:solidFill>
                <a:latin typeface="Menlo" panose="020B0609030804020204" pitchFamily="49" charset="0"/>
              </a:rPr>
              <a:t>max</a:t>
            </a:r>
            <a:r>
              <a:rPr lang="de-CH" dirty="0">
                <a:latin typeface="Menlo" panose="020B0609030804020204" pitchFamily="49" charset="0"/>
              </a:rPr>
              <a:t>) &gt; 0) {</a:t>
            </a:r>
          </a:p>
          <a:p>
            <a:r>
              <a:rPr lang="de-CH" dirty="0">
                <a:solidFill>
                  <a:srgbClr val="6A3E3E"/>
                </a:solidFill>
                <a:latin typeface="Menlo" panose="020B0609030804020204" pitchFamily="49" charset="0"/>
              </a:rPr>
              <a:t>        </a:t>
            </a:r>
            <a:r>
              <a:rPr lang="de-CH" dirty="0" err="1">
                <a:solidFill>
                  <a:srgbClr val="6A3E3E"/>
                </a:solidFill>
                <a:latin typeface="Menlo" panose="020B0609030804020204" pitchFamily="49" charset="0"/>
              </a:rPr>
              <a:t>max</a:t>
            </a:r>
            <a:r>
              <a:rPr lang="de-CH" dirty="0">
                <a:latin typeface="Menlo" panose="020B0609030804020204" pitchFamily="49" charset="0"/>
              </a:rPr>
              <a:t> = </a:t>
            </a:r>
            <a:r>
              <a:rPr lang="de-CH" dirty="0" err="1">
                <a:solidFill>
                  <a:srgbClr val="6A3E3E"/>
                </a:solidFill>
                <a:latin typeface="Menlo" panose="020B0609030804020204" pitchFamily="49" charset="0"/>
              </a:rPr>
              <a:t>z</a:t>
            </a:r>
            <a:r>
              <a:rPr lang="de-CH" dirty="0">
                <a:latin typeface="Menlo" panose="020B0609030804020204" pitchFamily="49" charset="0"/>
              </a:rPr>
              <a:t>;</a:t>
            </a:r>
          </a:p>
          <a:p>
            <a:r>
              <a:rPr lang="de-CH" dirty="0">
                <a:latin typeface="Menlo" panose="020B0609030804020204" pitchFamily="49" charset="0"/>
              </a:rPr>
              <a:t>    }</a:t>
            </a:r>
          </a:p>
          <a:p>
            <a:endParaRPr lang="de-CH" dirty="0">
              <a:latin typeface="Menlo" panose="020B0609030804020204" pitchFamily="49" charset="0"/>
            </a:endParaRPr>
          </a:p>
          <a:p>
            <a:r>
              <a:rPr lang="de-CH" b="1" dirty="0">
                <a:solidFill>
                  <a:srgbClr val="7F0055"/>
                </a:solidFill>
                <a:latin typeface="Menlo" panose="020B0609030804020204" pitchFamily="49" charset="0"/>
              </a:rPr>
              <a:t>    </a:t>
            </a:r>
            <a:r>
              <a:rPr lang="de-CH" b="1" dirty="0" err="1">
                <a:solidFill>
                  <a:srgbClr val="7F0055"/>
                </a:solidFill>
                <a:latin typeface="Menlo" panose="020B0609030804020204" pitchFamily="49" charset="0"/>
              </a:rPr>
              <a:t>return</a:t>
            </a:r>
            <a:r>
              <a:rPr lang="de-CH" dirty="0">
                <a:solidFill>
                  <a:srgbClr val="000000"/>
                </a:solidFill>
                <a:latin typeface="Menlo" panose="020B0609030804020204" pitchFamily="49" charset="0"/>
              </a:rPr>
              <a:t> </a:t>
            </a:r>
            <a:r>
              <a:rPr lang="de-CH" dirty="0" err="1">
                <a:solidFill>
                  <a:srgbClr val="6A3E3E"/>
                </a:solidFill>
                <a:latin typeface="Menlo" panose="020B0609030804020204" pitchFamily="49" charset="0"/>
              </a:rPr>
              <a:t>max</a:t>
            </a:r>
            <a:r>
              <a:rPr lang="de-CH" dirty="0">
                <a:solidFill>
                  <a:srgbClr val="000000"/>
                </a:solidFill>
                <a:latin typeface="Menlo" panose="020B0609030804020204" pitchFamily="49" charset="0"/>
              </a:rPr>
              <a:t>;</a:t>
            </a:r>
            <a:endParaRPr lang="de-CH" dirty="0">
              <a:solidFill>
                <a:srgbClr val="7F0055"/>
              </a:solidFill>
              <a:latin typeface="Menlo" panose="020B0609030804020204" pitchFamily="49" charset="0"/>
            </a:endParaRPr>
          </a:p>
          <a:p>
            <a:r>
              <a:rPr lang="de-CH" dirty="0">
                <a:latin typeface="Menlo" panose="020B0609030804020204" pitchFamily="49" charset="0"/>
              </a:rPr>
              <a:t>}</a:t>
            </a:r>
          </a:p>
          <a:p>
            <a:endParaRPr lang="de-CH" dirty="0">
              <a:latin typeface="Menlo" panose="020B0609030804020204" pitchFamily="49" charset="0"/>
            </a:endParaRPr>
          </a:p>
          <a:p>
            <a:r>
              <a:rPr lang="de-CH" dirty="0">
                <a:latin typeface="Menlo" panose="020B0609030804020204" pitchFamily="49" charset="0"/>
              </a:rPr>
              <a:t>=&gt;</a:t>
            </a:r>
            <a:br>
              <a:rPr lang="de-CH" dirty="0">
                <a:latin typeface="Menlo" panose="020B0609030804020204" pitchFamily="49" charset="0"/>
              </a:rPr>
            </a:br>
            <a:endParaRPr lang="de-CH" dirty="0">
              <a:latin typeface="Menlo" panose="020B0609030804020204" pitchFamily="49" charset="0"/>
            </a:endParaRPr>
          </a:p>
          <a:p>
            <a:r>
              <a:rPr lang="de-CH" i="1" dirty="0">
                <a:latin typeface="Menlo" panose="020B0609030804020204" pitchFamily="49" charset="0"/>
              </a:rPr>
              <a:t>maxOf3</a:t>
            </a:r>
            <a:r>
              <a:rPr lang="de-CH" dirty="0">
                <a:latin typeface="Menlo" panose="020B0609030804020204" pitchFamily="49" charset="0"/>
              </a:rPr>
              <a:t>(1, 7, 2)</a:t>
            </a:r>
          </a:p>
          <a:p>
            <a:r>
              <a:rPr lang="de-CH" i="1" dirty="0">
                <a:latin typeface="Menlo" panose="020B0609030804020204" pitchFamily="49" charset="0"/>
              </a:rPr>
              <a:t>maxOf3</a:t>
            </a:r>
            <a:r>
              <a:rPr lang="de-CH" dirty="0">
                <a:latin typeface="Menlo" panose="020B0609030804020204" pitchFamily="49" charset="0"/>
              </a:rPr>
              <a:t>(6.6, 8.8, 7.7)</a:t>
            </a:r>
          </a:p>
          <a:p>
            <a:r>
              <a:rPr lang="de-CH" i="1" dirty="0">
                <a:solidFill>
                  <a:srgbClr val="000000"/>
                </a:solidFill>
                <a:latin typeface="Menlo" panose="020B0609030804020204" pitchFamily="49" charset="0"/>
              </a:rPr>
              <a:t>maxOf3</a:t>
            </a:r>
            <a:r>
              <a:rPr lang="de-CH" dirty="0">
                <a:solidFill>
                  <a:srgbClr val="000000"/>
                </a:solidFill>
                <a:latin typeface="Menlo" panose="020B0609030804020204" pitchFamily="49" charset="0"/>
              </a:rPr>
              <a:t>(</a:t>
            </a:r>
            <a:r>
              <a:rPr lang="de-CH" dirty="0">
                <a:solidFill>
                  <a:srgbClr val="2A00FF"/>
                </a:solidFill>
                <a:latin typeface="Menlo" panose="020B0609030804020204" pitchFamily="49" charset="0"/>
              </a:rPr>
              <a:t>"Java"</a:t>
            </a:r>
            <a:r>
              <a:rPr lang="de-CH" dirty="0">
                <a:solidFill>
                  <a:srgbClr val="000000"/>
                </a:solidFill>
                <a:latin typeface="Menlo" panose="020B0609030804020204" pitchFamily="49" charset="0"/>
              </a:rPr>
              <a:t>, </a:t>
            </a:r>
            <a:r>
              <a:rPr lang="de-CH" dirty="0">
                <a:solidFill>
                  <a:srgbClr val="2A00FF"/>
                </a:solidFill>
                <a:latin typeface="Menlo" panose="020B0609030804020204" pitchFamily="49" charset="0"/>
              </a:rPr>
              <a:t>"Python"</a:t>
            </a:r>
            <a:r>
              <a:rPr lang="de-CH" dirty="0">
                <a:solidFill>
                  <a:srgbClr val="000000"/>
                </a:solidFill>
                <a:latin typeface="Menlo" panose="020B0609030804020204" pitchFamily="49" charset="0"/>
              </a:rPr>
              <a:t>, </a:t>
            </a:r>
            <a:r>
              <a:rPr lang="de-CH" dirty="0">
                <a:solidFill>
                  <a:srgbClr val="2A00FF"/>
                </a:solidFill>
                <a:latin typeface="Menlo" panose="020B0609030804020204" pitchFamily="49" charset="0"/>
              </a:rPr>
              <a:t>"C#"</a:t>
            </a:r>
            <a:r>
              <a:rPr lang="de-CH" dirty="0">
                <a:solidFill>
                  <a:srgbClr val="000000"/>
                </a:solidFill>
                <a:latin typeface="Menlo" panose="020B0609030804020204" pitchFamily="49" charset="0"/>
              </a:rPr>
              <a:t>)</a:t>
            </a:r>
            <a:endParaRPr lang="de-CH" dirty="0">
              <a:solidFill>
                <a:srgbClr val="2A00FF"/>
              </a:solidFill>
              <a:latin typeface="Menlo" panose="020B0609030804020204" pitchFamily="49" charset="0"/>
            </a:endParaRPr>
          </a:p>
        </p:txBody>
      </p:sp>
      <p:sp>
        <p:nvSpPr>
          <p:cNvPr id="7" name="Rechteck 6">
            <a:extLst>
              <a:ext uri="{FF2B5EF4-FFF2-40B4-BE49-F238E27FC236}">
                <a16:creationId xmlns:a16="http://schemas.microsoft.com/office/drawing/2014/main" id="{0765C8B0-D7A8-8E43-B66A-382DC863B73B}"/>
              </a:ext>
            </a:extLst>
          </p:cNvPr>
          <p:cNvSpPr/>
          <p:nvPr/>
        </p:nvSpPr>
        <p:spPr>
          <a:xfrm>
            <a:off x="5581237" y="2436812"/>
            <a:ext cx="6012223" cy="369332"/>
          </a:xfrm>
          <a:prstGeom prst="rect">
            <a:avLst/>
          </a:prstGeom>
        </p:spPr>
        <p:txBody>
          <a:bodyPr wrap="none">
            <a:spAutoFit/>
          </a:bodyPr>
          <a:lstStyle/>
          <a:p>
            <a:r>
              <a:rPr lang="de-CH" b="1" dirty="0">
                <a:solidFill>
                  <a:srgbClr val="FF0000"/>
                </a:solidFill>
                <a:latin typeface="Helvetica Neue" panose="02000503000000020004" pitchFamily="2" charset="0"/>
              </a:rPr>
              <a:t>The </a:t>
            </a:r>
            <a:r>
              <a:rPr lang="de-CH" b="1" dirty="0" err="1">
                <a:solidFill>
                  <a:srgbClr val="FF0000"/>
                </a:solidFill>
                <a:latin typeface="Helvetica Neue" panose="02000503000000020004" pitchFamily="2" charset="0"/>
              </a:rPr>
              <a:t>method</a:t>
            </a:r>
            <a:r>
              <a:rPr lang="de-CH" b="1" dirty="0">
                <a:solidFill>
                  <a:srgbClr val="FF0000"/>
                </a:solidFill>
                <a:latin typeface="Helvetica Neue" panose="02000503000000020004" pitchFamily="2" charset="0"/>
              </a:rPr>
              <a:t> </a:t>
            </a:r>
            <a:r>
              <a:rPr lang="de-CH" b="1" dirty="0" err="1">
                <a:solidFill>
                  <a:srgbClr val="FF0000"/>
                </a:solidFill>
                <a:latin typeface="Helvetica Neue" panose="02000503000000020004" pitchFamily="2" charset="0"/>
              </a:rPr>
              <a:t>compareTo</a:t>
            </a:r>
            <a:r>
              <a:rPr lang="de-CH" b="1" dirty="0">
                <a:solidFill>
                  <a:srgbClr val="FF0000"/>
                </a:solidFill>
                <a:latin typeface="Helvetica Neue" panose="02000503000000020004" pitchFamily="2" charset="0"/>
              </a:rPr>
              <a:t>(T) </a:t>
            </a:r>
            <a:r>
              <a:rPr lang="de-CH" b="1" dirty="0" err="1">
                <a:solidFill>
                  <a:srgbClr val="FF0000"/>
                </a:solidFill>
                <a:latin typeface="Helvetica Neue" panose="02000503000000020004" pitchFamily="2" charset="0"/>
              </a:rPr>
              <a:t>is</a:t>
            </a:r>
            <a:r>
              <a:rPr lang="de-CH" b="1" dirty="0">
                <a:solidFill>
                  <a:srgbClr val="FF0000"/>
                </a:solidFill>
                <a:latin typeface="Helvetica Neue" panose="02000503000000020004" pitchFamily="2" charset="0"/>
              </a:rPr>
              <a:t> </a:t>
            </a:r>
            <a:r>
              <a:rPr lang="de-CH" b="1" dirty="0" err="1">
                <a:solidFill>
                  <a:srgbClr val="FF0000"/>
                </a:solidFill>
                <a:latin typeface="Helvetica Neue" panose="02000503000000020004" pitchFamily="2" charset="0"/>
              </a:rPr>
              <a:t>undefined</a:t>
            </a:r>
            <a:r>
              <a:rPr lang="de-CH" b="1" dirty="0">
                <a:solidFill>
                  <a:srgbClr val="FF0000"/>
                </a:solidFill>
                <a:latin typeface="Helvetica Neue" panose="02000503000000020004" pitchFamily="2" charset="0"/>
              </a:rPr>
              <a:t> </a:t>
            </a:r>
            <a:r>
              <a:rPr lang="de-CH" b="1" dirty="0" err="1">
                <a:solidFill>
                  <a:srgbClr val="FF0000"/>
                </a:solidFill>
                <a:latin typeface="Helvetica Neue" panose="02000503000000020004" pitchFamily="2" charset="0"/>
              </a:rPr>
              <a:t>for</a:t>
            </a:r>
            <a:r>
              <a:rPr lang="de-CH" b="1" dirty="0">
                <a:solidFill>
                  <a:srgbClr val="FF0000"/>
                </a:solidFill>
                <a:latin typeface="Helvetica Neue" panose="02000503000000020004" pitchFamily="2" charset="0"/>
              </a:rPr>
              <a:t> </a:t>
            </a:r>
            <a:r>
              <a:rPr lang="de-CH" b="1" dirty="0" err="1">
                <a:solidFill>
                  <a:srgbClr val="FF0000"/>
                </a:solidFill>
                <a:latin typeface="Helvetica Neue" panose="02000503000000020004" pitchFamily="2" charset="0"/>
              </a:rPr>
              <a:t>the</a:t>
            </a:r>
            <a:r>
              <a:rPr lang="de-CH" b="1" dirty="0">
                <a:solidFill>
                  <a:srgbClr val="FF0000"/>
                </a:solidFill>
                <a:latin typeface="Helvetica Neue" panose="02000503000000020004" pitchFamily="2" charset="0"/>
              </a:rPr>
              <a:t> type T</a:t>
            </a:r>
            <a:endParaRPr lang="de-CH" b="1" dirty="0">
              <a:solidFill>
                <a:srgbClr val="FF0000"/>
              </a:solidFill>
              <a:effectLst/>
              <a:latin typeface="Helvetica Neue" panose="02000503000000020004" pitchFamily="2" charset="0"/>
            </a:endParaRPr>
          </a:p>
        </p:txBody>
      </p:sp>
    </p:spTree>
    <p:extLst>
      <p:ext uri="{BB962C8B-B14F-4D97-AF65-F5344CB8AC3E}">
        <p14:creationId xmlns:p14="http://schemas.microsoft.com/office/powerpoint/2010/main" val="2388698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B02456-42DB-DE46-8982-FA28338DC28B}"/>
              </a:ext>
            </a:extLst>
          </p:cNvPr>
          <p:cNvSpPr>
            <a:spLocks noGrp="1"/>
          </p:cNvSpPr>
          <p:nvPr>
            <p:ph type="title"/>
          </p:nvPr>
        </p:nvSpPr>
        <p:spPr/>
        <p:txBody>
          <a:bodyPr/>
          <a:lstStyle/>
          <a:p>
            <a:r>
              <a:rPr lang="en-GB" dirty="0" err="1">
                <a:cs typeface="Arial"/>
              </a:rPr>
              <a:t>Generische</a:t>
            </a:r>
            <a:r>
              <a:rPr lang="en-GB" dirty="0">
                <a:cs typeface="Arial"/>
              </a:rPr>
              <a:t> </a:t>
            </a:r>
            <a:r>
              <a:rPr lang="en-GB" dirty="0" err="1">
                <a:cs typeface="Arial"/>
              </a:rPr>
              <a:t>Methoden</a:t>
            </a:r>
            <a:r>
              <a:rPr lang="en-GB" dirty="0">
                <a:cs typeface="Arial"/>
              </a:rPr>
              <a:t> </a:t>
            </a:r>
            <a:r>
              <a:rPr lang="en-GB" dirty="0" err="1">
                <a:cs typeface="Arial"/>
              </a:rPr>
              <a:t>mit</a:t>
            </a:r>
            <a:r>
              <a:rPr lang="en-GB" dirty="0">
                <a:cs typeface="Arial"/>
              </a:rPr>
              <a:t> </a:t>
            </a:r>
            <a:r>
              <a:rPr lang="en-GB" dirty="0" err="1">
                <a:cs typeface="Arial"/>
              </a:rPr>
              <a:t>Typanforderungen</a:t>
            </a:r>
            <a:endParaRPr lang="de-DE" dirty="0"/>
          </a:p>
        </p:txBody>
      </p:sp>
      <p:sp>
        <p:nvSpPr>
          <p:cNvPr id="3" name="Fußzeilenplatzhalter 2">
            <a:extLst>
              <a:ext uri="{FF2B5EF4-FFF2-40B4-BE49-F238E27FC236}">
                <a16:creationId xmlns:a16="http://schemas.microsoft.com/office/drawing/2014/main" id="{6854A63A-AC80-C749-A643-BCFF096F13D0}"/>
              </a:ext>
            </a:extLst>
          </p:cNvPr>
          <p:cNvSpPr>
            <a:spLocks noGrp="1"/>
          </p:cNvSpPr>
          <p:nvPr>
            <p:ph type="ftr" sz="quarter" idx="11"/>
          </p:nvPr>
        </p:nvSpPr>
        <p:spPr/>
        <p:txBody>
          <a:bodyPr/>
          <a:lstStyle/>
          <a:p>
            <a:r>
              <a:rPr lang="de-DE" noProof="0" dirty="0" err="1">
                <a:latin typeface="Consolas" panose="020B0609020204030204" pitchFamily="49" charset="0"/>
                <a:cs typeface="Consolas" panose="020B0609020204030204" pitchFamily="49" charset="0"/>
              </a:rPr>
              <a:t>examples</a:t>
            </a:r>
            <a:r>
              <a:rPr lang="de-DE" noProof="0" dirty="0">
                <a:latin typeface="Consolas" panose="020B0609020204030204" pitchFamily="49" charset="0"/>
                <a:cs typeface="Consolas" panose="020B0609020204030204" pitchFamily="49" charset="0"/>
              </a:rPr>
              <a:t>/</a:t>
            </a:r>
            <a:r>
              <a:rPr lang="de-CH" dirty="0">
                <a:latin typeface="Consolas" panose="020B0609020204030204" pitchFamily="49" charset="0"/>
                <a:cs typeface="Consolas" panose="020B0609020204030204" pitchFamily="49" charset="0"/>
              </a:rPr>
              <a:t>GenericeMethod_MaxOf3.java</a:t>
            </a:r>
          </a:p>
        </p:txBody>
      </p:sp>
      <p:sp>
        <p:nvSpPr>
          <p:cNvPr id="4" name="Foliennummernplatzhalter 3">
            <a:extLst>
              <a:ext uri="{FF2B5EF4-FFF2-40B4-BE49-F238E27FC236}">
                <a16:creationId xmlns:a16="http://schemas.microsoft.com/office/drawing/2014/main" id="{E6269838-D169-3D47-908E-8CB027FD209F}"/>
              </a:ext>
            </a:extLst>
          </p:cNvPr>
          <p:cNvSpPr>
            <a:spLocks noGrp="1"/>
          </p:cNvSpPr>
          <p:nvPr>
            <p:ph type="sldNum" sz="quarter" idx="12"/>
          </p:nvPr>
        </p:nvSpPr>
        <p:spPr/>
        <p:txBody>
          <a:bodyPr/>
          <a:lstStyle/>
          <a:p>
            <a:fld id="{67D67EBC-F92F-4A05-89A7-F3AE192919CB}" type="slidenum">
              <a:rPr lang="en-US" smtClean="0"/>
              <a:pPr/>
              <a:t>11</a:t>
            </a:fld>
            <a:endParaRPr lang="en-US"/>
          </a:p>
        </p:txBody>
      </p:sp>
      <p:sp>
        <p:nvSpPr>
          <p:cNvPr id="5" name="Textplatzhalter 4">
            <a:extLst>
              <a:ext uri="{FF2B5EF4-FFF2-40B4-BE49-F238E27FC236}">
                <a16:creationId xmlns:a16="http://schemas.microsoft.com/office/drawing/2014/main" id="{8FEB7002-6DFB-2B40-804B-BCCF9DE77A5D}"/>
              </a:ext>
            </a:extLst>
          </p:cNvPr>
          <p:cNvSpPr>
            <a:spLocks noGrp="1"/>
          </p:cNvSpPr>
          <p:nvPr>
            <p:ph type="body" sz="quarter" idx="13"/>
          </p:nvPr>
        </p:nvSpPr>
        <p:spPr/>
        <p:txBody>
          <a:bodyPr/>
          <a:lstStyle/>
          <a:p>
            <a:endParaRPr lang="de-DE" b="1" dirty="0">
              <a:solidFill>
                <a:srgbClr val="FF0000"/>
              </a:solidFill>
            </a:endParaRPr>
          </a:p>
          <a:p>
            <a:endParaRPr lang="de-DE" b="1" dirty="0">
              <a:solidFill>
                <a:srgbClr val="FF0000"/>
              </a:solidFill>
            </a:endParaRPr>
          </a:p>
          <a:p>
            <a:endParaRPr lang="de-DE" b="1" dirty="0">
              <a:solidFill>
                <a:srgbClr val="FF0000"/>
              </a:solidFill>
            </a:endParaRPr>
          </a:p>
          <a:p>
            <a:endParaRPr lang="de-DE" b="1" dirty="0"/>
          </a:p>
          <a:p>
            <a:endParaRPr lang="de-DE" dirty="0"/>
          </a:p>
          <a:p>
            <a:endParaRPr lang="de-CH" dirty="0"/>
          </a:p>
        </p:txBody>
      </p:sp>
      <p:sp>
        <p:nvSpPr>
          <p:cNvPr id="6" name="Rechteck 5">
            <a:extLst>
              <a:ext uri="{FF2B5EF4-FFF2-40B4-BE49-F238E27FC236}">
                <a16:creationId xmlns:a16="http://schemas.microsoft.com/office/drawing/2014/main" id="{27E8419F-FF41-E24C-9E0B-C9D62A2EC1E9}"/>
              </a:ext>
            </a:extLst>
          </p:cNvPr>
          <p:cNvSpPr/>
          <p:nvPr/>
        </p:nvSpPr>
        <p:spPr>
          <a:xfrm>
            <a:off x="371474" y="1133061"/>
            <a:ext cx="10945710" cy="5355312"/>
          </a:xfrm>
          <a:prstGeom prst="rect">
            <a:avLst/>
          </a:prstGeom>
        </p:spPr>
        <p:txBody>
          <a:bodyPr wrap="square">
            <a:spAutoFit/>
          </a:bodyPr>
          <a:lstStyle/>
          <a:p>
            <a:r>
              <a:rPr lang="de-CH" b="1" dirty="0" err="1">
                <a:solidFill>
                  <a:srgbClr val="7F0055"/>
                </a:solidFill>
                <a:latin typeface="Menlo" panose="020B0609030804020204" pitchFamily="49" charset="0"/>
              </a:rPr>
              <a:t>public</a:t>
            </a:r>
            <a:r>
              <a:rPr lang="de-CH" dirty="0">
                <a:latin typeface="Menlo" panose="020B0609030804020204" pitchFamily="49" charset="0"/>
              </a:rPr>
              <a:t> </a:t>
            </a:r>
            <a:r>
              <a:rPr lang="de-CH" b="1" dirty="0" err="1">
                <a:solidFill>
                  <a:srgbClr val="7F0055"/>
                </a:solidFill>
                <a:latin typeface="Menlo" panose="020B0609030804020204" pitchFamily="49" charset="0"/>
              </a:rPr>
              <a:t>static</a:t>
            </a:r>
            <a:r>
              <a:rPr lang="de-CH" dirty="0">
                <a:latin typeface="Menlo" panose="020B0609030804020204" pitchFamily="49" charset="0"/>
              </a:rPr>
              <a:t> </a:t>
            </a:r>
            <a:r>
              <a:rPr lang="de-CH" dirty="0">
                <a:highlight>
                  <a:srgbClr val="FFFF00"/>
                </a:highlight>
                <a:latin typeface="Menlo" panose="020B0609030804020204" pitchFamily="49" charset="0"/>
              </a:rPr>
              <a:t>&lt;T </a:t>
            </a:r>
            <a:r>
              <a:rPr lang="de-CH" b="1" dirty="0" err="1">
                <a:solidFill>
                  <a:srgbClr val="7F0055"/>
                </a:solidFill>
                <a:highlight>
                  <a:srgbClr val="FFFF00"/>
                </a:highlight>
                <a:latin typeface="Menlo" panose="020B0609030804020204" pitchFamily="49" charset="0"/>
              </a:rPr>
              <a:t>extends</a:t>
            </a:r>
            <a:r>
              <a:rPr lang="de-CH" dirty="0">
                <a:highlight>
                  <a:srgbClr val="FFFF00"/>
                </a:highlight>
                <a:latin typeface="Menlo" panose="020B0609030804020204" pitchFamily="49" charset="0"/>
              </a:rPr>
              <a:t> </a:t>
            </a:r>
            <a:r>
              <a:rPr lang="de-CH" dirty="0" err="1">
                <a:highlight>
                  <a:srgbClr val="FFFF00"/>
                </a:highlight>
                <a:latin typeface="Menlo" panose="020B0609030804020204" pitchFamily="49" charset="0"/>
              </a:rPr>
              <a:t>Comparable</a:t>
            </a:r>
            <a:r>
              <a:rPr lang="de-CH" dirty="0">
                <a:highlight>
                  <a:srgbClr val="FFFF00"/>
                </a:highlight>
                <a:latin typeface="Menlo" panose="020B0609030804020204" pitchFamily="49" charset="0"/>
              </a:rPr>
              <a:t>&lt;T&gt;&gt;</a:t>
            </a:r>
            <a:r>
              <a:rPr lang="de-CH" dirty="0">
                <a:latin typeface="Menlo" panose="020B0609030804020204" pitchFamily="49" charset="0"/>
              </a:rPr>
              <a:t> T maxOf3(T </a:t>
            </a:r>
            <a:r>
              <a:rPr lang="de-CH" dirty="0">
                <a:solidFill>
                  <a:srgbClr val="6A3E3E"/>
                </a:solidFill>
                <a:latin typeface="Menlo" panose="020B0609030804020204" pitchFamily="49" charset="0"/>
              </a:rPr>
              <a:t>x</a:t>
            </a:r>
            <a:r>
              <a:rPr lang="de-CH" dirty="0">
                <a:latin typeface="Menlo" panose="020B0609030804020204" pitchFamily="49" charset="0"/>
              </a:rPr>
              <a:t>, T </a:t>
            </a:r>
            <a:r>
              <a:rPr lang="de-CH" dirty="0" err="1">
                <a:solidFill>
                  <a:srgbClr val="6A3E3E"/>
                </a:solidFill>
                <a:latin typeface="Menlo" panose="020B0609030804020204" pitchFamily="49" charset="0"/>
              </a:rPr>
              <a:t>y</a:t>
            </a:r>
            <a:r>
              <a:rPr lang="de-CH" dirty="0">
                <a:latin typeface="Menlo" panose="020B0609030804020204" pitchFamily="49" charset="0"/>
              </a:rPr>
              <a:t>, T </a:t>
            </a:r>
            <a:r>
              <a:rPr lang="de-CH" dirty="0" err="1">
                <a:solidFill>
                  <a:srgbClr val="6A3E3E"/>
                </a:solidFill>
                <a:latin typeface="Menlo" panose="020B0609030804020204" pitchFamily="49" charset="0"/>
              </a:rPr>
              <a:t>z</a:t>
            </a:r>
            <a:r>
              <a:rPr lang="de-CH" dirty="0">
                <a:latin typeface="Menlo" panose="020B0609030804020204" pitchFamily="49" charset="0"/>
              </a:rPr>
              <a:t>) {</a:t>
            </a:r>
          </a:p>
          <a:p>
            <a:r>
              <a:rPr lang="de-CH" dirty="0">
                <a:latin typeface="Menlo" panose="020B0609030804020204" pitchFamily="49" charset="0"/>
              </a:rPr>
              <a:t>    T </a:t>
            </a:r>
            <a:r>
              <a:rPr lang="de-CH" dirty="0" err="1">
                <a:solidFill>
                  <a:srgbClr val="6A3E3E"/>
                </a:solidFill>
                <a:latin typeface="Menlo" panose="020B0609030804020204" pitchFamily="49" charset="0"/>
              </a:rPr>
              <a:t>max</a:t>
            </a:r>
            <a:r>
              <a:rPr lang="de-CH" dirty="0">
                <a:latin typeface="Menlo" panose="020B0609030804020204" pitchFamily="49" charset="0"/>
              </a:rPr>
              <a:t> = </a:t>
            </a:r>
            <a:r>
              <a:rPr lang="de-CH" dirty="0">
                <a:solidFill>
                  <a:srgbClr val="6A3E3E"/>
                </a:solidFill>
                <a:latin typeface="Menlo" panose="020B0609030804020204" pitchFamily="49" charset="0"/>
              </a:rPr>
              <a:t>x</a:t>
            </a:r>
            <a:r>
              <a:rPr lang="de-CH" dirty="0">
                <a:latin typeface="Menlo" panose="020B0609030804020204" pitchFamily="49" charset="0"/>
              </a:rPr>
              <a:t>;</a:t>
            </a:r>
          </a:p>
          <a:p>
            <a:endParaRPr lang="de-CH" dirty="0">
              <a:latin typeface="Menlo" panose="020B0609030804020204" pitchFamily="49" charset="0"/>
            </a:endParaRPr>
          </a:p>
          <a:p>
            <a:r>
              <a:rPr lang="de-CH" b="1" dirty="0">
                <a:solidFill>
                  <a:srgbClr val="7F0055"/>
                </a:solidFill>
                <a:latin typeface="Menlo" panose="020B0609030804020204" pitchFamily="49" charset="0"/>
              </a:rPr>
              <a:t>    </a:t>
            </a:r>
            <a:r>
              <a:rPr lang="de-CH" b="1" dirty="0" err="1">
                <a:solidFill>
                  <a:srgbClr val="7F0055"/>
                </a:solidFill>
                <a:latin typeface="Menlo" panose="020B0609030804020204" pitchFamily="49" charset="0"/>
              </a:rPr>
              <a:t>if</a:t>
            </a:r>
            <a:r>
              <a:rPr lang="de-CH" dirty="0">
                <a:latin typeface="Menlo" panose="020B0609030804020204" pitchFamily="49" charset="0"/>
              </a:rPr>
              <a:t> (</a:t>
            </a:r>
            <a:r>
              <a:rPr lang="de-CH" dirty="0" err="1">
                <a:solidFill>
                  <a:srgbClr val="6A3E3E"/>
                </a:solidFill>
                <a:latin typeface="Menlo" panose="020B0609030804020204" pitchFamily="49" charset="0"/>
              </a:rPr>
              <a:t>y</a:t>
            </a:r>
            <a:r>
              <a:rPr lang="de-CH" dirty="0" err="1">
                <a:latin typeface="Menlo" panose="020B0609030804020204" pitchFamily="49" charset="0"/>
              </a:rPr>
              <a:t>.compareTo</a:t>
            </a:r>
            <a:r>
              <a:rPr lang="de-CH" dirty="0">
                <a:latin typeface="Menlo" panose="020B0609030804020204" pitchFamily="49" charset="0"/>
              </a:rPr>
              <a:t>(</a:t>
            </a:r>
            <a:r>
              <a:rPr lang="de-CH" dirty="0" err="1">
                <a:solidFill>
                  <a:srgbClr val="6A3E3E"/>
                </a:solidFill>
                <a:latin typeface="Menlo" panose="020B0609030804020204" pitchFamily="49" charset="0"/>
              </a:rPr>
              <a:t>max</a:t>
            </a:r>
            <a:r>
              <a:rPr lang="de-CH" dirty="0">
                <a:latin typeface="Menlo" panose="020B0609030804020204" pitchFamily="49" charset="0"/>
              </a:rPr>
              <a:t>) &gt; 0) {</a:t>
            </a:r>
          </a:p>
          <a:p>
            <a:r>
              <a:rPr lang="de-CH" dirty="0">
                <a:solidFill>
                  <a:srgbClr val="6A3E3E"/>
                </a:solidFill>
                <a:latin typeface="Menlo" panose="020B0609030804020204" pitchFamily="49" charset="0"/>
              </a:rPr>
              <a:t>        </a:t>
            </a:r>
            <a:r>
              <a:rPr lang="de-CH" dirty="0" err="1">
                <a:solidFill>
                  <a:srgbClr val="6A3E3E"/>
                </a:solidFill>
                <a:latin typeface="Menlo" panose="020B0609030804020204" pitchFamily="49" charset="0"/>
              </a:rPr>
              <a:t>max</a:t>
            </a:r>
            <a:r>
              <a:rPr lang="de-CH" dirty="0">
                <a:latin typeface="Menlo" panose="020B0609030804020204" pitchFamily="49" charset="0"/>
              </a:rPr>
              <a:t> = </a:t>
            </a:r>
            <a:r>
              <a:rPr lang="de-CH" dirty="0" err="1">
                <a:solidFill>
                  <a:srgbClr val="6A3E3E"/>
                </a:solidFill>
                <a:latin typeface="Menlo" panose="020B0609030804020204" pitchFamily="49" charset="0"/>
              </a:rPr>
              <a:t>y</a:t>
            </a:r>
            <a:r>
              <a:rPr lang="de-CH" dirty="0">
                <a:latin typeface="Menlo" panose="020B0609030804020204" pitchFamily="49" charset="0"/>
              </a:rPr>
              <a:t>;</a:t>
            </a:r>
          </a:p>
          <a:p>
            <a:r>
              <a:rPr lang="de-CH" dirty="0">
                <a:latin typeface="Menlo" panose="020B0609030804020204" pitchFamily="49" charset="0"/>
              </a:rPr>
              <a:t>    }</a:t>
            </a:r>
          </a:p>
          <a:p>
            <a:endParaRPr lang="de-CH" dirty="0">
              <a:latin typeface="Menlo" panose="020B0609030804020204" pitchFamily="49" charset="0"/>
            </a:endParaRPr>
          </a:p>
          <a:p>
            <a:r>
              <a:rPr lang="de-CH" b="1" dirty="0">
                <a:solidFill>
                  <a:srgbClr val="7F0055"/>
                </a:solidFill>
                <a:latin typeface="Menlo" panose="020B0609030804020204" pitchFamily="49" charset="0"/>
              </a:rPr>
              <a:t>    </a:t>
            </a:r>
            <a:r>
              <a:rPr lang="de-CH" b="1" dirty="0" err="1">
                <a:solidFill>
                  <a:srgbClr val="7F0055"/>
                </a:solidFill>
                <a:latin typeface="Menlo" panose="020B0609030804020204" pitchFamily="49" charset="0"/>
              </a:rPr>
              <a:t>if</a:t>
            </a:r>
            <a:r>
              <a:rPr lang="de-CH" dirty="0">
                <a:latin typeface="Menlo" panose="020B0609030804020204" pitchFamily="49" charset="0"/>
              </a:rPr>
              <a:t> (</a:t>
            </a:r>
            <a:r>
              <a:rPr lang="de-CH" dirty="0" err="1">
                <a:solidFill>
                  <a:srgbClr val="6A3E3E"/>
                </a:solidFill>
                <a:latin typeface="Menlo" panose="020B0609030804020204" pitchFamily="49" charset="0"/>
              </a:rPr>
              <a:t>z</a:t>
            </a:r>
            <a:r>
              <a:rPr lang="de-CH" dirty="0" err="1">
                <a:latin typeface="Menlo" panose="020B0609030804020204" pitchFamily="49" charset="0"/>
              </a:rPr>
              <a:t>.compareTo</a:t>
            </a:r>
            <a:r>
              <a:rPr lang="de-CH" dirty="0">
                <a:latin typeface="Menlo" panose="020B0609030804020204" pitchFamily="49" charset="0"/>
              </a:rPr>
              <a:t>(</a:t>
            </a:r>
            <a:r>
              <a:rPr lang="de-CH" dirty="0" err="1">
                <a:solidFill>
                  <a:srgbClr val="6A3E3E"/>
                </a:solidFill>
                <a:latin typeface="Menlo" panose="020B0609030804020204" pitchFamily="49" charset="0"/>
              </a:rPr>
              <a:t>max</a:t>
            </a:r>
            <a:r>
              <a:rPr lang="de-CH" dirty="0">
                <a:latin typeface="Menlo" panose="020B0609030804020204" pitchFamily="49" charset="0"/>
              </a:rPr>
              <a:t>) &gt; 0) {</a:t>
            </a:r>
          </a:p>
          <a:p>
            <a:r>
              <a:rPr lang="de-CH" dirty="0">
                <a:solidFill>
                  <a:srgbClr val="6A3E3E"/>
                </a:solidFill>
                <a:latin typeface="Menlo" panose="020B0609030804020204" pitchFamily="49" charset="0"/>
              </a:rPr>
              <a:t>        </a:t>
            </a:r>
            <a:r>
              <a:rPr lang="de-CH" dirty="0" err="1">
                <a:solidFill>
                  <a:srgbClr val="6A3E3E"/>
                </a:solidFill>
                <a:latin typeface="Menlo" panose="020B0609030804020204" pitchFamily="49" charset="0"/>
              </a:rPr>
              <a:t>max</a:t>
            </a:r>
            <a:r>
              <a:rPr lang="de-CH" dirty="0">
                <a:latin typeface="Menlo" panose="020B0609030804020204" pitchFamily="49" charset="0"/>
              </a:rPr>
              <a:t> = </a:t>
            </a:r>
            <a:r>
              <a:rPr lang="de-CH" dirty="0" err="1">
                <a:solidFill>
                  <a:srgbClr val="6A3E3E"/>
                </a:solidFill>
                <a:latin typeface="Menlo" panose="020B0609030804020204" pitchFamily="49" charset="0"/>
              </a:rPr>
              <a:t>z</a:t>
            </a:r>
            <a:r>
              <a:rPr lang="de-CH" dirty="0">
                <a:latin typeface="Menlo" panose="020B0609030804020204" pitchFamily="49" charset="0"/>
              </a:rPr>
              <a:t>;</a:t>
            </a:r>
          </a:p>
          <a:p>
            <a:r>
              <a:rPr lang="de-CH" dirty="0">
                <a:latin typeface="Menlo" panose="020B0609030804020204" pitchFamily="49" charset="0"/>
              </a:rPr>
              <a:t>    }</a:t>
            </a:r>
          </a:p>
          <a:p>
            <a:endParaRPr lang="de-CH" dirty="0">
              <a:latin typeface="Menlo" panose="020B0609030804020204" pitchFamily="49" charset="0"/>
            </a:endParaRPr>
          </a:p>
          <a:p>
            <a:r>
              <a:rPr lang="de-CH" b="1" dirty="0">
                <a:solidFill>
                  <a:srgbClr val="7F0055"/>
                </a:solidFill>
                <a:latin typeface="Menlo" panose="020B0609030804020204" pitchFamily="49" charset="0"/>
              </a:rPr>
              <a:t>    </a:t>
            </a:r>
            <a:r>
              <a:rPr lang="de-CH" b="1" dirty="0" err="1">
                <a:solidFill>
                  <a:srgbClr val="7F0055"/>
                </a:solidFill>
                <a:latin typeface="Menlo" panose="020B0609030804020204" pitchFamily="49" charset="0"/>
              </a:rPr>
              <a:t>return</a:t>
            </a:r>
            <a:r>
              <a:rPr lang="de-CH" dirty="0">
                <a:solidFill>
                  <a:srgbClr val="000000"/>
                </a:solidFill>
                <a:latin typeface="Menlo" panose="020B0609030804020204" pitchFamily="49" charset="0"/>
              </a:rPr>
              <a:t> </a:t>
            </a:r>
            <a:r>
              <a:rPr lang="de-CH" dirty="0" err="1">
                <a:solidFill>
                  <a:srgbClr val="6A3E3E"/>
                </a:solidFill>
                <a:latin typeface="Menlo" panose="020B0609030804020204" pitchFamily="49" charset="0"/>
              </a:rPr>
              <a:t>max</a:t>
            </a:r>
            <a:r>
              <a:rPr lang="de-CH" dirty="0">
                <a:solidFill>
                  <a:srgbClr val="000000"/>
                </a:solidFill>
                <a:latin typeface="Menlo" panose="020B0609030804020204" pitchFamily="49" charset="0"/>
              </a:rPr>
              <a:t>;</a:t>
            </a:r>
            <a:endParaRPr lang="de-CH" dirty="0">
              <a:solidFill>
                <a:srgbClr val="7F0055"/>
              </a:solidFill>
              <a:latin typeface="Menlo" panose="020B0609030804020204" pitchFamily="49" charset="0"/>
            </a:endParaRPr>
          </a:p>
          <a:p>
            <a:r>
              <a:rPr lang="de-CH" dirty="0">
                <a:latin typeface="Menlo" panose="020B0609030804020204" pitchFamily="49" charset="0"/>
              </a:rPr>
              <a:t>}</a:t>
            </a:r>
          </a:p>
          <a:p>
            <a:endParaRPr lang="de-CH" dirty="0">
              <a:latin typeface="Menlo" panose="020B0609030804020204" pitchFamily="49" charset="0"/>
            </a:endParaRPr>
          </a:p>
          <a:p>
            <a:r>
              <a:rPr lang="de-CH" dirty="0">
                <a:latin typeface="Menlo" panose="020B0609030804020204" pitchFamily="49" charset="0"/>
              </a:rPr>
              <a:t>=&gt;</a:t>
            </a:r>
            <a:br>
              <a:rPr lang="de-CH" dirty="0">
                <a:latin typeface="Menlo" panose="020B0609030804020204" pitchFamily="49" charset="0"/>
              </a:rPr>
            </a:br>
            <a:endParaRPr lang="de-CH" dirty="0">
              <a:latin typeface="Menlo" panose="020B0609030804020204" pitchFamily="49" charset="0"/>
            </a:endParaRPr>
          </a:p>
          <a:p>
            <a:r>
              <a:rPr lang="de-CH" i="1" dirty="0">
                <a:latin typeface="Menlo" panose="020B0609030804020204" pitchFamily="49" charset="0"/>
              </a:rPr>
              <a:t>maxOf3</a:t>
            </a:r>
            <a:r>
              <a:rPr lang="de-CH" dirty="0">
                <a:latin typeface="Menlo" panose="020B0609030804020204" pitchFamily="49" charset="0"/>
              </a:rPr>
              <a:t>(1, 7, 2)</a:t>
            </a:r>
          </a:p>
          <a:p>
            <a:r>
              <a:rPr lang="de-CH" i="1" dirty="0">
                <a:latin typeface="Menlo" panose="020B0609030804020204" pitchFamily="49" charset="0"/>
              </a:rPr>
              <a:t>maxOf3</a:t>
            </a:r>
            <a:r>
              <a:rPr lang="de-CH" dirty="0">
                <a:latin typeface="Menlo" panose="020B0609030804020204" pitchFamily="49" charset="0"/>
              </a:rPr>
              <a:t>(6.6, 8.8, 7.7)</a:t>
            </a:r>
          </a:p>
          <a:p>
            <a:r>
              <a:rPr lang="de-CH" i="1" dirty="0">
                <a:solidFill>
                  <a:srgbClr val="000000"/>
                </a:solidFill>
                <a:latin typeface="Menlo" panose="020B0609030804020204" pitchFamily="49" charset="0"/>
              </a:rPr>
              <a:t>maxOf3</a:t>
            </a:r>
            <a:r>
              <a:rPr lang="de-CH" dirty="0">
                <a:solidFill>
                  <a:srgbClr val="000000"/>
                </a:solidFill>
                <a:latin typeface="Menlo" panose="020B0609030804020204" pitchFamily="49" charset="0"/>
              </a:rPr>
              <a:t>(</a:t>
            </a:r>
            <a:r>
              <a:rPr lang="de-CH" dirty="0">
                <a:solidFill>
                  <a:srgbClr val="2A00FF"/>
                </a:solidFill>
                <a:latin typeface="Menlo" panose="020B0609030804020204" pitchFamily="49" charset="0"/>
              </a:rPr>
              <a:t>"Java"</a:t>
            </a:r>
            <a:r>
              <a:rPr lang="de-CH" dirty="0">
                <a:solidFill>
                  <a:srgbClr val="000000"/>
                </a:solidFill>
                <a:latin typeface="Menlo" panose="020B0609030804020204" pitchFamily="49" charset="0"/>
              </a:rPr>
              <a:t>, </a:t>
            </a:r>
            <a:r>
              <a:rPr lang="de-CH" dirty="0">
                <a:solidFill>
                  <a:srgbClr val="2A00FF"/>
                </a:solidFill>
                <a:latin typeface="Menlo" panose="020B0609030804020204" pitchFamily="49" charset="0"/>
              </a:rPr>
              <a:t>"Python"</a:t>
            </a:r>
            <a:r>
              <a:rPr lang="de-CH" dirty="0">
                <a:solidFill>
                  <a:srgbClr val="000000"/>
                </a:solidFill>
                <a:latin typeface="Menlo" panose="020B0609030804020204" pitchFamily="49" charset="0"/>
              </a:rPr>
              <a:t>, </a:t>
            </a:r>
            <a:r>
              <a:rPr lang="de-CH" dirty="0">
                <a:solidFill>
                  <a:srgbClr val="2A00FF"/>
                </a:solidFill>
                <a:latin typeface="Menlo" panose="020B0609030804020204" pitchFamily="49" charset="0"/>
              </a:rPr>
              <a:t>"C#"</a:t>
            </a:r>
            <a:r>
              <a:rPr lang="de-CH" dirty="0">
                <a:solidFill>
                  <a:srgbClr val="000000"/>
                </a:solidFill>
                <a:latin typeface="Menlo" panose="020B0609030804020204" pitchFamily="49" charset="0"/>
              </a:rPr>
              <a:t>)</a:t>
            </a:r>
            <a:endParaRPr lang="de-CH" dirty="0">
              <a:solidFill>
                <a:srgbClr val="2A00FF"/>
              </a:solidFill>
              <a:latin typeface="Menlo" panose="020B0609030804020204" pitchFamily="49" charset="0"/>
            </a:endParaRPr>
          </a:p>
        </p:txBody>
      </p:sp>
    </p:spTree>
    <p:extLst>
      <p:ext uri="{BB962C8B-B14F-4D97-AF65-F5344CB8AC3E}">
        <p14:creationId xmlns:p14="http://schemas.microsoft.com/office/powerpoint/2010/main" val="3344218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B02456-42DB-DE46-8982-FA28338DC28B}"/>
              </a:ext>
            </a:extLst>
          </p:cNvPr>
          <p:cNvSpPr>
            <a:spLocks noGrp="1"/>
          </p:cNvSpPr>
          <p:nvPr>
            <p:ph type="title"/>
          </p:nvPr>
        </p:nvSpPr>
        <p:spPr/>
        <p:txBody>
          <a:bodyPr/>
          <a:lstStyle/>
          <a:p>
            <a:r>
              <a:rPr lang="en-GB" dirty="0" err="1">
                <a:cs typeface="Arial"/>
              </a:rPr>
              <a:t>Generische</a:t>
            </a:r>
            <a:r>
              <a:rPr lang="en-GB" dirty="0">
                <a:cs typeface="Arial"/>
              </a:rPr>
              <a:t> </a:t>
            </a:r>
            <a:r>
              <a:rPr lang="en-GB" dirty="0" err="1">
                <a:cs typeface="Arial"/>
              </a:rPr>
              <a:t>Methoden</a:t>
            </a:r>
            <a:r>
              <a:rPr lang="en-GB" dirty="0">
                <a:cs typeface="Arial"/>
              </a:rPr>
              <a:t> </a:t>
            </a:r>
            <a:r>
              <a:rPr lang="en-GB" dirty="0" err="1">
                <a:cs typeface="Arial"/>
              </a:rPr>
              <a:t>für</a:t>
            </a:r>
            <a:r>
              <a:rPr lang="en-GB" dirty="0">
                <a:cs typeface="Arial"/>
              </a:rPr>
              <a:t> Var </a:t>
            </a:r>
            <a:r>
              <a:rPr lang="en-GB" dirty="0" err="1">
                <a:cs typeface="Arial"/>
              </a:rPr>
              <a:t>Args</a:t>
            </a:r>
            <a:endParaRPr lang="de-DE" dirty="0"/>
          </a:p>
        </p:txBody>
      </p:sp>
      <p:sp>
        <p:nvSpPr>
          <p:cNvPr id="3" name="Fußzeilenplatzhalter 2">
            <a:extLst>
              <a:ext uri="{FF2B5EF4-FFF2-40B4-BE49-F238E27FC236}">
                <a16:creationId xmlns:a16="http://schemas.microsoft.com/office/drawing/2014/main" id="{6854A63A-AC80-C749-A643-BCFF096F13D0}"/>
              </a:ext>
            </a:extLst>
          </p:cNvPr>
          <p:cNvSpPr>
            <a:spLocks noGrp="1"/>
          </p:cNvSpPr>
          <p:nvPr>
            <p:ph type="ftr" sz="quarter" idx="11"/>
          </p:nvPr>
        </p:nvSpPr>
        <p:spPr/>
        <p:txBody>
          <a:bodyPr/>
          <a:lstStyle/>
          <a:p>
            <a:r>
              <a:rPr lang="de-DE" noProof="0" dirty="0" err="1">
                <a:latin typeface="Consolas" panose="020B0609020204030204" pitchFamily="49" charset="0"/>
                <a:cs typeface="Consolas" panose="020B0609020204030204" pitchFamily="49" charset="0"/>
              </a:rPr>
              <a:t>examples</a:t>
            </a:r>
            <a:r>
              <a:rPr lang="de-DE" noProof="0" dirty="0">
                <a:latin typeface="Consolas" panose="020B0609020204030204" pitchFamily="49" charset="0"/>
                <a:cs typeface="Consolas" panose="020B0609020204030204" pitchFamily="49" charset="0"/>
              </a:rPr>
              <a:t>/</a:t>
            </a:r>
            <a:r>
              <a:rPr lang="de-CH" dirty="0">
                <a:latin typeface="Consolas" panose="020B0609020204030204" pitchFamily="49" charset="0"/>
                <a:cs typeface="Consolas" panose="020B0609020204030204" pitchFamily="49" charset="0"/>
              </a:rPr>
              <a:t>GenericeMethod_MaxOf3.java</a:t>
            </a:r>
          </a:p>
        </p:txBody>
      </p:sp>
      <p:sp>
        <p:nvSpPr>
          <p:cNvPr id="4" name="Foliennummernplatzhalter 3">
            <a:extLst>
              <a:ext uri="{FF2B5EF4-FFF2-40B4-BE49-F238E27FC236}">
                <a16:creationId xmlns:a16="http://schemas.microsoft.com/office/drawing/2014/main" id="{E6269838-D169-3D47-908E-8CB027FD209F}"/>
              </a:ext>
            </a:extLst>
          </p:cNvPr>
          <p:cNvSpPr>
            <a:spLocks noGrp="1"/>
          </p:cNvSpPr>
          <p:nvPr>
            <p:ph type="sldNum" sz="quarter" idx="12"/>
          </p:nvPr>
        </p:nvSpPr>
        <p:spPr/>
        <p:txBody>
          <a:bodyPr/>
          <a:lstStyle/>
          <a:p>
            <a:fld id="{67D67EBC-F92F-4A05-89A7-F3AE192919CB}" type="slidenum">
              <a:rPr lang="en-US" smtClean="0"/>
              <a:pPr/>
              <a:t>12</a:t>
            </a:fld>
            <a:endParaRPr lang="en-US"/>
          </a:p>
        </p:txBody>
      </p:sp>
      <p:sp>
        <p:nvSpPr>
          <p:cNvPr id="5" name="Textplatzhalter 4">
            <a:extLst>
              <a:ext uri="{FF2B5EF4-FFF2-40B4-BE49-F238E27FC236}">
                <a16:creationId xmlns:a16="http://schemas.microsoft.com/office/drawing/2014/main" id="{8FEB7002-6DFB-2B40-804B-BCCF9DE77A5D}"/>
              </a:ext>
            </a:extLst>
          </p:cNvPr>
          <p:cNvSpPr>
            <a:spLocks noGrp="1"/>
          </p:cNvSpPr>
          <p:nvPr>
            <p:ph type="body" sz="quarter" idx="13"/>
          </p:nvPr>
        </p:nvSpPr>
        <p:spPr/>
        <p:txBody>
          <a:bodyPr/>
          <a:lstStyle/>
          <a:p>
            <a:endParaRPr lang="de-DE" b="1" dirty="0">
              <a:solidFill>
                <a:srgbClr val="FF0000"/>
              </a:solidFill>
            </a:endParaRPr>
          </a:p>
          <a:p>
            <a:endParaRPr lang="de-DE" b="1" dirty="0">
              <a:solidFill>
                <a:srgbClr val="FF0000"/>
              </a:solidFill>
            </a:endParaRPr>
          </a:p>
          <a:p>
            <a:endParaRPr lang="de-DE" b="1" dirty="0">
              <a:solidFill>
                <a:srgbClr val="FF0000"/>
              </a:solidFill>
            </a:endParaRPr>
          </a:p>
          <a:p>
            <a:endParaRPr lang="de-DE" b="1" dirty="0"/>
          </a:p>
          <a:p>
            <a:endParaRPr lang="de-DE" dirty="0"/>
          </a:p>
          <a:p>
            <a:endParaRPr lang="de-CH" dirty="0"/>
          </a:p>
        </p:txBody>
      </p:sp>
      <p:sp>
        <p:nvSpPr>
          <p:cNvPr id="7" name="Rechteck 6">
            <a:extLst>
              <a:ext uri="{FF2B5EF4-FFF2-40B4-BE49-F238E27FC236}">
                <a16:creationId xmlns:a16="http://schemas.microsoft.com/office/drawing/2014/main" id="{63E59A76-A3CB-FF45-9178-A78CD7C984B0}"/>
              </a:ext>
            </a:extLst>
          </p:cNvPr>
          <p:cNvSpPr/>
          <p:nvPr/>
        </p:nvSpPr>
        <p:spPr>
          <a:xfrm>
            <a:off x="371474" y="1435948"/>
            <a:ext cx="10328000" cy="3416320"/>
          </a:xfrm>
          <a:prstGeom prst="rect">
            <a:avLst/>
          </a:prstGeom>
        </p:spPr>
        <p:txBody>
          <a:bodyPr wrap="square">
            <a:spAutoFit/>
          </a:bodyPr>
          <a:lstStyle/>
          <a:p>
            <a:r>
              <a:rPr lang="de-CH" b="1" dirty="0" err="1">
                <a:solidFill>
                  <a:srgbClr val="7F0055"/>
                </a:solidFill>
                <a:latin typeface="Menlo" panose="020B0609030804020204" pitchFamily="49" charset="0"/>
              </a:rPr>
              <a:t>public</a:t>
            </a:r>
            <a:r>
              <a:rPr lang="de-CH" dirty="0">
                <a:latin typeface="Menlo" panose="020B0609030804020204" pitchFamily="49" charset="0"/>
              </a:rPr>
              <a:t> </a:t>
            </a:r>
            <a:r>
              <a:rPr lang="de-CH" b="1" dirty="0" err="1">
                <a:solidFill>
                  <a:srgbClr val="7F0055"/>
                </a:solidFill>
                <a:latin typeface="Menlo" panose="020B0609030804020204" pitchFamily="49" charset="0"/>
              </a:rPr>
              <a:t>static</a:t>
            </a:r>
            <a:r>
              <a:rPr lang="de-CH" dirty="0">
                <a:latin typeface="Menlo" panose="020B0609030804020204" pitchFamily="49" charset="0"/>
              </a:rPr>
              <a:t> &lt;T </a:t>
            </a:r>
            <a:r>
              <a:rPr lang="de-CH" b="1" dirty="0" err="1">
                <a:solidFill>
                  <a:srgbClr val="7F0055"/>
                </a:solidFill>
                <a:latin typeface="Menlo" panose="020B0609030804020204" pitchFamily="49" charset="0"/>
              </a:rPr>
              <a:t>extends</a:t>
            </a:r>
            <a:r>
              <a:rPr lang="de-CH" dirty="0">
                <a:latin typeface="Menlo" panose="020B0609030804020204" pitchFamily="49" charset="0"/>
              </a:rPr>
              <a:t> </a:t>
            </a:r>
            <a:r>
              <a:rPr lang="de-CH" dirty="0" err="1">
                <a:latin typeface="Menlo" panose="020B0609030804020204" pitchFamily="49" charset="0"/>
              </a:rPr>
              <a:t>Comparable</a:t>
            </a:r>
            <a:r>
              <a:rPr lang="de-CH" dirty="0">
                <a:latin typeface="Menlo" panose="020B0609030804020204" pitchFamily="49" charset="0"/>
              </a:rPr>
              <a:t>&lt;T&gt;&gt; T </a:t>
            </a:r>
            <a:r>
              <a:rPr lang="de-CH" dirty="0" err="1">
                <a:latin typeface="Menlo" panose="020B0609030804020204" pitchFamily="49" charset="0"/>
              </a:rPr>
              <a:t>maxOf</a:t>
            </a:r>
            <a:r>
              <a:rPr lang="de-CH" dirty="0">
                <a:latin typeface="Menlo" panose="020B0609030804020204" pitchFamily="49" charset="0"/>
              </a:rPr>
              <a:t>(T... </a:t>
            </a:r>
            <a:r>
              <a:rPr lang="de-CH" dirty="0" err="1">
                <a:solidFill>
                  <a:srgbClr val="6A3E3E"/>
                </a:solidFill>
                <a:latin typeface="Menlo" panose="020B0609030804020204" pitchFamily="49" charset="0"/>
              </a:rPr>
              <a:t>values</a:t>
            </a:r>
            <a:r>
              <a:rPr lang="de-CH" dirty="0">
                <a:latin typeface="Menlo" panose="020B0609030804020204" pitchFamily="49" charset="0"/>
              </a:rPr>
              <a:t>) {</a:t>
            </a:r>
          </a:p>
          <a:p>
            <a:r>
              <a:rPr lang="de-CH" dirty="0">
                <a:latin typeface="Menlo" panose="020B0609030804020204" pitchFamily="49" charset="0"/>
              </a:rPr>
              <a:t>    T </a:t>
            </a:r>
            <a:r>
              <a:rPr lang="de-CH" dirty="0" err="1">
                <a:solidFill>
                  <a:srgbClr val="6A3E3E"/>
                </a:solidFill>
                <a:latin typeface="Menlo" panose="020B0609030804020204" pitchFamily="49" charset="0"/>
              </a:rPr>
              <a:t>max</a:t>
            </a:r>
            <a:r>
              <a:rPr lang="de-CH" dirty="0">
                <a:latin typeface="Menlo" panose="020B0609030804020204" pitchFamily="49" charset="0"/>
              </a:rPr>
              <a:t> = </a:t>
            </a:r>
            <a:r>
              <a:rPr lang="de-CH" dirty="0" err="1">
                <a:solidFill>
                  <a:srgbClr val="6A3E3E"/>
                </a:solidFill>
                <a:latin typeface="Menlo" panose="020B0609030804020204" pitchFamily="49" charset="0"/>
              </a:rPr>
              <a:t>values</a:t>
            </a:r>
            <a:r>
              <a:rPr lang="de-CH" dirty="0">
                <a:latin typeface="Menlo" panose="020B0609030804020204" pitchFamily="49" charset="0"/>
              </a:rPr>
              <a:t>[0];</a:t>
            </a:r>
          </a:p>
          <a:p>
            <a:r>
              <a:rPr lang="de-CH" b="1" dirty="0">
                <a:solidFill>
                  <a:srgbClr val="7F0055"/>
                </a:solidFill>
                <a:latin typeface="Menlo" panose="020B0609030804020204" pitchFamily="49" charset="0"/>
              </a:rPr>
              <a:t>    </a:t>
            </a:r>
          </a:p>
          <a:p>
            <a:r>
              <a:rPr lang="de-CH" b="1" dirty="0">
                <a:solidFill>
                  <a:srgbClr val="7F0055"/>
                </a:solidFill>
                <a:latin typeface="Menlo" panose="020B0609030804020204" pitchFamily="49" charset="0"/>
              </a:rPr>
              <a:t>    </a:t>
            </a:r>
            <a:r>
              <a:rPr lang="de-CH" b="1" dirty="0" err="1">
                <a:solidFill>
                  <a:srgbClr val="7F0055"/>
                </a:solidFill>
                <a:latin typeface="Menlo" panose="020B0609030804020204" pitchFamily="49" charset="0"/>
              </a:rPr>
              <a:t>for</a:t>
            </a:r>
            <a:r>
              <a:rPr lang="de-CH" dirty="0">
                <a:latin typeface="Menlo" panose="020B0609030804020204" pitchFamily="49" charset="0"/>
              </a:rPr>
              <a:t> (</a:t>
            </a:r>
            <a:r>
              <a:rPr lang="de-CH" b="1" dirty="0" err="1">
                <a:solidFill>
                  <a:srgbClr val="7F0055"/>
                </a:solidFill>
                <a:latin typeface="Menlo" panose="020B0609030804020204" pitchFamily="49" charset="0"/>
              </a:rPr>
              <a:t>int</a:t>
            </a:r>
            <a:r>
              <a:rPr lang="de-CH" dirty="0">
                <a:latin typeface="Menlo" panose="020B0609030804020204" pitchFamily="49" charset="0"/>
              </a:rPr>
              <a:t> </a:t>
            </a:r>
            <a:r>
              <a:rPr lang="de-CH" dirty="0">
                <a:solidFill>
                  <a:srgbClr val="6A3E3E"/>
                </a:solidFill>
                <a:latin typeface="Menlo" panose="020B0609030804020204" pitchFamily="49" charset="0"/>
              </a:rPr>
              <a:t>i</a:t>
            </a:r>
            <a:r>
              <a:rPr lang="de-CH" dirty="0">
                <a:latin typeface="Menlo" panose="020B0609030804020204" pitchFamily="49" charset="0"/>
              </a:rPr>
              <a:t> = 1; </a:t>
            </a:r>
            <a:r>
              <a:rPr lang="de-CH" dirty="0">
                <a:solidFill>
                  <a:srgbClr val="6A3E3E"/>
                </a:solidFill>
                <a:latin typeface="Menlo" panose="020B0609030804020204" pitchFamily="49" charset="0"/>
              </a:rPr>
              <a:t>i</a:t>
            </a:r>
            <a:r>
              <a:rPr lang="de-CH" dirty="0">
                <a:latin typeface="Menlo" panose="020B0609030804020204" pitchFamily="49" charset="0"/>
              </a:rPr>
              <a:t> &lt; </a:t>
            </a:r>
            <a:r>
              <a:rPr lang="de-CH" dirty="0" err="1">
                <a:solidFill>
                  <a:srgbClr val="6A3E3E"/>
                </a:solidFill>
                <a:latin typeface="Menlo" panose="020B0609030804020204" pitchFamily="49" charset="0"/>
              </a:rPr>
              <a:t>values</a:t>
            </a:r>
            <a:r>
              <a:rPr lang="de-CH" dirty="0" err="1">
                <a:latin typeface="Menlo" panose="020B0609030804020204" pitchFamily="49" charset="0"/>
              </a:rPr>
              <a:t>.</a:t>
            </a:r>
            <a:r>
              <a:rPr lang="de-CH" dirty="0" err="1">
                <a:solidFill>
                  <a:srgbClr val="0000C0"/>
                </a:solidFill>
                <a:latin typeface="Menlo" panose="020B0609030804020204" pitchFamily="49" charset="0"/>
              </a:rPr>
              <a:t>length</a:t>
            </a:r>
            <a:r>
              <a:rPr lang="de-CH" dirty="0">
                <a:latin typeface="Menlo" panose="020B0609030804020204" pitchFamily="49" charset="0"/>
              </a:rPr>
              <a:t>; </a:t>
            </a:r>
            <a:r>
              <a:rPr lang="de-CH" dirty="0">
                <a:solidFill>
                  <a:srgbClr val="6A3E3E"/>
                </a:solidFill>
                <a:latin typeface="Menlo" panose="020B0609030804020204" pitchFamily="49" charset="0"/>
              </a:rPr>
              <a:t>i</a:t>
            </a:r>
            <a:r>
              <a:rPr lang="de-CH" dirty="0">
                <a:latin typeface="Menlo" panose="020B0609030804020204" pitchFamily="49" charset="0"/>
              </a:rPr>
              <a:t>++)</a:t>
            </a:r>
          </a:p>
          <a:p>
            <a:r>
              <a:rPr lang="de-CH" dirty="0">
                <a:latin typeface="Menlo" panose="020B0609030804020204" pitchFamily="49" charset="0"/>
              </a:rPr>
              <a:t>    {</a:t>
            </a:r>
          </a:p>
          <a:p>
            <a:r>
              <a:rPr lang="de-CH" b="1" dirty="0">
                <a:solidFill>
                  <a:srgbClr val="7F0055"/>
                </a:solidFill>
                <a:latin typeface="Menlo" panose="020B0609030804020204" pitchFamily="49" charset="0"/>
              </a:rPr>
              <a:t>        </a:t>
            </a:r>
            <a:r>
              <a:rPr lang="de-CH" b="1" dirty="0" err="1">
                <a:solidFill>
                  <a:srgbClr val="7F0055"/>
                </a:solidFill>
                <a:latin typeface="Menlo" panose="020B0609030804020204" pitchFamily="49" charset="0"/>
              </a:rPr>
              <a:t>if</a:t>
            </a:r>
            <a:r>
              <a:rPr lang="de-CH" dirty="0">
                <a:latin typeface="Menlo" panose="020B0609030804020204" pitchFamily="49" charset="0"/>
              </a:rPr>
              <a:t> (</a:t>
            </a:r>
            <a:r>
              <a:rPr lang="de-CH" dirty="0" err="1">
                <a:solidFill>
                  <a:srgbClr val="6A3E3E"/>
                </a:solidFill>
                <a:latin typeface="Menlo" panose="020B0609030804020204" pitchFamily="49" charset="0"/>
              </a:rPr>
              <a:t>values</a:t>
            </a:r>
            <a:r>
              <a:rPr lang="de-CH" dirty="0">
                <a:latin typeface="Menlo" panose="020B0609030804020204" pitchFamily="49" charset="0"/>
              </a:rPr>
              <a:t>[</a:t>
            </a:r>
            <a:r>
              <a:rPr lang="de-CH" dirty="0">
                <a:solidFill>
                  <a:srgbClr val="6A3E3E"/>
                </a:solidFill>
                <a:latin typeface="Menlo" panose="020B0609030804020204" pitchFamily="49" charset="0"/>
              </a:rPr>
              <a:t>i</a:t>
            </a:r>
            <a:r>
              <a:rPr lang="de-CH" dirty="0">
                <a:latin typeface="Menlo" panose="020B0609030804020204" pitchFamily="49" charset="0"/>
              </a:rPr>
              <a:t>].</a:t>
            </a:r>
            <a:r>
              <a:rPr lang="de-CH" dirty="0" err="1">
                <a:latin typeface="Menlo" panose="020B0609030804020204" pitchFamily="49" charset="0"/>
              </a:rPr>
              <a:t>compareTo</a:t>
            </a:r>
            <a:r>
              <a:rPr lang="de-CH" dirty="0">
                <a:latin typeface="Menlo" panose="020B0609030804020204" pitchFamily="49" charset="0"/>
              </a:rPr>
              <a:t>(</a:t>
            </a:r>
            <a:r>
              <a:rPr lang="de-CH" dirty="0" err="1">
                <a:solidFill>
                  <a:srgbClr val="6A3E3E"/>
                </a:solidFill>
                <a:latin typeface="Menlo" panose="020B0609030804020204" pitchFamily="49" charset="0"/>
              </a:rPr>
              <a:t>max</a:t>
            </a:r>
            <a:r>
              <a:rPr lang="de-CH" dirty="0">
                <a:latin typeface="Menlo" panose="020B0609030804020204" pitchFamily="49" charset="0"/>
              </a:rPr>
              <a:t>) &gt; 0) {</a:t>
            </a:r>
          </a:p>
          <a:p>
            <a:r>
              <a:rPr lang="de-CH" dirty="0">
                <a:solidFill>
                  <a:srgbClr val="6A3E3E"/>
                </a:solidFill>
                <a:latin typeface="Menlo" panose="020B0609030804020204" pitchFamily="49" charset="0"/>
              </a:rPr>
              <a:t>            </a:t>
            </a:r>
            <a:r>
              <a:rPr lang="de-CH" dirty="0" err="1">
                <a:solidFill>
                  <a:srgbClr val="6A3E3E"/>
                </a:solidFill>
                <a:latin typeface="Menlo" panose="020B0609030804020204" pitchFamily="49" charset="0"/>
              </a:rPr>
              <a:t>max</a:t>
            </a:r>
            <a:r>
              <a:rPr lang="de-CH" dirty="0">
                <a:latin typeface="Menlo" panose="020B0609030804020204" pitchFamily="49" charset="0"/>
              </a:rPr>
              <a:t> = </a:t>
            </a:r>
            <a:r>
              <a:rPr lang="de-CH" dirty="0" err="1">
                <a:solidFill>
                  <a:srgbClr val="6A3E3E"/>
                </a:solidFill>
                <a:latin typeface="Menlo" panose="020B0609030804020204" pitchFamily="49" charset="0"/>
              </a:rPr>
              <a:t>values</a:t>
            </a:r>
            <a:r>
              <a:rPr lang="de-CH" dirty="0">
                <a:latin typeface="Menlo" panose="020B0609030804020204" pitchFamily="49" charset="0"/>
              </a:rPr>
              <a:t>[</a:t>
            </a:r>
            <a:r>
              <a:rPr lang="de-CH" dirty="0">
                <a:solidFill>
                  <a:srgbClr val="6A3E3E"/>
                </a:solidFill>
                <a:latin typeface="Menlo" panose="020B0609030804020204" pitchFamily="49" charset="0"/>
              </a:rPr>
              <a:t>i</a:t>
            </a:r>
            <a:r>
              <a:rPr lang="de-CH" dirty="0">
                <a:latin typeface="Menlo" panose="020B0609030804020204" pitchFamily="49" charset="0"/>
              </a:rPr>
              <a:t>];</a:t>
            </a:r>
          </a:p>
          <a:p>
            <a:r>
              <a:rPr lang="de-CH" dirty="0">
                <a:latin typeface="Menlo" panose="020B0609030804020204" pitchFamily="49" charset="0"/>
              </a:rPr>
              <a:t>        }</a:t>
            </a:r>
          </a:p>
          <a:p>
            <a:r>
              <a:rPr lang="de-CH" dirty="0">
                <a:latin typeface="Menlo" panose="020B0609030804020204" pitchFamily="49" charset="0"/>
              </a:rPr>
              <a:t>    }</a:t>
            </a:r>
          </a:p>
          <a:p>
            <a:endParaRPr lang="de-CH" dirty="0">
              <a:latin typeface="Menlo" panose="020B0609030804020204" pitchFamily="49" charset="0"/>
            </a:endParaRPr>
          </a:p>
          <a:p>
            <a:r>
              <a:rPr lang="de-CH" b="1" dirty="0">
                <a:solidFill>
                  <a:srgbClr val="7F0055"/>
                </a:solidFill>
                <a:latin typeface="Menlo" panose="020B0609030804020204" pitchFamily="49" charset="0"/>
              </a:rPr>
              <a:t>    </a:t>
            </a:r>
            <a:r>
              <a:rPr lang="de-CH" b="1" dirty="0" err="1">
                <a:solidFill>
                  <a:srgbClr val="7F0055"/>
                </a:solidFill>
                <a:latin typeface="Menlo" panose="020B0609030804020204" pitchFamily="49" charset="0"/>
              </a:rPr>
              <a:t>return</a:t>
            </a:r>
            <a:r>
              <a:rPr lang="de-CH" dirty="0">
                <a:solidFill>
                  <a:srgbClr val="000000"/>
                </a:solidFill>
                <a:latin typeface="Menlo" panose="020B0609030804020204" pitchFamily="49" charset="0"/>
              </a:rPr>
              <a:t> </a:t>
            </a:r>
            <a:r>
              <a:rPr lang="de-CH" dirty="0" err="1">
                <a:solidFill>
                  <a:srgbClr val="6A3E3E"/>
                </a:solidFill>
                <a:latin typeface="Menlo" panose="020B0609030804020204" pitchFamily="49" charset="0"/>
              </a:rPr>
              <a:t>max</a:t>
            </a:r>
            <a:r>
              <a:rPr lang="de-CH" dirty="0">
                <a:solidFill>
                  <a:srgbClr val="000000"/>
                </a:solidFill>
                <a:latin typeface="Menlo" panose="020B0609030804020204" pitchFamily="49" charset="0"/>
              </a:rPr>
              <a:t>;</a:t>
            </a:r>
            <a:endParaRPr lang="de-CH" dirty="0">
              <a:solidFill>
                <a:srgbClr val="7F0055"/>
              </a:solidFill>
              <a:latin typeface="Menlo" panose="020B0609030804020204" pitchFamily="49" charset="0"/>
            </a:endParaRPr>
          </a:p>
          <a:p>
            <a:r>
              <a:rPr lang="de-CH" dirty="0">
                <a:latin typeface="Menlo" panose="020B0609030804020204" pitchFamily="49" charset="0"/>
              </a:rPr>
              <a:t>}</a:t>
            </a:r>
            <a:endParaRPr lang="de-CH" dirty="0">
              <a:effectLst/>
              <a:latin typeface="Menlo" panose="020B0609030804020204" pitchFamily="49" charset="0"/>
            </a:endParaRPr>
          </a:p>
        </p:txBody>
      </p:sp>
    </p:spTree>
    <p:extLst>
      <p:ext uri="{BB962C8B-B14F-4D97-AF65-F5344CB8AC3E}">
        <p14:creationId xmlns:p14="http://schemas.microsoft.com/office/powerpoint/2010/main" val="3874709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B02456-42DB-DE46-8982-FA28338DC28B}"/>
              </a:ext>
            </a:extLst>
          </p:cNvPr>
          <p:cNvSpPr>
            <a:spLocks noGrp="1"/>
          </p:cNvSpPr>
          <p:nvPr>
            <p:ph type="title"/>
          </p:nvPr>
        </p:nvSpPr>
        <p:spPr/>
        <p:txBody>
          <a:bodyPr/>
          <a:lstStyle/>
          <a:p>
            <a:r>
              <a:rPr lang="en-GB" dirty="0" err="1">
                <a:cs typeface="Arial"/>
              </a:rPr>
              <a:t>Generische</a:t>
            </a:r>
            <a:r>
              <a:rPr lang="en-GB" dirty="0">
                <a:cs typeface="Arial"/>
              </a:rPr>
              <a:t> </a:t>
            </a:r>
            <a:r>
              <a:rPr lang="en-GB" dirty="0" err="1">
                <a:cs typeface="Arial"/>
              </a:rPr>
              <a:t>Methoden</a:t>
            </a:r>
            <a:r>
              <a:rPr lang="en-GB" dirty="0">
                <a:cs typeface="Arial"/>
              </a:rPr>
              <a:t> </a:t>
            </a:r>
            <a:r>
              <a:rPr lang="en-GB" dirty="0" err="1">
                <a:cs typeface="Arial"/>
              </a:rPr>
              <a:t>für</a:t>
            </a:r>
            <a:r>
              <a:rPr lang="en-GB" dirty="0">
                <a:cs typeface="Arial"/>
              </a:rPr>
              <a:t> Listen</a:t>
            </a:r>
            <a:endParaRPr lang="de-DE" dirty="0"/>
          </a:p>
        </p:txBody>
      </p:sp>
      <p:sp>
        <p:nvSpPr>
          <p:cNvPr id="3" name="Fußzeilenplatzhalter 2">
            <a:extLst>
              <a:ext uri="{FF2B5EF4-FFF2-40B4-BE49-F238E27FC236}">
                <a16:creationId xmlns:a16="http://schemas.microsoft.com/office/drawing/2014/main" id="{6854A63A-AC80-C749-A643-BCFF096F13D0}"/>
              </a:ext>
            </a:extLst>
          </p:cNvPr>
          <p:cNvSpPr>
            <a:spLocks noGrp="1"/>
          </p:cNvSpPr>
          <p:nvPr>
            <p:ph type="ftr" sz="quarter" idx="11"/>
          </p:nvPr>
        </p:nvSpPr>
        <p:spPr/>
        <p:txBody>
          <a:bodyPr/>
          <a:lstStyle/>
          <a:p>
            <a:r>
              <a:rPr lang="de-DE" noProof="0" dirty="0" err="1">
                <a:latin typeface="Consolas" panose="020B0609020204030204" pitchFamily="49" charset="0"/>
                <a:cs typeface="Consolas" panose="020B0609020204030204" pitchFamily="49" charset="0"/>
              </a:rPr>
              <a:t>examples</a:t>
            </a:r>
            <a:r>
              <a:rPr lang="de-DE" noProof="0" dirty="0">
                <a:latin typeface="Consolas" panose="020B0609020204030204" pitchFamily="49" charset="0"/>
                <a:cs typeface="Consolas" panose="020B0609020204030204" pitchFamily="49" charset="0"/>
              </a:rPr>
              <a:t>/</a:t>
            </a:r>
            <a:r>
              <a:rPr lang="de-CH" dirty="0">
                <a:latin typeface="Consolas" panose="020B0609020204030204" pitchFamily="49" charset="0"/>
                <a:cs typeface="Consolas" panose="020B0609020204030204" pitchFamily="49" charset="0"/>
              </a:rPr>
              <a:t>GenericeMethod_MaxOf3.java</a:t>
            </a:r>
          </a:p>
        </p:txBody>
      </p:sp>
      <p:sp>
        <p:nvSpPr>
          <p:cNvPr id="4" name="Foliennummernplatzhalter 3">
            <a:extLst>
              <a:ext uri="{FF2B5EF4-FFF2-40B4-BE49-F238E27FC236}">
                <a16:creationId xmlns:a16="http://schemas.microsoft.com/office/drawing/2014/main" id="{E6269838-D169-3D47-908E-8CB027FD209F}"/>
              </a:ext>
            </a:extLst>
          </p:cNvPr>
          <p:cNvSpPr>
            <a:spLocks noGrp="1"/>
          </p:cNvSpPr>
          <p:nvPr>
            <p:ph type="sldNum" sz="quarter" idx="12"/>
          </p:nvPr>
        </p:nvSpPr>
        <p:spPr/>
        <p:txBody>
          <a:bodyPr/>
          <a:lstStyle/>
          <a:p>
            <a:fld id="{67D67EBC-F92F-4A05-89A7-F3AE192919CB}" type="slidenum">
              <a:rPr lang="en-US" smtClean="0"/>
              <a:pPr/>
              <a:t>13</a:t>
            </a:fld>
            <a:endParaRPr lang="en-US"/>
          </a:p>
        </p:txBody>
      </p:sp>
      <p:sp>
        <p:nvSpPr>
          <p:cNvPr id="5" name="Textplatzhalter 4">
            <a:extLst>
              <a:ext uri="{FF2B5EF4-FFF2-40B4-BE49-F238E27FC236}">
                <a16:creationId xmlns:a16="http://schemas.microsoft.com/office/drawing/2014/main" id="{8FEB7002-6DFB-2B40-804B-BCCF9DE77A5D}"/>
              </a:ext>
            </a:extLst>
          </p:cNvPr>
          <p:cNvSpPr>
            <a:spLocks noGrp="1"/>
          </p:cNvSpPr>
          <p:nvPr>
            <p:ph type="body" sz="quarter" idx="13"/>
          </p:nvPr>
        </p:nvSpPr>
        <p:spPr/>
        <p:txBody>
          <a:bodyPr/>
          <a:lstStyle/>
          <a:p>
            <a:endParaRPr lang="de-DE" b="1" dirty="0">
              <a:solidFill>
                <a:srgbClr val="FF0000"/>
              </a:solidFill>
            </a:endParaRPr>
          </a:p>
          <a:p>
            <a:endParaRPr lang="de-DE" b="1" dirty="0">
              <a:solidFill>
                <a:srgbClr val="FF0000"/>
              </a:solidFill>
            </a:endParaRPr>
          </a:p>
          <a:p>
            <a:endParaRPr lang="de-DE" b="1" dirty="0">
              <a:solidFill>
                <a:srgbClr val="FF0000"/>
              </a:solidFill>
            </a:endParaRPr>
          </a:p>
          <a:p>
            <a:endParaRPr lang="de-DE" b="1" dirty="0"/>
          </a:p>
          <a:p>
            <a:endParaRPr lang="de-DE" dirty="0"/>
          </a:p>
          <a:p>
            <a:endParaRPr lang="de-CH" dirty="0"/>
          </a:p>
        </p:txBody>
      </p:sp>
      <p:sp>
        <p:nvSpPr>
          <p:cNvPr id="6" name="Rechteck 5">
            <a:extLst>
              <a:ext uri="{FF2B5EF4-FFF2-40B4-BE49-F238E27FC236}">
                <a16:creationId xmlns:a16="http://schemas.microsoft.com/office/drawing/2014/main" id="{0851F7C2-A6B7-1D45-AB01-A7EF8FC7692A}"/>
              </a:ext>
            </a:extLst>
          </p:cNvPr>
          <p:cNvSpPr/>
          <p:nvPr/>
        </p:nvSpPr>
        <p:spPr>
          <a:xfrm>
            <a:off x="371474" y="1435948"/>
            <a:ext cx="10608624" cy="3416320"/>
          </a:xfrm>
          <a:prstGeom prst="rect">
            <a:avLst/>
          </a:prstGeom>
        </p:spPr>
        <p:txBody>
          <a:bodyPr wrap="square">
            <a:spAutoFit/>
          </a:bodyPr>
          <a:lstStyle/>
          <a:p>
            <a:r>
              <a:rPr lang="de-CH" b="1" dirty="0" err="1">
                <a:solidFill>
                  <a:srgbClr val="7F0055"/>
                </a:solidFill>
                <a:latin typeface="Menlo" panose="020B0609030804020204" pitchFamily="49" charset="0"/>
              </a:rPr>
              <a:t>public</a:t>
            </a:r>
            <a:r>
              <a:rPr lang="de-CH" dirty="0">
                <a:latin typeface="Menlo" panose="020B0609030804020204" pitchFamily="49" charset="0"/>
              </a:rPr>
              <a:t> </a:t>
            </a:r>
            <a:r>
              <a:rPr lang="de-CH" b="1" dirty="0" err="1">
                <a:solidFill>
                  <a:srgbClr val="7F0055"/>
                </a:solidFill>
                <a:latin typeface="Menlo" panose="020B0609030804020204" pitchFamily="49" charset="0"/>
              </a:rPr>
              <a:t>static</a:t>
            </a:r>
            <a:r>
              <a:rPr lang="de-CH" dirty="0">
                <a:latin typeface="Menlo" panose="020B0609030804020204" pitchFamily="49" charset="0"/>
              </a:rPr>
              <a:t> &lt;T </a:t>
            </a:r>
            <a:r>
              <a:rPr lang="de-CH" b="1" dirty="0" err="1">
                <a:solidFill>
                  <a:srgbClr val="7F0055"/>
                </a:solidFill>
                <a:latin typeface="Menlo" panose="020B0609030804020204" pitchFamily="49" charset="0"/>
              </a:rPr>
              <a:t>extends</a:t>
            </a:r>
            <a:r>
              <a:rPr lang="de-CH" dirty="0">
                <a:latin typeface="Menlo" panose="020B0609030804020204" pitchFamily="49" charset="0"/>
              </a:rPr>
              <a:t> </a:t>
            </a:r>
            <a:r>
              <a:rPr lang="de-CH" dirty="0" err="1">
                <a:latin typeface="Menlo" panose="020B0609030804020204" pitchFamily="49" charset="0"/>
              </a:rPr>
              <a:t>Comparable</a:t>
            </a:r>
            <a:r>
              <a:rPr lang="de-CH" dirty="0">
                <a:latin typeface="Menlo" panose="020B0609030804020204" pitchFamily="49" charset="0"/>
              </a:rPr>
              <a:t>&lt;T&gt;&gt; T </a:t>
            </a:r>
            <a:r>
              <a:rPr lang="de-CH" dirty="0" err="1">
                <a:latin typeface="Menlo" panose="020B0609030804020204" pitchFamily="49" charset="0"/>
              </a:rPr>
              <a:t>maxOf</a:t>
            </a:r>
            <a:r>
              <a:rPr lang="de-CH" dirty="0">
                <a:latin typeface="Menlo" panose="020B0609030804020204" pitchFamily="49" charset="0"/>
              </a:rPr>
              <a:t>(List&lt;T&gt; </a:t>
            </a:r>
            <a:r>
              <a:rPr lang="de-CH" dirty="0" err="1">
                <a:solidFill>
                  <a:srgbClr val="6A3E3E"/>
                </a:solidFill>
                <a:latin typeface="Menlo" panose="020B0609030804020204" pitchFamily="49" charset="0"/>
              </a:rPr>
              <a:t>values</a:t>
            </a:r>
            <a:r>
              <a:rPr lang="de-CH" dirty="0">
                <a:latin typeface="Menlo" panose="020B0609030804020204" pitchFamily="49" charset="0"/>
              </a:rPr>
              <a:t>) {</a:t>
            </a:r>
          </a:p>
          <a:p>
            <a:r>
              <a:rPr lang="de-CH" dirty="0">
                <a:latin typeface="Menlo" panose="020B0609030804020204" pitchFamily="49" charset="0"/>
              </a:rPr>
              <a:t>    T </a:t>
            </a:r>
            <a:r>
              <a:rPr lang="de-CH" dirty="0" err="1">
                <a:solidFill>
                  <a:srgbClr val="6A3E3E"/>
                </a:solidFill>
                <a:latin typeface="Menlo" panose="020B0609030804020204" pitchFamily="49" charset="0"/>
              </a:rPr>
              <a:t>max</a:t>
            </a:r>
            <a:r>
              <a:rPr lang="de-CH" dirty="0">
                <a:latin typeface="Menlo" panose="020B0609030804020204" pitchFamily="49" charset="0"/>
              </a:rPr>
              <a:t> = </a:t>
            </a:r>
            <a:r>
              <a:rPr lang="de-CH" dirty="0" err="1">
                <a:solidFill>
                  <a:srgbClr val="6A3E3E"/>
                </a:solidFill>
                <a:latin typeface="Menlo" panose="020B0609030804020204" pitchFamily="49" charset="0"/>
              </a:rPr>
              <a:t>values</a:t>
            </a:r>
            <a:r>
              <a:rPr lang="de-CH" dirty="0" err="1">
                <a:latin typeface="Menlo" panose="020B0609030804020204" pitchFamily="49" charset="0"/>
              </a:rPr>
              <a:t>.get</a:t>
            </a:r>
            <a:r>
              <a:rPr lang="de-CH" dirty="0">
                <a:latin typeface="Menlo" panose="020B0609030804020204" pitchFamily="49" charset="0"/>
              </a:rPr>
              <a:t>(0);</a:t>
            </a:r>
          </a:p>
          <a:p>
            <a:endParaRPr lang="de-CH" b="1" dirty="0">
              <a:solidFill>
                <a:srgbClr val="7F0055"/>
              </a:solidFill>
              <a:latin typeface="Menlo" panose="020B0609030804020204" pitchFamily="49" charset="0"/>
            </a:endParaRPr>
          </a:p>
          <a:p>
            <a:r>
              <a:rPr lang="de-CH" b="1" dirty="0">
                <a:solidFill>
                  <a:srgbClr val="7F0055"/>
                </a:solidFill>
                <a:latin typeface="Menlo" panose="020B0609030804020204" pitchFamily="49" charset="0"/>
              </a:rPr>
              <a:t>    </a:t>
            </a:r>
            <a:r>
              <a:rPr lang="de-CH" b="1" dirty="0" err="1">
                <a:solidFill>
                  <a:srgbClr val="7F0055"/>
                </a:solidFill>
                <a:latin typeface="Menlo" panose="020B0609030804020204" pitchFamily="49" charset="0"/>
              </a:rPr>
              <a:t>for</a:t>
            </a:r>
            <a:r>
              <a:rPr lang="de-CH" dirty="0">
                <a:latin typeface="Menlo" panose="020B0609030804020204" pitchFamily="49" charset="0"/>
              </a:rPr>
              <a:t> (</a:t>
            </a:r>
            <a:r>
              <a:rPr lang="de-CH" b="1" dirty="0" err="1">
                <a:solidFill>
                  <a:srgbClr val="7F0055"/>
                </a:solidFill>
                <a:latin typeface="Menlo" panose="020B0609030804020204" pitchFamily="49" charset="0"/>
              </a:rPr>
              <a:t>int</a:t>
            </a:r>
            <a:r>
              <a:rPr lang="de-CH" dirty="0">
                <a:latin typeface="Menlo" panose="020B0609030804020204" pitchFamily="49" charset="0"/>
              </a:rPr>
              <a:t> </a:t>
            </a:r>
            <a:r>
              <a:rPr lang="de-CH" dirty="0">
                <a:solidFill>
                  <a:srgbClr val="6A3E3E"/>
                </a:solidFill>
                <a:latin typeface="Menlo" panose="020B0609030804020204" pitchFamily="49" charset="0"/>
              </a:rPr>
              <a:t>i</a:t>
            </a:r>
            <a:r>
              <a:rPr lang="de-CH" dirty="0">
                <a:latin typeface="Menlo" panose="020B0609030804020204" pitchFamily="49" charset="0"/>
              </a:rPr>
              <a:t> = 1; </a:t>
            </a:r>
            <a:r>
              <a:rPr lang="de-CH" dirty="0">
                <a:solidFill>
                  <a:srgbClr val="6A3E3E"/>
                </a:solidFill>
                <a:latin typeface="Menlo" panose="020B0609030804020204" pitchFamily="49" charset="0"/>
              </a:rPr>
              <a:t>i</a:t>
            </a:r>
            <a:r>
              <a:rPr lang="de-CH" dirty="0">
                <a:latin typeface="Menlo" panose="020B0609030804020204" pitchFamily="49" charset="0"/>
              </a:rPr>
              <a:t> &lt; </a:t>
            </a:r>
            <a:r>
              <a:rPr lang="de-CH" dirty="0" err="1">
                <a:solidFill>
                  <a:srgbClr val="6A3E3E"/>
                </a:solidFill>
                <a:latin typeface="Menlo" panose="020B0609030804020204" pitchFamily="49" charset="0"/>
              </a:rPr>
              <a:t>values</a:t>
            </a:r>
            <a:r>
              <a:rPr lang="de-CH" dirty="0" err="1">
                <a:latin typeface="Menlo" panose="020B0609030804020204" pitchFamily="49" charset="0"/>
              </a:rPr>
              <a:t>.size</a:t>
            </a:r>
            <a:r>
              <a:rPr lang="de-CH" dirty="0">
                <a:latin typeface="Menlo" panose="020B0609030804020204" pitchFamily="49" charset="0"/>
              </a:rPr>
              <a:t>(); </a:t>
            </a:r>
            <a:r>
              <a:rPr lang="de-CH" dirty="0">
                <a:solidFill>
                  <a:srgbClr val="6A3E3E"/>
                </a:solidFill>
                <a:latin typeface="Menlo" panose="020B0609030804020204" pitchFamily="49" charset="0"/>
              </a:rPr>
              <a:t>i</a:t>
            </a:r>
            <a:r>
              <a:rPr lang="de-CH" dirty="0">
                <a:latin typeface="Menlo" panose="020B0609030804020204" pitchFamily="49" charset="0"/>
              </a:rPr>
              <a:t>++)</a:t>
            </a:r>
          </a:p>
          <a:p>
            <a:r>
              <a:rPr lang="de-CH" dirty="0">
                <a:latin typeface="Menlo" panose="020B0609030804020204" pitchFamily="49" charset="0"/>
              </a:rPr>
              <a:t>    {</a:t>
            </a:r>
          </a:p>
          <a:p>
            <a:r>
              <a:rPr lang="de-CH" b="1" dirty="0">
                <a:solidFill>
                  <a:srgbClr val="7F0055"/>
                </a:solidFill>
                <a:latin typeface="Menlo" panose="020B0609030804020204" pitchFamily="49" charset="0"/>
              </a:rPr>
              <a:t>        </a:t>
            </a:r>
            <a:r>
              <a:rPr lang="de-CH" b="1" dirty="0" err="1">
                <a:solidFill>
                  <a:srgbClr val="7F0055"/>
                </a:solidFill>
                <a:latin typeface="Menlo" panose="020B0609030804020204" pitchFamily="49" charset="0"/>
              </a:rPr>
              <a:t>if</a:t>
            </a:r>
            <a:r>
              <a:rPr lang="de-CH" dirty="0">
                <a:latin typeface="Menlo" panose="020B0609030804020204" pitchFamily="49" charset="0"/>
              </a:rPr>
              <a:t> (</a:t>
            </a:r>
            <a:r>
              <a:rPr lang="de-CH" dirty="0" err="1">
                <a:solidFill>
                  <a:srgbClr val="6A3E3E"/>
                </a:solidFill>
                <a:latin typeface="Menlo" panose="020B0609030804020204" pitchFamily="49" charset="0"/>
              </a:rPr>
              <a:t>values</a:t>
            </a:r>
            <a:r>
              <a:rPr lang="de-CH" dirty="0" err="1">
                <a:latin typeface="Menlo" panose="020B0609030804020204" pitchFamily="49" charset="0"/>
              </a:rPr>
              <a:t>.get</a:t>
            </a:r>
            <a:r>
              <a:rPr lang="de-CH" dirty="0">
                <a:latin typeface="Menlo" panose="020B0609030804020204" pitchFamily="49" charset="0"/>
              </a:rPr>
              <a:t>(</a:t>
            </a:r>
            <a:r>
              <a:rPr lang="de-CH" dirty="0">
                <a:solidFill>
                  <a:srgbClr val="6A3E3E"/>
                </a:solidFill>
                <a:latin typeface="Menlo" panose="020B0609030804020204" pitchFamily="49" charset="0"/>
              </a:rPr>
              <a:t>i</a:t>
            </a:r>
            <a:r>
              <a:rPr lang="de-CH" dirty="0">
                <a:latin typeface="Menlo" panose="020B0609030804020204" pitchFamily="49" charset="0"/>
              </a:rPr>
              <a:t>).</a:t>
            </a:r>
            <a:r>
              <a:rPr lang="de-CH" dirty="0" err="1">
                <a:latin typeface="Menlo" panose="020B0609030804020204" pitchFamily="49" charset="0"/>
              </a:rPr>
              <a:t>compareTo</a:t>
            </a:r>
            <a:r>
              <a:rPr lang="de-CH" dirty="0">
                <a:latin typeface="Menlo" panose="020B0609030804020204" pitchFamily="49" charset="0"/>
              </a:rPr>
              <a:t>(</a:t>
            </a:r>
            <a:r>
              <a:rPr lang="de-CH" dirty="0" err="1">
                <a:solidFill>
                  <a:srgbClr val="6A3E3E"/>
                </a:solidFill>
                <a:latin typeface="Menlo" panose="020B0609030804020204" pitchFamily="49" charset="0"/>
              </a:rPr>
              <a:t>max</a:t>
            </a:r>
            <a:r>
              <a:rPr lang="de-CH" dirty="0">
                <a:latin typeface="Menlo" panose="020B0609030804020204" pitchFamily="49" charset="0"/>
              </a:rPr>
              <a:t>) &gt; 0) {</a:t>
            </a:r>
          </a:p>
          <a:p>
            <a:r>
              <a:rPr lang="de-CH" dirty="0">
                <a:solidFill>
                  <a:srgbClr val="6A3E3E"/>
                </a:solidFill>
                <a:latin typeface="Menlo" panose="020B0609030804020204" pitchFamily="49" charset="0"/>
              </a:rPr>
              <a:t>            </a:t>
            </a:r>
            <a:r>
              <a:rPr lang="de-CH" dirty="0" err="1">
                <a:solidFill>
                  <a:srgbClr val="6A3E3E"/>
                </a:solidFill>
                <a:latin typeface="Menlo" panose="020B0609030804020204" pitchFamily="49" charset="0"/>
              </a:rPr>
              <a:t>max</a:t>
            </a:r>
            <a:r>
              <a:rPr lang="de-CH" dirty="0">
                <a:latin typeface="Menlo" panose="020B0609030804020204" pitchFamily="49" charset="0"/>
              </a:rPr>
              <a:t> = </a:t>
            </a:r>
            <a:r>
              <a:rPr lang="de-CH" dirty="0" err="1">
                <a:solidFill>
                  <a:srgbClr val="6A3E3E"/>
                </a:solidFill>
                <a:latin typeface="Menlo" panose="020B0609030804020204" pitchFamily="49" charset="0"/>
              </a:rPr>
              <a:t>values</a:t>
            </a:r>
            <a:r>
              <a:rPr lang="de-CH" dirty="0" err="1">
                <a:latin typeface="Menlo" panose="020B0609030804020204" pitchFamily="49" charset="0"/>
              </a:rPr>
              <a:t>.get</a:t>
            </a:r>
            <a:r>
              <a:rPr lang="de-CH" dirty="0">
                <a:latin typeface="Menlo" panose="020B0609030804020204" pitchFamily="49" charset="0"/>
              </a:rPr>
              <a:t>(</a:t>
            </a:r>
            <a:r>
              <a:rPr lang="de-CH" dirty="0">
                <a:solidFill>
                  <a:srgbClr val="6A3E3E"/>
                </a:solidFill>
                <a:latin typeface="Menlo" panose="020B0609030804020204" pitchFamily="49" charset="0"/>
              </a:rPr>
              <a:t>i</a:t>
            </a:r>
            <a:r>
              <a:rPr lang="de-CH" dirty="0">
                <a:latin typeface="Menlo" panose="020B0609030804020204" pitchFamily="49" charset="0"/>
              </a:rPr>
              <a:t>);</a:t>
            </a:r>
          </a:p>
          <a:p>
            <a:r>
              <a:rPr lang="de-CH" dirty="0">
                <a:latin typeface="Menlo" panose="020B0609030804020204" pitchFamily="49" charset="0"/>
              </a:rPr>
              <a:t>        }</a:t>
            </a:r>
          </a:p>
          <a:p>
            <a:r>
              <a:rPr lang="de-CH" dirty="0">
                <a:latin typeface="Menlo" panose="020B0609030804020204" pitchFamily="49" charset="0"/>
              </a:rPr>
              <a:t>    }</a:t>
            </a:r>
          </a:p>
          <a:p>
            <a:r>
              <a:rPr lang="de-CH" b="1" dirty="0">
                <a:solidFill>
                  <a:srgbClr val="7F0055"/>
                </a:solidFill>
                <a:latin typeface="Menlo" panose="020B0609030804020204" pitchFamily="49" charset="0"/>
              </a:rPr>
              <a:t> </a:t>
            </a:r>
          </a:p>
          <a:p>
            <a:r>
              <a:rPr lang="de-CH" b="1" dirty="0">
                <a:solidFill>
                  <a:srgbClr val="7F0055"/>
                </a:solidFill>
                <a:latin typeface="Menlo" panose="020B0609030804020204" pitchFamily="49" charset="0"/>
              </a:rPr>
              <a:t>    </a:t>
            </a:r>
            <a:r>
              <a:rPr lang="de-CH" b="1" dirty="0" err="1">
                <a:solidFill>
                  <a:srgbClr val="7F0055"/>
                </a:solidFill>
                <a:latin typeface="Menlo" panose="020B0609030804020204" pitchFamily="49" charset="0"/>
              </a:rPr>
              <a:t>return</a:t>
            </a:r>
            <a:r>
              <a:rPr lang="de-CH" dirty="0">
                <a:solidFill>
                  <a:srgbClr val="000000"/>
                </a:solidFill>
                <a:latin typeface="Menlo" panose="020B0609030804020204" pitchFamily="49" charset="0"/>
              </a:rPr>
              <a:t> </a:t>
            </a:r>
            <a:r>
              <a:rPr lang="de-CH" dirty="0" err="1">
                <a:solidFill>
                  <a:srgbClr val="6A3E3E"/>
                </a:solidFill>
                <a:latin typeface="Menlo" panose="020B0609030804020204" pitchFamily="49" charset="0"/>
              </a:rPr>
              <a:t>max</a:t>
            </a:r>
            <a:r>
              <a:rPr lang="de-CH" dirty="0">
                <a:solidFill>
                  <a:srgbClr val="000000"/>
                </a:solidFill>
                <a:latin typeface="Menlo" panose="020B0609030804020204" pitchFamily="49" charset="0"/>
              </a:rPr>
              <a:t>;</a:t>
            </a:r>
            <a:endParaRPr lang="de-CH" dirty="0">
              <a:solidFill>
                <a:srgbClr val="7F0055"/>
              </a:solidFill>
              <a:latin typeface="Menlo" panose="020B0609030804020204" pitchFamily="49" charset="0"/>
            </a:endParaRPr>
          </a:p>
          <a:p>
            <a:r>
              <a:rPr lang="de-CH" dirty="0">
                <a:latin typeface="Menlo" panose="020B0609030804020204" pitchFamily="49" charset="0"/>
              </a:rPr>
              <a:t>}</a:t>
            </a:r>
            <a:endParaRPr lang="de-CH" dirty="0">
              <a:effectLst/>
              <a:latin typeface="Menlo" panose="020B0609030804020204" pitchFamily="49" charset="0"/>
            </a:endParaRPr>
          </a:p>
        </p:txBody>
      </p:sp>
    </p:spTree>
    <p:extLst>
      <p:ext uri="{BB962C8B-B14F-4D97-AF65-F5344CB8AC3E}">
        <p14:creationId xmlns:p14="http://schemas.microsoft.com/office/powerpoint/2010/main" val="1884413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1E1BB2DE-3D21-7446-A3EA-45B578AB044A}"/>
              </a:ext>
            </a:extLst>
          </p:cNvPr>
          <p:cNvSpPr>
            <a:spLocks noGrp="1"/>
          </p:cNvSpPr>
          <p:nvPr>
            <p:ph type="sldNum" sz="quarter" idx="12"/>
          </p:nvPr>
        </p:nvSpPr>
        <p:spPr/>
        <p:txBody>
          <a:bodyPr/>
          <a:lstStyle/>
          <a:p>
            <a:fld id="{67D67EBC-F92F-4A05-89A7-F3AE192919CB}" type="slidenum">
              <a:rPr lang="en-US" smtClean="0"/>
              <a:pPr/>
              <a:t>14</a:t>
            </a:fld>
            <a:endParaRPr lang="en-US"/>
          </a:p>
        </p:txBody>
      </p:sp>
      <p:sp>
        <p:nvSpPr>
          <p:cNvPr id="3" name="Titel 2">
            <a:extLst>
              <a:ext uri="{FF2B5EF4-FFF2-40B4-BE49-F238E27FC236}">
                <a16:creationId xmlns:a16="http://schemas.microsoft.com/office/drawing/2014/main" id="{453C4CB6-9BAD-7145-8954-30F8DABD7152}"/>
              </a:ext>
            </a:extLst>
          </p:cNvPr>
          <p:cNvSpPr>
            <a:spLocks noGrp="1"/>
          </p:cNvSpPr>
          <p:nvPr>
            <p:ph type="title"/>
          </p:nvPr>
        </p:nvSpPr>
        <p:spPr/>
        <p:txBody>
          <a:bodyPr/>
          <a:lstStyle/>
          <a:p>
            <a:r>
              <a:rPr lang="de-DE" dirty="0"/>
              <a:t>EXERCISES 1– 3</a:t>
            </a:r>
            <a:br>
              <a:rPr lang="de-DE" dirty="0"/>
            </a:br>
            <a:endParaRPr lang="de-DE" dirty="0"/>
          </a:p>
        </p:txBody>
      </p:sp>
    </p:spTree>
    <p:extLst>
      <p:ext uri="{BB962C8B-B14F-4D97-AF65-F5344CB8AC3E}">
        <p14:creationId xmlns:p14="http://schemas.microsoft.com/office/powerpoint/2010/main" val="1163792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FFA1A930-632B-4743-8545-0F973EDACE0F}"/>
              </a:ext>
            </a:extLst>
          </p:cNvPr>
          <p:cNvSpPr>
            <a:spLocks noGrp="1"/>
          </p:cNvSpPr>
          <p:nvPr>
            <p:ph type="sldNum" sz="quarter" idx="12"/>
          </p:nvPr>
        </p:nvSpPr>
        <p:spPr/>
        <p:txBody>
          <a:bodyPr/>
          <a:lstStyle/>
          <a:p>
            <a:fld id="{67D67EBC-F92F-4A05-89A7-F3AE192919CB}" type="slidenum">
              <a:rPr lang="en-US" smtClean="0"/>
              <a:pPr/>
              <a:t>15</a:t>
            </a:fld>
            <a:endParaRPr lang="en-US"/>
          </a:p>
        </p:txBody>
      </p:sp>
      <p:sp>
        <p:nvSpPr>
          <p:cNvPr id="3" name="Titel 2">
            <a:extLst>
              <a:ext uri="{FF2B5EF4-FFF2-40B4-BE49-F238E27FC236}">
                <a16:creationId xmlns:a16="http://schemas.microsoft.com/office/drawing/2014/main" id="{39E2FC81-AD5E-AF46-9C0E-77B20CF9E607}"/>
              </a:ext>
            </a:extLst>
          </p:cNvPr>
          <p:cNvSpPr>
            <a:spLocks noGrp="1"/>
          </p:cNvSpPr>
          <p:nvPr>
            <p:ph type="title"/>
          </p:nvPr>
        </p:nvSpPr>
        <p:spPr/>
        <p:txBody>
          <a:bodyPr/>
          <a:lstStyle/>
          <a:p>
            <a:r>
              <a:rPr lang="de-DE" dirty="0"/>
              <a:t>Varianzformen</a:t>
            </a:r>
          </a:p>
        </p:txBody>
      </p:sp>
    </p:spTree>
    <p:extLst>
      <p:ext uri="{BB962C8B-B14F-4D97-AF65-F5344CB8AC3E}">
        <p14:creationId xmlns:p14="http://schemas.microsoft.com/office/powerpoint/2010/main" val="3381107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218173" y="2467326"/>
            <a:ext cx="9144000" cy="2387600"/>
          </a:xfrm>
        </p:spPr>
        <p:txBody>
          <a:bodyPr>
            <a:normAutofit/>
          </a:bodyPr>
          <a:lstStyle/>
          <a:p>
            <a:r>
              <a:rPr lang="de-CH" dirty="0"/>
              <a:t>Habt ihr schon mal was </a:t>
            </a:r>
            <a:br>
              <a:rPr lang="de-CH" dirty="0"/>
            </a:br>
            <a:r>
              <a:rPr lang="de-CH" dirty="0"/>
              <a:t>von Varianz gehört?</a:t>
            </a:r>
          </a:p>
        </p:txBody>
      </p:sp>
      <p:pic>
        <p:nvPicPr>
          <p:cNvPr id="4" name="Grafik 3">
            <a:extLst>
              <a:ext uri="{FF2B5EF4-FFF2-40B4-BE49-F238E27FC236}">
                <a16:creationId xmlns:a16="http://schemas.microsoft.com/office/drawing/2014/main" id="{7E19822D-0E07-834E-B02C-567DCA1F994D}"/>
              </a:ext>
            </a:extLst>
          </p:cNvPr>
          <p:cNvPicPr>
            <a:picLocks noChangeAspect="1"/>
          </p:cNvPicPr>
          <p:nvPr/>
        </p:nvPicPr>
        <p:blipFill>
          <a:blip r:embed="rId3"/>
          <a:stretch>
            <a:fillRect/>
          </a:stretch>
        </p:blipFill>
        <p:spPr>
          <a:xfrm>
            <a:off x="481337" y="1272700"/>
            <a:ext cx="2736836" cy="4498910"/>
          </a:xfrm>
          <a:prstGeom prst="rect">
            <a:avLst/>
          </a:prstGeom>
        </p:spPr>
      </p:pic>
    </p:spTree>
    <p:extLst>
      <p:ext uri="{BB962C8B-B14F-4D97-AF65-F5344CB8AC3E}">
        <p14:creationId xmlns:p14="http://schemas.microsoft.com/office/powerpoint/2010/main" val="1209663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B02456-42DB-DE46-8982-FA28338DC28B}"/>
              </a:ext>
            </a:extLst>
          </p:cNvPr>
          <p:cNvSpPr>
            <a:spLocks noGrp="1"/>
          </p:cNvSpPr>
          <p:nvPr>
            <p:ph type="title"/>
          </p:nvPr>
        </p:nvSpPr>
        <p:spPr/>
        <p:txBody>
          <a:bodyPr/>
          <a:lstStyle/>
          <a:p>
            <a:r>
              <a:rPr lang="en-GB" dirty="0" err="1">
                <a:cs typeface="Arial"/>
              </a:rPr>
              <a:t>Varianzformen</a:t>
            </a:r>
            <a:endParaRPr lang="de-DE" dirty="0"/>
          </a:p>
        </p:txBody>
      </p:sp>
      <p:sp>
        <p:nvSpPr>
          <p:cNvPr id="3" name="Fußzeilenplatzhalter 2">
            <a:extLst>
              <a:ext uri="{FF2B5EF4-FFF2-40B4-BE49-F238E27FC236}">
                <a16:creationId xmlns:a16="http://schemas.microsoft.com/office/drawing/2014/main" id="{6854A63A-AC80-C749-A643-BCFF096F13D0}"/>
              </a:ext>
            </a:extLst>
          </p:cNvPr>
          <p:cNvSpPr>
            <a:spLocks noGrp="1"/>
          </p:cNvSpPr>
          <p:nvPr>
            <p:ph type="ftr" sz="quarter" idx="11"/>
          </p:nvPr>
        </p:nvSpPr>
        <p:spPr/>
        <p:txBody>
          <a:bodyPr/>
          <a:lstStyle/>
          <a:p>
            <a:endParaRPr lang="de-DE" noProof="0"/>
          </a:p>
        </p:txBody>
      </p:sp>
      <p:sp>
        <p:nvSpPr>
          <p:cNvPr id="4" name="Foliennummernplatzhalter 3">
            <a:extLst>
              <a:ext uri="{FF2B5EF4-FFF2-40B4-BE49-F238E27FC236}">
                <a16:creationId xmlns:a16="http://schemas.microsoft.com/office/drawing/2014/main" id="{E6269838-D169-3D47-908E-8CB027FD209F}"/>
              </a:ext>
            </a:extLst>
          </p:cNvPr>
          <p:cNvSpPr>
            <a:spLocks noGrp="1"/>
          </p:cNvSpPr>
          <p:nvPr>
            <p:ph type="sldNum" sz="quarter" idx="12"/>
          </p:nvPr>
        </p:nvSpPr>
        <p:spPr/>
        <p:txBody>
          <a:bodyPr/>
          <a:lstStyle/>
          <a:p>
            <a:fld id="{67D67EBC-F92F-4A05-89A7-F3AE192919CB}" type="slidenum">
              <a:rPr lang="en-US" smtClean="0"/>
              <a:pPr/>
              <a:t>17</a:t>
            </a:fld>
            <a:endParaRPr lang="en-US"/>
          </a:p>
        </p:txBody>
      </p:sp>
      <p:sp>
        <p:nvSpPr>
          <p:cNvPr id="5" name="Textplatzhalter 4">
            <a:extLst>
              <a:ext uri="{FF2B5EF4-FFF2-40B4-BE49-F238E27FC236}">
                <a16:creationId xmlns:a16="http://schemas.microsoft.com/office/drawing/2014/main" id="{8FEB7002-6DFB-2B40-804B-BCCF9DE77A5D}"/>
              </a:ext>
            </a:extLst>
          </p:cNvPr>
          <p:cNvSpPr>
            <a:spLocks noGrp="1"/>
          </p:cNvSpPr>
          <p:nvPr>
            <p:ph type="body" sz="quarter" idx="13"/>
          </p:nvPr>
        </p:nvSpPr>
        <p:spPr/>
        <p:txBody>
          <a:bodyPr/>
          <a:lstStyle/>
          <a:p>
            <a:r>
              <a:rPr lang="de-CH" dirty="0"/>
              <a:t>Laut »</a:t>
            </a:r>
            <a:r>
              <a:rPr lang="de-CH" dirty="0" err="1"/>
              <a:t>is</a:t>
            </a:r>
            <a:r>
              <a:rPr lang="de-CH" dirty="0"/>
              <a:t>-a«-Beziehung und Substitutionsprinzip =&gt; an allen Stellen in einem Programm, an denen ein </a:t>
            </a:r>
            <a:r>
              <a:rPr lang="de-CH" dirty="0" err="1"/>
              <a:t>Basistyp</a:t>
            </a:r>
            <a:r>
              <a:rPr lang="de-CH" dirty="0"/>
              <a:t> verwendet wird, es auch möglich sein sollte, jeden Subtyp zu verwenden.</a:t>
            </a:r>
          </a:p>
          <a:p>
            <a:endParaRPr lang="de-CH" dirty="0"/>
          </a:p>
          <a:p>
            <a:endParaRPr lang="de-CH" dirty="0"/>
          </a:p>
          <a:p>
            <a:endParaRPr lang="de-CH" dirty="0"/>
          </a:p>
          <a:p>
            <a:endParaRPr lang="de-CH" dirty="0"/>
          </a:p>
          <a:p>
            <a:pPr marL="0" indent="0">
              <a:buNone/>
            </a:pPr>
            <a:endParaRPr lang="de-CH" dirty="0"/>
          </a:p>
          <a:p>
            <a:r>
              <a:rPr lang="de-CH" dirty="0"/>
              <a:t>Für Methodenparameter gilt: Ein </a:t>
            </a:r>
            <a:r>
              <a:rPr lang="de-CH" b="1" dirty="0"/>
              <a:t>Eingabetyp</a:t>
            </a:r>
            <a:r>
              <a:rPr lang="de-CH" dirty="0"/>
              <a:t> darf </a:t>
            </a:r>
            <a:r>
              <a:rPr lang="de-CH" b="1" dirty="0"/>
              <a:t>spezieller</a:t>
            </a:r>
            <a:r>
              <a:rPr lang="de-CH" dirty="0"/>
              <a:t> sein als der von der Methode in der Signatur geforderte Eingabetyp, da in der Methode lediglich die Attribute und Methoden der Basisklasse zugreifbar sind und diese auch in der Subklasse vorhanden sind. </a:t>
            </a:r>
          </a:p>
          <a:p>
            <a:r>
              <a:rPr lang="de-CH" dirty="0"/>
              <a:t>Auch für </a:t>
            </a:r>
            <a:r>
              <a:rPr lang="de-CH" b="1" dirty="0"/>
              <a:t>Rückgabetypen</a:t>
            </a:r>
            <a:r>
              <a:rPr lang="de-CH" dirty="0"/>
              <a:t> darf ein </a:t>
            </a:r>
            <a:r>
              <a:rPr lang="de-CH" b="1" dirty="0"/>
              <a:t>speziellerer</a:t>
            </a:r>
            <a:r>
              <a:rPr lang="de-CH" dirty="0"/>
              <a:t> Typ zurückgeliefert werden, da ein verwendender Aufrufer nur die Attribute und Methoden der Basisklasse kennt.</a:t>
            </a:r>
          </a:p>
          <a:p>
            <a:r>
              <a:rPr lang="de-CH" dirty="0"/>
              <a:t>Varianz beschreibt die beiden gezeigten Typabweichungen Ko- und Kontravarianz.</a:t>
            </a:r>
          </a:p>
          <a:p>
            <a:endParaRPr lang="de-CH" dirty="0"/>
          </a:p>
          <a:p>
            <a:endParaRPr lang="de-DE" b="1" dirty="0">
              <a:solidFill>
                <a:srgbClr val="FF0000"/>
              </a:solidFill>
            </a:endParaRPr>
          </a:p>
          <a:p>
            <a:pPr marL="0" indent="0">
              <a:buNone/>
            </a:pPr>
            <a:endParaRPr lang="de-DE" b="1" dirty="0">
              <a:solidFill>
                <a:srgbClr val="FF0000"/>
              </a:solidFill>
            </a:endParaRPr>
          </a:p>
          <a:p>
            <a:endParaRPr lang="de-DE" b="1" dirty="0">
              <a:solidFill>
                <a:srgbClr val="FF0000"/>
              </a:solidFill>
            </a:endParaRPr>
          </a:p>
          <a:p>
            <a:endParaRPr lang="de-DE" b="1" dirty="0"/>
          </a:p>
          <a:p>
            <a:endParaRPr lang="de-DE" dirty="0"/>
          </a:p>
          <a:p>
            <a:endParaRPr lang="de-CH" dirty="0"/>
          </a:p>
        </p:txBody>
      </p:sp>
      <p:pic>
        <p:nvPicPr>
          <p:cNvPr id="7" name="Grafik 6">
            <a:extLst>
              <a:ext uri="{FF2B5EF4-FFF2-40B4-BE49-F238E27FC236}">
                <a16:creationId xmlns:a16="http://schemas.microsoft.com/office/drawing/2014/main" id="{D149A825-90D1-7645-8EA1-4510B88D1744}"/>
              </a:ext>
            </a:extLst>
          </p:cNvPr>
          <p:cNvPicPr>
            <a:picLocks noChangeAspect="1"/>
          </p:cNvPicPr>
          <p:nvPr/>
        </p:nvPicPr>
        <p:blipFill>
          <a:blip r:embed="rId2"/>
          <a:stretch>
            <a:fillRect/>
          </a:stretch>
        </p:blipFill>
        <p:spPr>
          <a:xfrm>
            <a:off x="3708518" y="2253264"/>
            <a:ext cx="4774964" cy="1880226"/>
          </a:xfrm>
          <a:prstGeom prst="rect">
            <a:avLst/>
          </a:prstGeom>
        </p:spPr>
      </p:pic>
    </p:spTree>
    <p:extLst>
      <p:ext uri="{BB962C8B-B14F-4D97-AF65-F5344CB8AC3E}">
        <p14:creationId xmlns:p14="http://schemas.microsoft.com/office/powerpoint/2010/main" val="1737208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B02456-42DB-DE46-8982-FA28338DC28B}"/>
              </a:ext>
            </a:extLst>
          </p:cNvPr>
          <p:cNvSpPr>
            <a:spLocks noGrp="1"/>
          </p:cNvSpPr>
          <p:nvPr>
            <p:ph type="title"/>
          </p:nvPr>
        </p:nvSpPr>
        <p:spPr/>
        <p:txBody>
          <a:bodyPr/>
          <a:lstStyle/>
          <a:p>
            <a:r>
              <a:rPr lang="en-GB" dirty="0" err="1">
                <a:cs typeface="Arial"/>
              </a:rPr>
              <a:t>Varianzformen</a:t>
            </a:r>
            <a:endParaRPr lang="de-DE" dirty="0"/>
          </a:p>
        </p:txBody>
      </p:sp>
      <p:sp>
        <p:nvSpPr>
          <p:cNvPr id="3" name="Fußzeilenplatzhalter 2">
            <a:extLst>
              <a:ext uri="{FF2B5EF4-FFF2-40B4-BE49-F238E27FC236}">
                <a16:creationId xmlns:a16="http://schemas.microsoft.com/office/drawing/2014/main" id="{6854A63A-AC80-C749-A643-BCFF096F13D0}"/>
              </a:ext>
            </a:extLst>
          </p:cNvPr>
          <p:cNvSpPr>
            <a:spLocks noGrp="1"/>
          </p:cNvSpPr>
          <p:nvPr>
            <p:ph type="ftr" sz="quarter" idx="11"/>
          </p:nvPr>
        </p:nvSpPr>
        <p:spPr/>
        <p:txBody>
          <a:bodyPr/>
          <a:lstStyle/>
          <a:p>
            <a:endParaRPr lang="de-DE" noProof="0"/>
          </a:p>
        </p:txBody>
      </p:sp>
      <p:sp>
        <p:nvSpPr>
          <p:cNvPr id="4" name="Foliennummernplatzhalter 3">
            <a:extLst>
              <a:ext uri="{FF2B5EF4-FFF2-40B4-BE49-F238E27FC236}">
                <a16:creationId xmlns:a16="http://schemas.microsoft.com/office/drawing/2014/main" id="{E6269838-D169-3D47-908E-8CB027FD209F}"/>
              </a:ext>
            </a:extLst>
          </p:cNvPr>
          <p:cNvSpPr>
            <a:spLocks noGrp="1"/>
          </p:cNvSpPr>
          <p:nvPr>
            <p:ph type="sldNum" sz="quarter" idx="12"/>
          </p:nvPr>
        </p:nvSpPr>
        <p:spPr/>
        <p:txBody>
          <a:bodyPr/>
          <a:lstStyle/>
          <a:p>
            <a:fld id="{67D67EBC-F92F-4A05-89A7-F3AE192919CB}" type="slidenum">
              <a:rPr lang="en-US" smtClean="0"/>
              <a:pPr/>
              <a:t>18</a:t>
            </a:fld>
            <a:endParaRPr lang="en-US"/>
          </a:p>
        </p:txBody>
      </p:sp>
      <p:sp>
        <p:nvSpPr>
          <p:cNvPr id="5" name="Textplatzhalter 4">
            <a:extLst>
              <a:ext uri="{FF2B5EF4-FFF2-40B4-BE49-F238E27FC236}">
                <a16:creationId xmlns:a16="http://schemas.microsoft.com/office/drawing/2014/main" id="{8FEB7002-6DFB-2B40-804B-BCCF9DE77A5D}"/>
              </a:ext>
            </a:extLst>
          </p:cNvPr>
          <p:cNvSpPr>
            <a:spLocks noGrp="1"/>
          </p:cNvSpPr>
          <p:nvPr>
            <p:ph type="body" sz="quarter" idx="13"/>
          </p:nvPr>
        </p:nvSpPr>
        <p:spPr/>
        <p:txBody>
          <a:bodyPr/>
          <a:lstStyle/>
          <a:p>
            <a:endParaRPr lang="de-DE" b="1" dirty="0">
              <a:solidFill>
                <a:srgbClr val="FF0000"/>
              </a:solidFill>
            </a:endParaRPr>
          </a:p>
          <a:p>
            <a:endParaRPr lang="de-DE" b="1" dirty="0">
              <a:solidFill>
                <a:srgbClr val="FF0000"/>
              </a:solidFill>
            </a:endParaRPr>
          </a:p>
          <a:p>
            <a:endParaRPr lang="de-DE" b="1" dirty="0">
              <a:solidFill>
                <a:srgbClr val="FF0000"/>
              </a:solidFill>
            </a:endParaRPr>
          </a:p>
          <a:p>
            <a:endParaRPr lang="de-DE" b="1" dirty="0"/>
          </a:p>
          <a:p>
            <a:endParaRPr lang="de-DE" dirty="0"/>
          </a:p>
          <a:p>
            <a:endParaRPr lang="de-CH" dirty="0"/>
          </a:p>
        </p:txBody>
      </p:sp>
      <p:pic>
        <p:nvPicPr>
          <p:cNvPr id="6" name="Grafik 5">
            <a:extLst>
              <a:ext uri="{FF2B5EF4-FFF2-40B4-BE49-F238E27FC236}">
                <a16:creationId xmlns:a16="http://schemas.microsoft.com/office/drawing/2014/main" id="{D2092AE3-B8BF-8E4F-9DB3-3BFEFFF6F25F}"/>
              </a:ext>
            </a:extLst>
          </p:cNvPr>
          <p:cNvPicPr>
            <a:picLocks noChangeAspect="1"/>
          </p:cNvPicPr>
          <p:nvPr/>
        </p:nvPicPr>
        <p:blipFill>
          <a:blip r:embed="rId2"/>
          <a:stretch>
            <a:fillRect/>
          </a:stretch>
        </p:blipFill>
        <p:spPr>
          <a:xfrm>
            <a:off x="0" y="1743277"/>
            <a:ext cx="12132804" cy="3557385"/>
          </a:xfrm>
          <a:prstGeom prst="rect">
            <a:avLst/>
          </a:prstGeom>
        </p:spPr>
      </p:pic>
    </p:spTree>
    <p:extLst>
      <p:ext uri="{BB962C8B-B14F-4D97-AF65-F5344CB8AC3E}">
        <p14:creationId xmlns:p14="http://schemas.microsoft.com/office/powerpoint/2010/main" val="3630787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B02456-42DB-DE46-8982-FA28338DC28B}"/>
              </a:ext>
            </a:extLst>
          </p:cNvPr>
          <p:cNvSpPr>
            <a:spLocks noGrp="1"/>
          </p:cNvSpPr>
          <p:nvPr>
            <p:ph type="title"/>
          </p:nvPr>
        </p:nvSpPr>
        <p:spPr/>
        <p:txBody>
          <a:bodyPr/>
          <a:lstStyle/>
          <a:p>
            <a:r>
              <a:rPr lang="en-GB" dirty="0" err="1">
                <a:cs typeface="Arial"/>
              </a:rPr>
              <a:t>Kovarianz</a:t>
            </a:r>
            <a:r>
              <a:rPr lang="en-GB" dirty="0">
                <a:cs typeface="Arial"/>
              </a:rPr>
              <a:t> </a:t>
            </a:r>
            <a:r>
              <a:rPr lang="en-GB" dirty="0" err="1">
                <a:cs typeface="Arial"/>
              </a:rPr>
              <a:t>bei</a:t>
            </a:r>
            <a:r>
              <a:rPr lang="en-GB" dirty="0">
                <a:cs typeface="Arial"/>
              </a:rPr>
              <a:t> Arrays</a:t>
            </a:r>
            <a:endParaRPr lang="de-DE" dirty="0"/>
          </a:p>
        </p:txBody>
      </p:sp>
      <p:sp>
        <p:nvSpPr>
          <p:cNvPr id="3" name="Fußzeilenplatzhalter 2">
            <a:extLst>
              <a:ext uri="{FF2B5EF4-FFF2-40B4-BE49-F238E27FC236}">
                <a16:creationId xmlns:a16="http://schemas.microsoft.com/office/drawing/2014/main" id="{6854A63A-AC80-C749-A643-BCFF096F13D0}"/>
              </a:ext>
            </a:extLst>
          </p:cNvPr>
          <p:cNvSpPr>
            <a:spLocks noGrp="1"/>
          </p:cNvSpPr>
          <p:nvPr>
            <p:ph type="ftr" sz="quarter" idx="11"/>
          </p:nvPr>
        </p:nvSpPr>
        <p:spPr/>
        <p:txBody>
          <a:bodyPr/>
          <a:lstStyle/>
          <a:p>
            <a:endParaRPr lang="de-DE" noProof="0"/>
          </a:p>
        </p:txBody>
      </p:sp>
      <p:sp>
        <p:nvSpPr>
          <p:cNvPr id="4" name="Foliennummernplatzhalter 3">
            <a:extLst>
              <a:ext uri="{FF2B5EF4-FFF2-40B4-BE49-F238E27FC236}">
                <a16:creationId xmlns:a16="http://schemas.microsoft.com/office/drawing/2014/main" id="{E6269838-D169-3D47-908E-8CB027FD209F}"/>
              </a:ext>
            </a:extLst>
          </p:cNvPr>
          <p:cNvSpPr>
            <a:spLocks noGrp="1"/>
          </p:cNvSpPr>
          <p:nvPr>
            <p:ph type="sldNum" sz="quarter" idx="12"/>
          </p:nvPr>
        </p:nvSpPr>
        <p:spPr/>
        <p:txBody>
          <a:bodyPr/>
          <a:lstStyle/>
          <a:p>
            <a:fld id="{67D67EBC-F92F-4A05-89A7-F3AE192919CB}" type="slidenum">
              <a:rPr lang="en-US" smtClean="0"/>
              <a:pPr/>
              <a:t>19</a:t>
            </a:fld>
            <a:endParaRPr lang="en-US"/>
          </a:p>
        </p:txBody>
      </p:sp>
      <p:sp>
        <p:nvSpPr>
          <p:cNvPr id="5" name="Textplatzhalter 4">
            <a:extLst>
              <a:ext uri="{FF2B5EF4-FFF2-40B4-BE49-F238E27FC236}">
                <a16:creationId xmlns:a16="http://schemas.microsoft.com/office/drawing/2014/main" id="{8FEB7002-6DFB-2B40-804B-BCCF9DE77A5D}"/>
              </a:ext>
            </a:extLst>
          </p:cNvPr>
          <p:cNvSpPr>
            <a:spLocks noGrp="1"/>
          </p:cNvSpPr>
          <p:nvPr>
            <p:ph type="body" sz="quarter" idx="13"/>
          </p:nvPr>
        </p:nvSpPr>
        <p:spPr/>
        <p:txBody>
          <a:bodyPr/>
          <a:lstStyle/>
          <a:p>
            <a:r>
              <a:rPr lang="de-CH" dirty="0"/>
              <a:t>Die Kovarianz besagt in diesem Fall das Folgende: Da die Klasse String ein Subtyp von </a:t>
            </a:r>
            <a:r>
              <a:rPr lang="de-CH" dirty="0" err="1"/>
              <a:t>Object</a:t>
            </a:r>
            <a:r>
              <a:rPr lang="de-CH" dirty="0"/>
              <a:t> ist, gilt das auch für Arrays dieser Typen: Ein String[] stellt in Java somit einen Subtyp von </a:t>
            </a:r>
            <a:r>
              <a:rPr lang="de-CH" dirty="0" err="1"/>
              <a:t>Object</a:t>
            </a:r>
            <a:r>
              <a:rPr lang="de-CH" dirty="0"/>
              <a:t>[] dar.</a:t>
            </a:r>
          </a:p>
          <a:p>
            <a:endParaRPr lang="de-CH" dirty="0"/>
          </a:p>
          <a:p>
            <a:endParaRPr lang="de-CH" dirty="0"/>
          </a:p>
          <a:p>
            <a:endParaRPr lang="de-CH" dirty="0"/>
          </a:p>
          <a:p>
            <a:endParaRPr lang="de-CH" dirty="0"/>
          </a:p>
          <a:p>
            <a:endParaRPr lang="de-CH" dirty="0"/>
          </a:p>
          <a:p>
            <a:endParaRPr lang="de-CH" dirty="0"/>
          </a:p>
          <a:p>
            <a:r>
              <a:rPr lang="de-CH" dirty="0"/>
              <a:t>Scheint absolut logisch!</a:t>
            </a:r>
          </a:p>
          <a:p>
            <a:r>
              <a:rPr lang="de-CH" dirty="0"/>
              <a:t>Haben wir immer einfach so ohne Hinterfragen genutzt:</a:t>
            </a:r>
          </a:p>
        </p:txBody>
      </p:sp>
      <p:pic>
        <p:nvPicPr>
          <p:cNvPr id="7" name="Grafik 6">
            <a:extLst>
              <a:ext uri="{FF2B5EF4-FFF2-40B4-BE49-F238E27FC236}">
                <a16:creationId xmlns:a16="http://schemas.microsoft.com/office/drawing/2014/main" id="{5AE857DA-DD25-3F40-9E2B-78EE13A259B4}"/>
              </a:ext>
            </a:extLst>
          </p:cNvPr>
          <p:cNvPicPr>
            <a:picLocks noChangeAspect="1"/>
          </p:cNvPicPr>
          <p:nvPr/>
        </p:nvPicPr>
        <p:blipFill>
          <a:blip r:embed="rId2"/>
          <a:stretch>
            <a:fillRect/>
          </a:stretch>
        </p:blipFill>
        <p:spPr>
          <a:xfrm>
            <a:off x="4418138" y="2296948"/>
            <a:ext cx="3355724" cy="2264103"/>
          </a:xfrm>
          <a:prstGeom prst="rect">
            <a:avLst/>
          </a:prstGeom>
        </p:spPr>
      </p:pic>
      <p:sp>
        <p:nvSpPr>
          <p:cNvPr id="8" name="Rechteck 7">
            <a:extLst>
              <a:ext uri="{FF2B5EF4-FFF2-40B4-BE49-F238E27FC236}">
                <a16:creationId xmlns:a16="http://schemas.microsoft.com/office/drawing/2014/main" id="{8436E801-1A53-0A4B-8173-8A4CDD6E771B}"/>
              </a:ext>
            </a:extLst>
          </p:cNvPr>
          <p:cNvSpPr/>
          <p:nvPr/>
        </p:nvSpPr>
        <p:spPr>
          <a:xfrm>
            <a:off x="483476" y="5470378"/>
            <a:ext cx="11214538" cy="369332"/>
          </a:xfrm>
          <a:prstGeom prst="rect">
            <a:avLst/>
          </a:prstGeom>
        </p:spPr>
        <p:txBody>
          <a:bodyPr wrap="square">
            <a:spAutoFit/>
          </a:bodyPr>
          <a:lstStyle/>
          <a:p>
            <a:r>
              <a:rPr lang="de-CH" dirty="0">
                <a:solidFill>
                  <a:srgbClr val="7F0055"/>
                </a:solidFill>
                <a:latin typeface="Monaco" pitchFamily="2" charset="77"/>
              </a:rPr>
              <a:t>final</a:t>
            </a:r>
            <a:r>
              <a:rPr lang="de-CH" dirty="0">
                <a:latin typeface="Monaco" pitchFamily="2" charset="77"/>
              </a:rPr>
              <a:t> </a:t>
            </a:r>
            <a:r>
              <a:rPr lang="de-CH" dirty="0" err="1">
                <a:latin typeface="Monaco" pitchFamily="2" charset="77"/>
              </a:rPr>
              <a:t>Object</a:t>
            </a:r>
            <a:r>
              <a:rPr lang="de-CH" dirty="0">
                <a:latin typeface="Monaco" pitchFamily="2" charset="77"/>
              </a:rPr>
              <a:t>[] </a:t>
            </a:r>
            <a:r>
              <a:rPr lang="de-CH" dirty="0" err="1">
                <a:solidFill>
                  <a:srgbClr val="6A3E3E"/>
                </a:solidFill>
                <a:latin typeface="Monaco" pitchFamily="2" charset="77"/>
              </a:rPr>
              <a:t>messages</a:t>
            </a:r>
            <a:r>
              <a:rPr lang="de-CH" dirty="0">
                <a:latin typeface="Monaco" pitchFamily="2" charset="77"/>
              </a:rPr>
              <a:t> = </a:t>
            </a:r>
            <a:r>
              <a:rPr lang="de-CH" dirty="0" err="1">
                <a:solidFill>
                  <a:srgbClr val="7F0055"/>
                </a:solidFill>
                <a:latin typeface="Monaco" pitchFamily="2" charset="77"/>
              </a:rPr>
              <a:t>new</a:t>
            </a:r>
            <a:r>
              <a:rPr lang="de-CH" dirty="0">
                <a:latin typeface="Monaco" pitchFamily="2" charset="77"/>
              </a:rPr>
              <a:t> String[] { </a:t>
            </a:r>
            <a:r>
              <a:rPr lang="de-CH" dirty="0">
                <a:solidFill>
                  <a:srgbClr val="2A00FF"/>
                </a:solidFill>
                <a:latin typeface="Monaco" pitchFamily="2" charset="77"/>
              </a:rPr>
              <a:t>"Arrays"</a:t>
            </a:r>
            <a:r>
              <a:rPr lang="de-CH" dirty="0">
                <a:latin typeface="Monaco" pitchFamily="2" charset="77"/>
              </a:rPr>
              <a:t>, </a:t>
            </a:r>
            <a:r>
              <a:rPr lang="de-CH" dirty="0">
                <a:solidFill>
                  <a:srgbClr val="2A00FF"/>
                </a:solidFill>
                <a:latin typeface="Monaco" pitchFamily="2" charset="77"/>
              </a:rPr>
              <a:t>"sind"</a:t>
            </a:r>
            <a:r>
              <a:rPr lang="de-CH" dirty="0">
                <a:latin typeface="Monaco" pitchFamily="2" charset="77"/>
              </a:rPr>
              <a:t>, </a:t>
            </a:r>
            <a:r>
              <a:rPr lang="de-CH" dirty="0">
                <a:solidFill>
                  <a:srgbClr val="2A00FF"/>
                </a:solidFill>
                <a:latin typeface="Monaco" pitchFamily="2" charset="77"/>
              </a:rPr>
              <a:t>"</a:t>
            </a:r>
            <a:r>
              <a:rPr lang="de-CH" dirty="0" err="1">
                <a:solidFill>
                  <a:srgbClr val="2A00FF"/>
                </a:solidFill>
                <a:latin typeface="Monaco" pitchFamily="2" charset="77"/>
              </a:rPr>
              <a:t>kovariant</a:t>
            </a:r>
            <a:r>
              <a:rPr lang="de-CH" dirty="0">
                <a:solidFill>
                  <a:srgbClr val="2A00FF"/>
                </a:solidFill>
                <a:latin typeface="Monaco" pitchFamily="2" charset="77"/>
              </a:rPr>
              <a:t>"</a:t>
            </a:r>
            <a:r>
              <a:rPr lang="de-CH" dirty="0">
                <a:latin typeface="Monaco" pitchFamily="2" charset="77"/>
              </a:rPr>
              <a:t> };</a:t>
            </a:r>
            <a:endParaRPr lang="de-CH" dirty="0">
              <a:effectLst/>
              <a:latin typeface="Monaco" pitchFamily="2" charset="77"/>
            </a:endParaRPr>
          </a:p>
        </p:txBody>
      </p:sp>
    </p:spTree>
    <p:extLst>
      <p:ext uri="{BB962C8B-B14F-4D97-AF65-F5344CB8AC3E}">
        <p14:creationId xmlns:p14="http://schemas.microsoft.com/office/powerpoint/2010/main" val="1101237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B02456-42DB-DE46-8982-FA28338DC28B}"/>
              </a:ext>
            </a:extLst>
          </p:cNvPr>
          <p:cNvSpPr>
            <a:spLocks noGrp="1"/>
          </p:cNvSpPr>
          <p:nvPr>
            <p:ph type="title"/>
          </p:nvPr>
        </p:nvSpPr>
        <p:spPr/>
        <p:txBody>
          <a:bodyPr/>
          <a:lstStyle/>
          <a:p>
            <a:pPr>
              <a:spcAft>
                <a:spcPts val="1200"/>
              </a:spcAft>
            </a:pPr>
            <a:r>
              <a:rPr lang="de-DE" sz="3200" dirty="0">
                <a:solidFill>
                  <a:srgbClr val="5A5A5A"/>
                </a:solidFill>
              </a:rPr>
              <a:t>Agenda</a:t>
            </a:r>
          </a:p>
        </p:txBody>
      </p:sp>
      <p:sp>
        <p:nvSpPr>
          <p:cNvPr id="3" name="Fußzeilenplatzhalter 2">
            <a:extLst>
              <a:ext uri="{FF2B5EF4-FFF2-40B4-BE49-F238E27FC236}">
                <a16:creationId xmlns:a16="http://schemas.microsoft.com/office/drawing/2014/main" id="{6854A63A-AC80-C749-A643-BCFF096F13D0}"/>
              </a:ext>
            </a:extLst>
          </p:cNvPr>
          <p:cNvSpPr>
            <a:spLocks noGrp="1"/>
          </p:cNvSpPr>
          <p:nvPr>
            <p:ph type="ftr" sz="quarter" idx="11"/>
          </p:nvPr>
        </p:nvSpPr>
        <p:spPr/>
        <p:txBody>
          <a:bodyPr/>
          <a:lstStyle/>
          <a:p>
            <a:endParaRPr lang="de-DE" noProof="0"/>
          </a:p>
        </p:txBody>
      </p:sp>
      <p:sp>
        <p:nvSpPr>
          <p:cNvPr id="4" name="Foliennummernplatzhalter 3">
            <a:extLst>
              <a:ext uri="{FF2B5EF4-FFF2-40B4-BE49-F238E27FC236}">
                <a16:creationId xmlns:a16="http://schemas.microsoft.com/office/drawing/2014/main" id="{E6269838-D169-3D47-908E-8CB027FD209F}"/>
              </a:ext>
            </a:extLst>
          </p:cNvPr>
          <p:cNvSpPr>
            <a:spLocks noGrp="1"/>
          </p:cNvSpPr>
          <p:nvPr>
            <p:ph type="sldNum" sz="quarter" idx="12"/>
          </p:nvPr>
        </p:nvSpPr>
        <p:spPr/>
        <p:txBody>
          <a:bodyPr/>
          <a:lstStyle/>
          <a:p>
            <a:fld id="{67D67EBC-F92F-4A05-89A7-F3AE192919CB}" type="slidenum">
              <a:rPr lang="en-US" smtClean="0"/>
              <a:pPr/>
              <a:t>2</a:t>
            </a:fld>
            <a:endParaRPr lang="en-US"/>
          </a:p>
        </p:txBody>
      </p:sp>
      <p:sp>
        <p:nvSpPr>
          <p:cNvPr id="5" name="Textplatzhalter 4">
            <a:extLst>
              <a:ext uri="{FF2B5EF4-FFF2-40B4-BE49-F238E27FC236}">
                <a16:creationId xmlns:a16="http://schemas.microsoft.com/office/drawing/2014/main" id="{8FEB7002-6DFB-2B40-804B-BCCF9DE77A5D}"/>
              </a:ext>
            </a:extLst>
          </p:cNvPr>
          <p:cNvSpPr>
            <a:spLocks noGrp="1"/>
          </p:cNvSpPr>
          <p:nvPr>
            <p:ph type="body" sz="quarter" idx="13"/>
          </p:nvPr>
        </p:nvSpPr>
        <p:spPr/>
        <p:txBody>
          <a:bodyPr/>
          <a:lstStyle/>
          <a:p>
            <a:r>
              <a:rPr lang="de-CH" b="1" dirty="0"/>
              <a:t>Motivation und Intro</a:t>
            </a:r>
            <a:br>
              <a:rPr lang="de-CH" b="1" dirty="0"/>
            </a:br>
            <a:endParaRPr lang="de-CH" dirty="0"/>
          </a:p>
          <a:p>
            <a:r>
              <a:rPr lang="de-CH" b="1" dirty="0">
                <a:solidFill>
                  <a:srgbClr val="0070C0"/>
                </a:solidFill>
              </a:rPr>
              <a:t>EXERCISES</a:t>
            </a:r>
            <a:br>
              <a:rPr lang="de-CH" b="1" dirty="0">
                <a:solidFill>
                  <a:srgbClr val="0070C0"/>
                </a:solidFill>
              </a:rPr>
            </a:br>
            <a:endParaRPr lang="de-CH" b="1" dirty="0"/>
          </a:p>
          <a:p>
            <a:r>
              <a:rPr lang="de-CH" b="1" dirty="0"/>
              <a:t>Varianzformen</a:t>
            </a:r>
            <a:br>
              <a:rPr lang="de-CH" b="1" dirty="0"/>
            </a:br>
            <a:endParaRPr lang="de-CH" dirty="0">
              <a:solidFill>
                <a:srgbClr val="0070C0"/>
              </a:solidFill>
            </a:endParaRPr>
          </a:p>
          <a:p>
            <a:r>
              <a:rPr lang="de-CH" b="1" dirty="0" err="1"/>
              <a:t>Generics</a:t>
            </a:r>
            <a:r>
              <a:rPr lang="de-CH" b="1" dirty="0"/>
              <a:t> und Collections</a:t>
            </a:r>
            <a:r>
              <a:rPr lang="de-CH" dirty="0"/>
              <a:t> 		</a:t>
            </a:r>
            <a:br>
              <a:rPr lang="de-CH" b="1" dirty="0"/>
            </a:br>
            <a:endParaRPr lang="de-CH" b="1" dirty="0"/>
          </a:p>
          <a:p>
            <a:r>
              <a:rPr lang="de-CH" b="1" dirty="0">
                <a:solidFill>
                  <a:srgbClr val="0070C0"/>
                </a:solidFill>
              </a:rPr>
              <a:t>EXERCISES</a:t>
            </a:r>
            <a:br>
              <a:rPr lang="de-CH" b="1" dirty="0">
                <a:solidFill>
                  <a:srgbClr val="0070C0"/>
                </a:solidFill>
              </a:rPr>
            </a:br>
            <a:endParaRPr lang="de-CH" b="1" dirty="0">
              <a:solidFill>
                <a:srgbClr val="0070C0"/>
              </a:solidFill>
            </a:endParaRPr>
          </a:p>
          <a:p>
            <a:r>
              <a:rPr lang="de-CH" b="1" dirty="0"/>
              <a:t>Besonderheiten</a:t>
            </a:r>
            <a:br>
              <a:rPr lang="de-CH" b="1" dirty="0"/>
            </a:br>
            <a:endParaRPr lang="de-CH" b="1" dirty="0"/>
          </a:p>
          <a:p>
            <a:r>
              <a:rPr lang="de-CH" b="1" dirty="0">
                <a:solidFill>
                  <a:srgbClr val="0070C0"/>
                </a:solidFill>
              </a:rPr>
              <a:t>EXERCISES</a:t>
            </a:r>
            <a:endParaRPr lang="de-CH" dirty="0"/>
          </a:p>
          <a:p>
            <a:endParaRPr lang="de-DE" dirty="0"/>
          </a:p>
        </p:txBody>
      </p:sp>
    </p:spTree>
    <p:extLst>
      <p:ext uri="{BB962C8B-B14F-4D97-AF65-F5344CB8AC3E}">
        <p14:creationId xmlns:p14="http://schemas.microsoft.com/office/powerpoint/2010/main" val="1628784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218173" y="2572429"/>
            <a:ext cx="9144000" cy="2387600"/>
          </a:xfrm>
        </p:spPr>
        <p:txBody>
          <a:bodyPr>
            <a:normAutofit fontScale="90000"/>
          </a:bodyPr>
          <a:lstStyle/>
          <a:p>
            <a:r>
              <a:rPr lang="de-CH" dirty="0"/>
              <a:t>Habt ihr dabei schon mal </a:t>
            </a:r>
            <a:br>
              <a:rPr lang="de-CH" dirty="0"/>
            </a:br>
            <a:r>
              <a:rPr lang="de-CH" dirty="0"/>
              <a:t>eine </a:t>
            </a:r>
            <a:r>
              <a:rPr lang="de-CH" dirty="0" err="1"/>
              <a:t>ArrayStoreException</a:t>
            </a:r>
            <a:br>
              <a:rPr lang="de-CH" dirty="0"/>
            </a:br>
            <a:r>
              <a:rPr lang="de-CH" dirty="0"/>
              <a:t>bekommen? </a:t>
            </a:r>
            <a:br>
              <a:rPr lang="de-CH" dirty="0"/>
            </a:br>
            <a:r>
              <a:rPr lang="de-CH" dirty="0"/>
              <a:t>Was ist das überhaupt?</a:t>
            </a:r>
          </a:p>
        </p:txBody>
      </p:sp>
      <p:pic>
        <p:nvPicPr>
          <p:cNvPr id="4" name="Grafik 3">
            <a:extLst>
              <a:ext uri="{FF2B5EF4-FFF2-40B4-BE49-F238E27FC236}">
                <a16:creationId xmlns:a16="http://schemas.microsoft.com/office/drawing/2014/main" id="{7E19822D-0E07-834E-B02C-567DCA1F994D}"/>
              </a:ext>
            </a:extLst>
          </p:cNvPr>
          <p:cNvPicPr>
            <a:picLocks noChangeAspect="1"/>
          </p:cNvPicPr>
          <p:nvPr/>
        </p:nvPicPr>
        <p:blipFill>
          <a:blip r:embed="rId3"/>
          <a:stretch>
            <a:fillRect/>
          </a:stretch>
        </p:blipFill>
        <p:spPr>
          <a:xfrm>
            <a:off x="481337" y="1272700"/>
            <a:ext cx="2736836" cy="4498910"/>
          </a:xfrm>
          <a:prstGeom prst="rect">
            <a:avLst/>
          </a:prstGeom>
        </p:spPr>
      </p:pic>
    </p:spTree>
    <p:extLst>
      <p:ext uri="{BB962C8B-B14F-4D97-AF65-F5344CB8AC3E}">
        <p14:creationId xmlns:p14="http://schemas.microsoft.com/office/powerpoint/2010/main" val="2653287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B02456-42DB-DE46-8982-FA28338DC28B}"/>
              </a:ext>
            </a:extLst>
          </p:cNvPr>
          <p:cNvSpPr>
            <a:spLocks noGrp="1"/>
          </p:cNvSpPr>
          <p:nvPr>
            <p:ph type="title"/>
          </p:nvPr>
        </p:nvSpPr>
        <p:spPr/>
        <p:txBody>
          <a:bodyPr/>
          <a:lstStyle/>
          <a:p>
            <a:r>
              <a:rPr lang="en-GB" dirty="0" err="1">
                <a:cs typeface="Arial"/>
              </a:rPr>
              <a:t>Kovarianz</a:t>
            </a:r>
            <a:r>
              <a:rPr lang="en-GB" dirty="0">
                <a:cs typeface="Arial"/>
              </a:rPr>
              <a:t> </a:t>
            </a:r>
            <a:r>
              <a:rPr lang="en-GB" dirty="0" err="1">
                <a:cs typeface="Arial"/>
              </a:rPr>
              <a:t>bei</a:t>
            </a:r>
            <a:r>
              <a:rPr lang="en-GB" dirty="0">
                <a:cs typeface="Arial"/>
              </a:rPr>
              <a:t> Arrays</a:t>
            </a:r>
            <a:endParaRPr lang="de-DE" dirty="0"/>
          </a:p>
        </p:txBody>
      </p:sp>
      <p:sp>
        <p:nvSpPr>
          <p:cNvPr id="3" name="Fußzeilenplatzhalter 2">
            <a:extLst>
              <a:ext uri="{FF2B5EF4-FFF2-40B4-BE49-F238E27FC236}">
                <a16:creationId xmlns:a16="http://schemas.microsoft.com/office/drawing/2014/main" id="{6854A63A-AC80-C749-A643-BCFF096F13D0}"/>
              </a:ext>
            </a:extLst>
          </p:cNvPr>
          <p:cNvSpPr>
            <a:spLocks noGrp="1"/>
          </p:cNvSpPr>
          <p:nvPr>
            <p:ph type="ftr" sz="quarter" idx="11"/>
          </p:nvPr>
        </p:nvSpPr>
        <p:spPr/>
        <p:txBody>
          <a:bodyPr/>
          <a:lstStyle/>
          <a:p>
            <a:endParaRPr lang="de-DE" noProof="0"/>
          </a:p>
        </p:txBody>
      </p:sp>
      <p:sp>
        <p:nvSpPr>
          <p:cNvPr id="4" name="Foliennummernplatzhalter 3">
            <a:extLst>
              <a:ext uri="{FF2B5EF4-FFF2-40B4-BE49-F238E27FC236}">
                <a16:creationId xmlns:a16="http://schemas.microsoft.com/office/drawing/2014/main" id="{E6269838-D169-3D47-908E-8CB027FD209F}"/>
              </a:ext>
            </a:extLst>
          </p:cNvPr>
          <p:cNvSpPr>
            <a:spLocks noGrp="1"/>
          </p:cNvSpPr>
          <p:nvPr>
            <p:ph type="sldNum" sz="quarter" idx="12"/>
          </p:nvPr>
        </p:nvSpPr>
        <p:spPr/>
        <p:txBody>
          <a:bodyPr/>
          <a:lstStyle/>
          <a:p>
            <a:fld id="{67D67EBC-F92F-4A05-89A7-F3AE192919CB}" type="slidenum">
              <a:rPr lang="en-US" smtClean="0"/>
              <a:pPr/>
              <a:t>21</a:t>
            </a:fld>
            <a:endParaRPr lang="en-US"/>
          </a:p>
        </p:txBody>
      </p:sp>
      <p:sp>
        <p:nvSpPr>
          <p:cNvPr id="5" name="Textplatzhalter 4">
            <a:extLst>
              <a:ext uri="{FF2B5EF4-FFF2-40B4-BE49-F238E27FC236}">
                <a16:creationId xmlns:a16="http://schemas.microsoft.com/office/drawing/2014/main" id="{8FEB7002-6DFB-2B40-804B-BCCF9DE77A5D}"/>
              </a:ext>
            </a:extLst>
          </p:cNvPr>
          <p:cNvSpPr>
            <a:spLocks noGrp="1"/>
          </p:cNvSpPr>
          <p:nvPr>
            <p:ph type="body" sz="quarter" idx="13"/>
          </p:nvPr>
        </p:nvSpPr>
        <p:spPr>
          <a:xfrm>
            <a:off x="371474" y="1557338"/>
            <a:ext cx="11578788" cy="4824412"/>
          </a:xfrm>
        </p:spPr>
        <p:txBody>
          <a:bodyPr/>
          <a:lstStyle/>
          <a:p>
            <a:r>
              <a:rPr lang="de-CH" dirty="0"/>
              <a:t>Die Kovarianz ermöglicht es, beliebige, nicht primitive Array-Typen an </a:t>
            </a:r>
            <a:r>
              <a:rPr lang="de-CH" dirty="0" err="1"/>
              <a:t>Object</a:t>
            </a:r>
            <a:r>
              <a:rPr lang="de-CH" dirty="0"/>
              <a:t>[] zuzuweisen:</a:t>
            </a:r>
          </a:p>
          <a:p>
            <a:endParaRPr lang="de-CH" dirty="0"/>
          </a:p>
          <a:p>
            <a:endParaRPr lang="de-CH" dirty="0"/>
          </a:p>
          <a:p>
            <a:r>
              <a:rPr lang="de-CH" dirty="0"/>
              <a:t>zwischenzeitlich auch auf ein Integer[] und später wieder auf ein String[] verweisen.</a:t>
            </a:r>
          </a:p>
          <a:p>
            <a:endParaRPr lang="de-CH" dirty="0"/>
          </a:p>
          <a:p>
            <a:endParaRPr lang="de-CH" dirty="0"/>
          </a:p>
          <a:p>
            <a:endParaRPr lang="de-CH" dirty="0"/>
          </a:p>
          <a:p>
            <a:endParaRPr lang="de-CH" dirty="0"/>
          </a:p>
          <a:p>
            <a:endParaRPr lang="de-CH" dirty="0"/>
          </a:p>
          <a:p>
            <a:endParaRPr lang="de-CH" dirty="0"/>
          </a:p>
          <a:p>
            <a:endParaRPr lang="de-CH" dirty="0"/>
          </a:p>
          <a:p>
            <a:r>
              <a:rPr lang="de-CH" b="1" dirty="0"/>
              <a:t>Typsicherheit nicht zur Kompilierzeit sichergestellt =&gt; erfordert eine Prüfung zur Laufzeit!</a:t>
            </a:r>
          </a:p>
          <a:p>
            <a:pPr marL="0" indent="0">
              <a:buNone/>
            </a:pPr>
            <a:endParaRPr lang="de-CH" dirty="0"/>
          </a:p>
          <a:p>
            <a:endParaRPr lang="de-CH" dirty="0"/>
          </a:p>
        </p:txBody>
      </p:sp>
      <p:sp>
        <p:nvSpPr>
          <p:cNvPr id="8" name="Rechteck 7">
            <a:extLst>
              <a:ext uri="{FF2B5EF4-FFF2-40B4-BE49-F238E27FC236}">
                <a16:creationId xmlns:a16="http://schemas.microsoft.com/office/drawing/2014/main" id="{8436E801-1A53-0A4B-8173-8A4CDD6E771B}"/>
              </a:ext>
            </a:extLst>
          </p:cNvPr>
          <p:cNvSpPr/>
          <p:nvPr/>
        </p:nvSpPr>
        <p:spPr>
          <a:xfrm>
            <a:off x="488731" y="2001965"/>
            <a:ext cx="11214538" cy="369332"/>
          </a:xfrm>
          <a:prstGeom prst="rect">
            <a:avLst/>
          </a:prstGeom>
        </p:spPr>
        <p:txBody>
          <a:bodyPr wrap="square">
            <a:spAutoFit/>
          </a:bodyPr>
          <a:lstStyle/>
          <a:p>
            <a:r>
              <a:rPr lang="de-CH" dirty="0" err="1">
                <a:latin typeface="Monaco" pitchFamily="2" charset="77"/>
              </a:rPr>
              <a:t>Object</a:t>
            </a:r>
            <a:r>
              <a:rPr lang="de-CH" dirty="0">
                <a:latin typeface="Monaco" pitchFamily="2" charset="77"/>
              </a:rPr>
              <a:t>[] </a:t>
            </a:r>
            <a:r>
              <a:rPr lang="de-CH" dirty="0" err="1">
                <a:solidFill>
                  <a:srgbClr val="6A3E3E"/>
                </a:solidFill>
                <a:latin typeface="Monaco" pitchFamily="2" charset="77"/>
              </a:rPr>
              <a:t>messages</a:t>
            </a:r>
            <a:r>
              <a:rPr lang="de-CH" dirty="0">
                <a:latin typeface="Monaco" pitchFamily="2" charset="77"/>
              </a:rPr>
              <a:t> = </a:t>
            </a:r>
            <a:r>
              <a:rPr lang="de-CH" dirty="0" err="1">
                <a:solidFill>
                  <a:srgbClr val="7F0055"/>
                </a:solidFill>
                <a:latin typeface="Monaco" pitchFamily="2" charset="77"/>
              </a:rPr>
              <a:t>new</a:t>
            </a:r>
            <a:r>
              <a:rPr lang="de-CH" dirty="0">
                <a:latin typeface="Monaco" pitchFamily="2" charset="77"/>
              </a:rPr>
              <a:t> String[] { </a:t>
            </a:r>
            <a:r>
              <a:rPr lang="de-CH" dirty="0">
                <a:solidFill>
                  <a:srgbClr val="2A00FF"/>
                </a:solidFill>
                <a:latin typeface="Monaco" pitchFamily="2" charset="77"/>
              </a:rPr>
              <a:t>"Arrays"</a:t>
            </a:r>
            <a:r>
              <a:rPr lang="de-CH" dirty="0">
                <a:latin typeface="Monaco" pitchFamily="2" charset="77"/>
              </a:rPr>
              <a:t>, </a:t>
            </a:r>
            <a:r>
              <a:rPr lang="de-CH" dirty="0">
                <a:solidFill>
                  <a:srgbClr val="2A00FF"/>
                </a:solidFill>
                <a:latin typeface="Monaco" pitchFamily="2" charset="77"/>
              </a:rPr>
              <a:t>"sind"</a:t>
            </a:r>
            <a:r>
              <a:rPr lang="de-CH" dirty="0">
                <a:latin typeface="Monaco" pitchFamily="2" charset="77"/>
              </a:rPr>
              <a:t>, </a:t>
            </a:r>
            <a:r>
              <a:rPr lang="de-CH" dirty="0">
                <a:solidFill>
                  <a:srgbClr val="2A00FF"/>
                </a:solidFill>
                <a:latin typeface="Monaco" pitchFamily="2" charset="77"/>
              </a:rPr>
              <a:t>"</a:t>
            </a:r>
            <a:r>
              <a:rPr lang="de-CH" dirty="0" err="1">
                <a:solidFill>
                  <a:srgbClr val="2A00FF"/>
                </a:solidFill>
                <a:latin typeface="Monaco" pitchFamily="2" charset="77"/>
              </a:rPr>
              <a:t>kovariant</a:t>
            </a:r>
            <a:r>
              <a:rPr lang="de-CH" dirty="0">
                <a:solidFill>
                  <a:srgbClr val="2A00FF"/>
                </a:solidFill>
                <a:latin typeface="Monaco" pitchFamily="2" charset="77"/>
              </a:rPr>
              <a:t>"</a:t>
            </a:r>
            <a:r>
              <a:rPr lang="de-CH" dirty="0">
                <a:latin typeface="Monaco" pitchFamily="2" charset="77"/>
              </a:rPr>
              <a:t> };</a:t>
            </a:r>
            <a:endParaRPr lang="de-CH" dirty="0">
              <a:effectLst/>
              <a:latin typeface="Monaco" pitchFamily="2" charset="77"/>
            </a:endParaRPr>
          </a:p>
        </p:txBody>
      </p:sp>
      <p:sp>
        <p:nvSpPr>
          <p:cNvPr id="6" name="Rechteck 5">
            <a:extLst>
              <a:ext uri="{FF2B5EF4-FFF2-40B4-BE49-F238E27FC236}">
                <a16:creationId xmlns:a16="http://schemas.microsoft.com/office/drawing/2014/main" id="{EF89E72F-3E2A-D649-9D73-64CC0400AF94}"/>
              </a:ext>
            </a:extLst>
          </p:cNvPr>
          <p:cNvSpPr/>
          <p:nvPr/>
        </p:nvSpPr>
        <p:spPr>
          <a:xfrm>
            <a:off x="488731" y="3139550"/>
            <a:ext cx="9317421" cy="923330"/>
          </a:xfrm>
          <a:prstGeom prst="rect">
            <a:avLst/>
          </a:prstGeom>
        </p:spPr>
        <p:txBody>
          <a:bodyPr wrap="square">
            <a:spAutoFit/>
          </a:bodyPr>
          <a:lstStyle/>
          <a:p>
            <a:r>
              <a:rPr lang="de-CH" dirty="0" err="1">
                <a:solidFill>
                  <a:srgbClr val="6A3E3E"/>
                </a:solidFill>
                <a:latin typeface="Monaco" pitchFamily="2" charset="77"/>
              </a:rPr>
              <a:t>messages</a:t>
            </a:r>
            <a:r>
              <a:rPr lang="de-CH" dirty="0">
                <a:latin typeface="Monaco" pitchFamily="2" charset="77"/>
              </a:rPr>
              <a:t> = </a:t>
            </a:r>
            <a:r>
              <a:rPr lang="de-CH" dirty="0" err="1">
                <a:solidFill>
                  <a:srgbClr val="7F0055"/>
                </a:solidFill>
                <a:latin typeface="Monaco" pitchFamily="2" charset="77"/>
              </a:rPr>
              <a:t>new</a:t>
            </a:r>
            <a:r>
              <a:rPr lang="de-CH" dirty="0">
                <a:latin typeface="Monaco" pitchFamily="2" charset="77"/>
              </a:rPr>
              <a:t> Integer[] { 1, 2, 3 };</a:t>
            </a:r>
          </a:p>
          <a:p>
            <a:endParaRPr lang="de-CH" dirty="0">
              <a:latin typeface="Monaco" pitchFamily="2" charset="77"/>
            </a:endParaRPr>
          </a:p>
          <a:p>
            <a:r>
              <a:rPr lang="de-CH" dirty="0" err="1">
                <a:solidFill>
                  <a:srgbClr val="6A3E3E"/>
                </a:solidFill>
                <a:latin typeface="Monaco" pitchFamily="2" charset="77"/>
              </a:rPr>
              <a:t>messages</a:t>
            </a:r>
            <a:r>
              <a:rPr lang="de-CH" dirty="0">
                <a:latin typeface="Monaco" pitchFamily="2" charset="77"/>
              </a:rPr>
              <a:t> = </a:t>
            </a:r>
            <a:r>
              <a:rPr lang="de-CH" dirty="0" err="1">
                <a:solidFill>
                  <a:srgbClr val="7F0055"/>
                </a:solidFill>
                <a:latin typeface="Monaco" pitchFamily="2" charset="77"/>
              </a:rPr>
              <a:t>new</a:t>
            </a:r>
            <a:r>
              <a:rPr lang="de-CH" dirty="0">
                <a:latin typeface="Monaco" pitchFamily="2" charset="77"/>
              </a:rPr>
              <a:t> String[] { </a:t>
            </a:r>
            <a:r>
              <a:rPr lang="de-CH" dirty="0">
                <a:solidFill>
                  <a:srgbClr val="2A00FF"/>
                </a:solidFill>
                <a:latin typeface="Monaco" pitchFamily="2" charset="77"/>
              </a:rPr>
              <a:t>"Back"</a:t>
            </a:r>
            <a:r>
              <a:rPr lang="de-CH" dirty="0">
                <a:latin typeface="Monaco" pitchFamily="2" charset="77"/>
              </a:rPr>
              <a:t>, </a:t>
            </a:r>
            <a:r>
              <a:rPr lang="de-CH" dirty="0">
                <a:solidFill>
                  <a:srgbClr val="2A00FF"/>
                </a:solidFill>
                <a:latin typeface="Monaco" pitchFamily="2" charset="77"/>
              </a:rPr>
              <a:t>"</a:t>
            </a:r>
            <a:r>
              <a:rPr lang="de-CH" dirty="0" err="1">
                <a:solidFill>
                  <a:srgbClr val="2A00FF"/>
                </a:solidFill>
                <a:latin typeface="Monaco" pitchFamily="2" charset="77"/>
              </a:rPr>
              <a:t>to</a:t>
            </a:r>
            <a:r>
              <a:rPr lang="de-CH" dirty="0">
                <a:solidFill>
                  <a:srgbClr val="2A00FF"/>
                </a:solidFill>
                <a:latin typeface="Monaco" pitchFamily="2" charset="77"/>
              </a:rPr>
              <a:t>"</a:t>
            </a:r>
            <a:r>
              <a:rPr lang="de-CH" dirty="0">
                <a:latin typeface="Monaco" pitchFamily="2" charset="77"/>
              </a:rPr>
              <a:t>, </a:t>
            </a:r>
            <a:r>
              <a:rPr lang="de-CH" dirty="0">
                <a:solidFill>
                  <a:srgbClr val="2A00FF"/>
                </a:solidFill>
                <a:latin typeface="Monaco" pitchFamily="2" charset="77"/>
              </a:rPr>
              <a:t>"Strings"</a:t>
            </a:r>
            <a:r>
              <a:rPr lang="de-CH" dirty="0">
                <a:latin typeface="Monaco" pitchFamily="2" charset="77"/>
              </a:rPr>
              <a:t> };</a:t>
            </a:r>
            <a:endParaRPr lang="de-CH" dirty="0">
              <a:effectLst/>
              <a:latin typeface="Monaco" pitchFamily="2" charset="77"/>
            </a:endParaRPr>
          </a:p>
        </p:txBody>
      </p:sp>
      <p:sp>
        <p:nvSpPr>
          <p:cNvPr id="9" name="Rechteck 8">
            <a:extLst>
              <a:ext uri="{FF2B5EF4-FFF2-40B4-BE49-F238E27FC236}">
                <a16:creationId xmlns:a16="http://schemas.microsoft.com/office/drawing/2014/main" id="{216C1ADD-047B-DA42-93AD-24953285223F}"/>
              </a:ext>
            </a:extLst>
          </p:cNvPr>
          <p:cNvSpPr/>
          <p:nvPr/>
        </p:nvSpPr>
        <p:spPr>
          <a:xfrm>
            <a:off x="488731" y="4262340"/>
            <a:ext cx="11051628" cy="646331"/>
          </a:xfrm>
          <a:prstGeom prst="rect">
            <a:avLst/>
          </a:prstGeom>
        </p:spPr>
        <p:txBody>
          <a:bodyPr wrap="square">
            <a:spAutoFit/>
          </a:bodyPr>
          <a:lstStyle/>
          <a:p>
            <a:r>
              <a:rPr lang="de-CH" dirty="0">
                <a:solidFill>
                  <a:srgbClr val="3F7F5F"/>
                </a:solidFill>
                <a:latin typeface="Monaco" pitchFamily="2" charset="77"/>
              </a:rPr>
              <a:t>// Typfehler, weil Message nicht kompatibel zu String ist</a:t>
            </a:r>
          </a:p>
          <a:p>
            <a:r>
              <a:rPr lang="de-CH" dirty="0" err="1">
                <a:solidFill>
                  <a:srgbClr val="6A3E3E"/>
                </a:solidFill>
                <a:highlight>
                  <a:srgbClr val="FFFF00"/>
                </a:highlight>
                <a:latin typeface="Monaco" pitchFamily="2" charset="77"/>
              </a:rPr>
              <a:t>messages</a:t>
            </a:r>
            <a:r>
              <a:rPr lang="de-CH" dirty="0">
                <a:solidFill>
                  <a:srgbClr val="000000"/>
                </a:solidFill>
                <a:highlight>
                  <a:srgbClr val="FFFF00"/>
                </a:highlight>
                <a:latin typeface="Monaco" pitchFamily="2" charset="77"/>
              </a:rPr>
              <a:t>[1] = </a:t>
            </a:r>
            <a:r>
              <a:rPr lang="de-CH" dirty="0" err="1">
                <a:solidFill>
                  <a:srgbClr val="7F0055"/>
                </a:solidFill>
                <a:highlight>
                  <a:srgbClr val="FFFF00"/>
                </a:highlight>
                <a:latin typeface="Monaco" pitchFamily="2" charset="77"/>
              </a:rPr>
              <a:t>new</a:t>
            </a:r>
            <a:r>
              <a:rPr lang="de-CH" dirty="0">
                <a:solidFill>
                  <a:srgbClr val="000000"/>
                </a:solidFill>
                <a:highlight>
                  <a:srgbClr val="FFFF00"/>
                </a:highlight>
                <a:latin typeface="Monaco" pitchFamily="2" charset="77"/>
              </a:rPr>
              <a:t> Message(</a:t>
            </a:r>
            <a:r>
              <a:rPr lang="de-CH" dirty="0">
                <a:solidFill>
                  <a:srgbClr val="2A00FF"/>
                </a:solidFill>
                <a:highlight>
                  <a:srgbClr val="FFFF00"/>
                </a:highlight>
                <a:latin typeface="Monaco" pitchFamily="2" charset="77"/>
              </a:rPr>
              <a:t>"Typfehler durch Kovarianz!"</a:t>
            </a:r>
            <a:r>
              <a:rPr lang="de-CH" dirty="0">
                <a:solidFill>
                  <a:srgbClr val="000000"/>
                </a:solidFill>
                <a:highlight>
                  <a:srgbClr val="FFFF00"/>
                </a:highlight>
                <a:latin typeface="Monaco" pitchFamily="2" charset="77"/>
              </a:rPr>
              <a:t>);</a:t>
            </a:r>
            <a:endParaRPr lang="de-CH" dirty="0">
              <a:solidFill>
                <a:srgbClr val="2A00FF"/>
              </a:solidFill>
              <a:effectLst/>
              <a:highlight>
                <a:srgbClr val="FFFF00"/>
              </a:highlight>
              <a:latin typeface="Monaco" pitchFamily="2" charset="77"/>
            </a:endParaRPr>
          </a:p>
        </p:txBody>
      </p:sp>
      <p:sp>
        <p:nvSpPr>
          <p:cNvPr id="10" name="Rechteck 9">
            <a:extLst>
              <a:ext uri="{FF2B5EF4-FFF2-40B4-BE49-F238E27FC236}">
                <a16:creationId xmlns:a16="http://schemas.microsoft.com/office/drawing/2014/main" id="{1F5129D0-2113-9344-A6DD-73A4AAFE6FDD}"/>
              </a:ext>
            </a:extLst>
          </p:cNvPr>
          <p:cNvSpPr/>
          <p:nvPr/>
        </p:nvSpPr>
        <p:spPr>
          <a:xfrm>
            <a:off x="4104288" y="4908671"/>
            <a:ext cx="8213835" cy="646331"/>
          </a:xfrm>
          <a:prstGeom prst="rect">
            <a:avLst/>
          </a:prstGeom>
        </p:spPr>
        <p:txBody>
          <a:bodyPr wrap="square">
            <a:spAutoFit/>
          </a:bodyPr>
          <a:lstStyle/>
          <a:p>
            <a:r>
              <a:rPr lang="de-CH" dirty="0" err="1">
                <a:solidFill>
                  <a:srgbClr val="FF0000"/>
                </a:solidFill>
                <a:latin typeface="Monaco" pitchFamily="2" charset="77"/>
              </a:rPr>
              <a:t>Exception</a:t>
            </a:r>
            <a:r>
              <a:rPr lang="de-CH" dirty="0">
                <a:solidFill>
                  <a:srgbClr val="FF0000"/>
                </a:solidFill>
                <a:latin typeface="Monaco" pitchFamily="2" charset="77"/>
              </a:rPr>
              <a:t> in </a:t>
            </a:r>
            <a:r>
              <a:rPr lang="de-CH" dirty="0" err="1">
                <a:solidFill>
                  <a:srgbClr val="FF0000"/>
                </a:solidFill>
                <a:latin typeface="Monaco" pitchFamily="2" charset="77"/>
              </a:rPr>
              <a:t>thread</a:t>
            </a:r>
            <a:r>
              <a:rPr lang="de-CH" dirty="0">
                <a:solidFill>
                  <a:srgbClr val="FF0000"/>
                </a:solidFill>
                <a:latin typeface="Monaco" pitchFamily="2" charset="77"/>
              </a:rPr>
              <a:t> "</a:t>
            </a:r>
            <a:r>
              <a:rPr lang="de-CH" dirty="0" err="1">
                <a:solidFill>
                  <a:srgbClr val="FF0000"/>
                </a:solidFill>
                <a:latin typeface="Monaco" pitchFamily="2" charset="77"/>
              </a:rPr>
              <a:t>main</a:t>
            </a:r>
            <a:r>
              <a:rPr lang="de-CH" dirty="0">
                <a:solidFill>
                  <a:srgbClr val="FF0000"/>
                </a:solidFill>
                <a:latin typeface="Monaco" pitchFamily="2" charset="77"/>
              </a:rPr>
              <a:t>" </a:t>
            </a:r>
            <a:r>
              <a:rPr lang="de-CH" u="sng" dirty="0" err="1">
                <a:solidFill>
                  <a:srgbClr val="0068DA"/>
                </a:solidFill>
                <a:latin typeface="Monaco" pitchFamily="2" charset="77"/>
              </a:rPr>
              <a:t>java.lang.ArrayStoreException</a:t>
            </a:r>
            <a:r>
              <a:rPr lang="de-CH" dirty="0">
                <a:solidFill>
                  <a:srgbClr val="FF0000"/>
                </a:solidFill>
                <a:latin typeface="Monaco" pitchFamily="2" charset="77"/>
              </a:rPr>
              <a:t>: </a:t>
            </a:r>
            <a:r>
              <a:rPr lang="de-CH" dirty="0" err="1">
                <a:solidFill>
                  <a:srgbClr val="FF0000"/>
                </a:solidFill>
                <a:latin typeface="Monaco" pitchFamily="2" charset="77"/>
              </a:rPr>
              <a:t>examples.ArrayCovarianceExample$Message</a:t>
            </a:r>
            <a:endParaRPr lang="de-CH" dirty="0">
              <a:solidFill>
                <a:srgbClr val="FF0000"/>
              </a:solidFill>
              <a:effectLst/>
              <a:latin typeface="Monaco" pitchFamily="2" charset="77"/>
            </a:endParaRPr>
          </a:p>
        </p:txBody>
      </p:sp>
    </p:spTree>
    <p:extLst>
      <p:ext uri="{BB962C8B-B14F-4D97-AF65-F5344CB8AC3E}">
        <p14:creationId xmlns:p14="http://schemas.microsoft.com/office/powerpoint/2010/main" val="198092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FFA1A930-632B-4743-8545-0F973EDACE0F}"/>
              </a:ext>
            </a:extLst>
          </p:cNvPr>
          <p:cNvSpPr>
            <a:spLocks noGrp="1"/>
          </p:cNvSpPr>
          <p:nvPr>
            <p:ph type="sldNum" sz="quarter" idx="12"/>
          </p:nvPr>
        </p:nvSpPr>
        <p:spPr/>
        <p:txBody>
          <a:bodyPr/>
          <a:lstStyle/>
          <a:p>
            <a:fld id="{67D67EBC-F92F-4A05-89A7-F3AE192919CB}" type="slidenum">
              <a:rPr lang="en-US" smtClean="0"/>
              <a:pPr/>
              <a:t>22</a:t>
            </a:fld>
            <a:endParaRPr lang="en-US"/>
          </a:p>
        </p:txBody>
      </p:sp>
      <p:sp>
        <p:nvSpPr>
          <p:cNvPr id="3" name="Titel 2">
            <a:extLst>
              <a:ext uri="{FF2B5EF4-FFF2-40B4-BE49-F238E27FC236}">
                <a16:creationId xmlns:a16="http://schemas.microsoft.com/office/drawing/2014/main" id="{39E2FC81-AD5E-AF46-9C0E-77B20CF9E607}"/>
              </a:ext>
            </a:extLst>
          </p:cNvPr>
          <p:cNvSpPr>
            <a:spLocks noGrp="1"/>
          </p:cNvSpPr>
          <p:nvPr>
            <p:ph type="title"/>
          </p:nvPr>
        </p:nvSpPr>
        <p:spPr/>
        <p:txBody>
          <a:bodyPr/>
          <a:lstStyle/>
          <a:p>
            <a:r>
              <a:rPr lang="de-DE" dirty="0" err="1"/>
              <a:t>Generics</a:t>
            </a:r>
            <a:r>
              <a:rPr lang="de-DE" dirty="0"/>
              <a:t> und Collections</a:t>
            </a:r>
          </a:p>
        </p:txBody>
      </p:sp>
    </p:spTree>
    <p:extLst>
      <p:ext uri="{BB962C8B-B14F-4D97-AF65-F5344CB8AC3E}">
        <p14:creationId xmlns:p14="http://schemas.microsoft.com/office/powerpoint/2010/main" val="256588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B02456-42DB-DE46-8982-FA28338DC28B}"/>
              </a:ext>
            </a:extLst>
          </p:cNvPr>
          <p:cNvSpPr>
            <a:spLocks noGrp="1"/>
          </p:cNvSpPr>
          <p:nvPr>
            <p:ph type="title"/>
          </p:nvPr>
        </p:nvSpPr>
        <p:spPr/>
        <p:txBody>
          <a:bodyPr/>
          <a:lstStyle/>
          <a:p>
            <a:r>
              <a:rPr lang="de-CH" sz="3200" dirty="0" err="1"/>
              <a:t>Generics</a:t>
            </a:r>
            <a:r>
              <a:rPr lang="de-CH" sz="3200" dirty="0"/>
              <a:t> und Collections </a:t>
            </a:r>
            <a:endParaRPr lang="de-DE" dirty="0"/>
          </a:p>
        </p:txBody>
      </p:sp>
      <p:sp>
        <p:nvSpPr>
          <p:cNvPr id="3" name="Fußzeilenplatzhalter 2">
            <a:extLst>
              <a:ext uri="{FF2B5EF4-FFF2-40B4-BE49-F238E27FC236}">
                <a16:creationId xmlns:a16="http://schemas.microsoft.com/office/drawing/2014/main" id="{6854A63A-AC80-C749-A643-BCFF096F13D0}"/>
              </a:ext>
            </a:extLst>
          </p:cNvPr>
          <p:cNvSpPr>
            <a:spLocks noGrp="1"/>
          </p:cNvSpPr>
          <p:nvPr>
            <p:ph type="ftr" sz="quarter" idx="11"/>
          </p:nvPr>
        </p:nvSpPr>
        <p:spPr/>
        <p:txBody>
          <a:bodyPr/>
          <a:lstStyle/>
          <a:p>
            <a:r>
              <a:rPr lang="de-DE" dirty="0" err="1">
                <a:latin typeface="Consolas" panose="020B0609020204030204" pitchFamily="49" charset="0"/>
                <a:cs typeface="Consolas" panose="020B0609020204030204" pitchFamily="49" charset="0"/>
              </a:rPr>
              <a:t>examples</a:t>
            </a:r>
            <a:r>
              <a:rPr lang="de-DE" dirty="0">
                <a:latin typeface="Consolas" panose="020B0609020204030204" pitchFamily="49" charset="0"/>
                <a:cs typeface="Consolas" panose="020B0609020204030204" pitchFamily="49" charset="0"/>
              </a:rPr>
              <a:t>/</a:t>
            </a:r>
            <a:r>
              <a:rPr lang="de-CH" dirty="0">
                <a:latin typeface="Consolas" panose="020B0609020204030204" pitchFamily="49" charset="0"/>
                <a:cs typeface="Consolas" panose="020B0609020204030204" pitchFamily="49" charset="0"/>
              </a:rPr>
              <a:t> </a:t>
            </a:r>
            <a:r>
              <a:rPr lang="de-CH" dirty="0" err="1">
                <a:latin typeface="Consolas" panose="020B0609020204030204" pitchFamily="49" charset="0"/>
                <a:cs typeface="Consolas" panose="020B0609020204030204" pitchFamily="49" charset="0"/>
              </a:rPr>
              <a:t>SimpleGenericMethodWithExtends.java</a:t>
            </a:r>
            <a:endParaRPr lang="de-CH" dirty="0">
              <a:latin typeface="Consolas" panose="020B0609020204030204" pitchFamily="49" charset="0"/>
              <a:cs typeface="Consolas" panose="020B0609020204030204" pitchFamily="49" charset="0"/>
            </a:endParaRPr>
          </a:p>
        </p:txBody>
      </p:sp>
      <p:sp>
        <p:nvSpPr>
          <p:cNvPr id="4" name="Foliennummernplatzhalter 3">
            <a:extLst>
              <a:ext uri="{FF2B5EF4-FFF2-40B4-BE49-F238E27FC236}">
                <a16:creationId xmlns:a16="http://schemas.microsoft.com/office/drawing/2014/main" id="{E6269838-D169-3D47-908E-8CB027FD209F}"/>
              </a:ext>
            </a:extLst>
          </p:cNvPr>
          <p:cNvSpPr>
            <a:spLocks noGrp="1"/>
          </p:cNvSpPr>
          <p:nvPr>
            <p:ph type="sldNum" sz="quarter" idx="12"/>
          </p:nvPr>
        </p:nvSpPr>
        <p:spPr/>
        <p:txBody>
          <a:bodyPr/>
          <a:lstStyle/>
          <a:p>
            <a:fld id="{67D67EBC-F92F-4A05-89A7-F3AE192919CB}" type="slidenum">
              <a:rPr lang="en-US" smtClean="0"/>
              <a:pPr/>
              <a:t>23</a:t>
            </a:fld>
            <a:endParaRPr lang="en-US"/>
          </a:p>
        </p:txBody>
      </p:sp>
      <p:sp>
        <p:nvSpPr>
          <p:cNvPr id="5" name="Textplatzhalter 4">
            <a:extLst>
              <a:ext uri="{FF2B5EF4-FFF2-40B4-BE49-F238E27FC236}">
                <a16:creationId xmlns:a16="http://schemas.microsoft.com/office/drawing/2014/main" id="{8FEB7002-6DFB-2B40-804B-BCCF9DE77A5D}"/>
              </a:ext>
            </a:extLst>
          </p:cNvPr>
          <p:cNvSpPr>
            <a:spLocks noGrp="1"/>
          </p:cNvSpPr>
          <p:nvPr>
            <p:ph type="body" sz="quarter" idx="13"/>
          </p:nvPr>
        </p:nvSpPr>
        <p:spPr/>
        <p:txBody>
          <a:bodyPr/>
          <a:lstStyle/>
          <a:p>
            <a:r>
              <a:rPr lang="de-CH" dirty="0"/>
              <a:t>Als </a:t>
            </a:r>
            <a:r>
              <a:rPr lang="de-CH" dirty="0" err="1"/>
              <a:t>Generics</a:t>
            </a:r>
            <a:r>
              <a:rPr lang="de-CH" dirty="0"/>
              <a:t> mit JDK 5 eingeführt werden sollten, stand man vor der Herausforderung, dies kompatibel zur JVM und den bisherigen Klassen des JDKs zu realisieren. </a:t>
            </a:r>
          </a:p>
          <a:p>
            <a:r>
              <a:rPr lang="de-CH" dirty="0"/>
              <a:t>Dies war nur durch einen Trick möglich: </a:t>
            </a:r>
            <a:r>
              <a:rPr lang="de-CH" dirty="0" err="1"/>
              <a:t>Generics</a:t>
            </a:r>
            <a:r>
              <a:rPr lang="de-CH" dirty="0"/>
              <a:t> sind mithilfe der sogenannten </a:t>
            </a:r>
            <a:r>
              <a:rPr lang="de-CH" b="1" i="1" dirty="0"/>
              <a:t>Type </a:t>
            </a:r>
            <a:r>
              <a:rPr lang="de-CH" b="1" i="1" dirty="0" err="1"/>
              <a:t>Erasure</a:t>
            </a:r>
            <a:r>
              <a:rPr lang="de-CH" b="1" i="1" dirty="0"/>
              <a:t> </a:t>
            </a:r>
            <a:r>
              <a:rPr lang="de-CH" dirty="0"/>
              <a:t>realisiert. Das bedeutet, dass die im </a:t>
            </a:r>
            <a:r>
              <a:rPr lang="de-CH" dirty="0" err="1"/>
              <a:t>Sourcecode</a:t>
            </a:r>
            <a:r>
              <a:rPr lang="de-CH" dirty="0"/>
              <a:t> typisierten Klassen durch den Compiler auf </a:t>
            </a:r>
            <a:r>
              <a:rPr lang="de-CH" dirty="0" err="1"/>
              <a:t>untypisierte</a:t>
            </a:r>
            <a:r>
              <a:rPr lang="de-CH" dirty="0"/>
              <a:t> Klassen bzw. die Parameter auf den allgemeinsten Typ </a:t>
            </a:r>
            <a:r>
              <a:rPr lang="de-CH" dirty="0" err="1"/>
              <a:t>Object</a:t>
            </a:r>
            <a:r>
              <a:rPr lang="de-CH" dirty="0"/>
              <a:t> abgebildet werden:</a:t>
            </a:r>
          </a:p>
          <a:p>
            <a:endParaRPr lang="de-DE" b="1" dirty="0">
              <a:solidFill>
                <a:srgbClr val="FF0000"/>
              </a:solidFill>
            </a:endParaRPr>
          </a:p>
          <a:p>
            <a:endParaRPr lang="de-DE" b="1" dirty="0">
              <a:solidFill>
                <a:srgbClr val="FF0000"/>
              </a:solidFill>
            </a:endParaRPr>
          </a:p>
          <a:p>
            <a:endParaRPr lang="de-DE" b="1" dirty="0">
              <a:solidFill>
                <a:srgbClr val="FF0000"/>
              </a:solidFill>
            </a:endParaRPr>
          </a:p>
          <a:p>
            <a:endParaRPr lang="de-DE" b="1" dirty="0"/>
          </a:p>
          <a:p>
            <a:endParaRPr lang="de-DE" dirty="0"/>
          </a:p>
          <a:p>
            <a:endParaRPr lang="de-CH" dirty="0"/>
          </a:p>
        </p:txBody>
      </p:sp>
      <p:sp>
        <p:nvSpPr>
          <p:cNvPr id="6" name="Rechteck 5">
            <a:extLst>
              <a:ext uri="{FF2B5EF4-FFF2-40B4-BE49-F238E27FC236}">
                <a16:creationId xmlns:a16="http://schemas.microsoft.com/office/drawing/2014/main" id="{4F5786DC-7D3E-0B46-9767-EEED272ECB27}"/>
              </a:ext>
            </a:extLst>
          </p:cNvPr>
          <p:cNvSpPr/>
          <p:nvPr/>
        </p:nvSpPr>
        <p:spPr>
          <a:xfrm>
            <a:off x="520262" y="3429000"/>
            <a:ext cx="11151476" cy="2585323"/>
          </a:xfrm>
          <a:prstGeom prst="rect">
            <a:avLst/>
          </a:prstGeom>
        </p:spPr>
        <p:txBody>
          <a:bodyPr wrap="square">
            <a:spAutoFit/>
          </a:bodyPr>
          <a:lstStyle/>
          <a:p>
            <a:r>
              <a:rPr lang="de-CH" dirty="0">
                <a:solidFill>
                  <a:srgbClr val="7F0055"/>
                </a:solidFill>
                <a:latin typeface="Monaco" pitchFamily="2" charset="77"/>
              </a:rPr>
              <a:t>final</a:t>
            </a:r>
            <a:r>
              <a:rPr lang="de-CH" dirty="0">
                <a:latin typeface="Monaco" pitchFamily="2" charset="77"/>
              </a:rPr>
              <a:t> List&lt;Person&gt; </a:t>
            </a:r>
            <a:r>
              <a:rPr lang="de-CH" dirty="0" err="1">
                <a:solidFill>
                  <a:srgbClr val="6A3E3E"/>
                </a:solidFill>
                <a:latin typeface="Monaco" pitchFamily="2" charset="77"/>
              </a:rPr>
              <a:t>personList</a:t>
            </a:r>
            <a:r>
              <a:rPr lang="de-CH" dirty="0">
                <a:latin typeface="Monaco" pitchFamily="2" charset="77"/>
              </a:rPr>
              <a:t> = </a:t>
            </a:r>
            <a:r>
              <a:rPr lang="de-CH" dirty="0" err="1">
                <a:solidFill>
                  <a:srgbClr val="7F0055"/>
                </a:solidFill>
                <a:latin typeface="Monaco" pitchFamily="2" charset="77"/>
              </a:rPr>
              <a:t>new</a:t>
            </a:r>
            <a:r>
              <a:rPr lang="de-CH" dirty="0">
                <a:latin typeface="Monaco" pitchFamily="2" charset="77"/>
              </a:rPr>
              <a:t> </a:t>
            </a:r>
            <a:r>
              <a:rPr lang="de-CH" dirty="0" err="1">
                <a:latin typeface="Monaco" pitchFamily="2" charset="77"/>
              </a:rPr>
              <a:t>ArrayList</a:t>
            </a:r>
            <a:r>
              <a:rPr lang="de-CH" dirty="0">
                <a:latin typeface="Monaco" pitchFamily="2" charset="77"/>
              </a:rPr>
              <a:t>&lt;&gt;(); </a:t>
            </a:r>
          </a:p>
          <a:p>
            <a:r>
              <a:rPr lang="de-CH" dirty="0" err="1">
                <a:solidFill>
                  <a:srgbClr val="6A3E3E"/>
                </a:solidFill>
                <a:latin typeface="Monaco" pitchFamily="2" charset="77"/>
              </a:rPr>
              <a:t>personList</a:t>
            </a:r>
            <a:r>
              <a:rPr lang="de-CH" dirty="0" err="1">
                <a:latin typeface="Monaco" pitchFamily="2" charset="77"/>
              </a:rPr>
              <a:t>.add</a:t>
            </a:r>
            <a:r>
              <a:rPr lang="de-CH" dirty="0">
                <a:latin typeface="Monaco" pitchFamily="2" charset="77"/>
              </a:rPr>
              <a:t>(</a:t>
            </a:r>
            <a:r>
              <a:rPr lang="de-CH" dirty="0" err="1">
                <a:solidFill>
                  <a:srgbClr val="7F0055"/>
                </a:solidFill>
                <a:latin typeface="Monaco" pitchFamily="2" charset="77"/>
              </a:rPr>
              <a:t>new</a:t>
            </a:r>
            <a:r>
              <a:rPr lang="de-CH" dirty="0">
                <a:latin typeface="Monaco" pitchFamily="2" charset="77"/>
              </a:rPr>
              <a:t> Person(</a:t>
            </a:r>
            <a:r>
              <a:rPr lang="de-CH" dirty="0">
                <a:solidFill>
                  <a:srgbClr val="2A00FF"/>
                </a:solidFill>
                <a:latin typeface="Monaco" pitchFamily="2" charset="77"/>
              </a:rPr>
              <a:t>"Max"</a:t>
            </a:r>
            <a:r>
              <a:rPr lang="de-CH" dirty="0">
                <a:latin typeface="Monaco" pitchFamily="2" charset="77"/>
              </a:rPr>
              <a:t>, </a:t>
            </a:r>
            <a:r>
              <a:rPr lang="de-CH" dirty="0" err="1">
                <a:latin typeface="Monaco" pitchFamily="2" charset="77"/>
              </a:rPr>
              <a:t>LocalDate.now</a:t>
            </a:r>
            <a:r>
              <a:rPr lang="de-CH" dirty="0">
                <a:latin typeface="Monaco" pitchFamily="2" charset="77"/>
              </a:rPr>
              <a:t>(), </a:t>
            </a:r>
            <a:r>
              <a:rPr lang="de-CH" dirty="0">
                <a:solidFill>
                  <a:srgbClr val="2A00FF"/>
                </a:solidFill>
                <a:latin typeface="Monaco" pitchFamily="2" charset="77"/>
              </a:rPr>
              <a:t>"Musterstadt"</a:t>
            </a:r>
            <a:r>
              <a:rPr lang="de-CH" dirty="0">
                <a:latin typeface="Monaco" pitchFamily="2" charset="77"/>
              </a:rPr>
              <a:t>));</a:t>
            </a:r>
          </a:p>
          <a:p>
            <a:r>
              <a:rPr lang="de-CH" dirty="0">
                <a:solidFill>
                  <a:srgbClr val="7F0055"/>
                </a:solidFill>
                <a:latin typeface="Monaco" pitchFamily="2" charset="77"/>
              </a:rPr>
              <a:t>final</a:t>
            </a:r>
            <a:r>
              <a:rPr lang="de-CH" dirty="0">
                <a:solidFill>
                  <a:srgbClr val="000000"/>
                </a:solidFill>
                <a:latin typeface="Monaco" pitchFamily="2" charset="77"/>
              </a:rPr>
              <a:t> Person </a:t>
            </a:r>
            <a:r>
              <a:rPr lang="de-CH" dirty="0" err="1">
                <a:solidFill>
                  <a:srgbClr val="6A3E3E"/>
                </a:solidFill>
                <a:latin typeface="Monaco" pitchFamily="2" charset="77"/>
              </a:rPr>
              <a:t>firstPerson</a:t>
            </a:r>
            <a:r>
              <a:rPr lang="de-CH" dirty="0">
                <a:solidFill>
                  <a:srgbClr val="000000"/>
                </a:solidFill>
                <a:latin typeface="Monaco" pitchFamily="2" charset="77"/>
              </a:rPr>
              <a:t> = </a:t>
            </a:r>
            <a:r>
              <a:rPr lang="de-CH" dirty="0" err="1">
                <a:solidFill>
                  <a:srgbClr val="6A3E3E"/>
                </a:solidFill>
                <a:latin typeface="Monaco" pitchFamily="2" charset="77"/>
              </a:rPr>
              <a:t>personList</a:t>
            </a:r>
            <a:r>
              <a:rPr lang="de-CH" dirty="0" err="1">
                <a:solidFill>
                  <a:srgbClr val="000000"/>
                </a:solidFill>
                <a:latin typeface="Monaco" pitchFamily="2" charset="77"/>
              </a:rPr>
              <a:t>.get</a:t>
            </a:r>
            <a:r>
              <a:rPr lang="de-CH" dirty="0">
                <a:solidFill>
                  <a:srgbClr val="000000"/>
                </a:solidFill>
                <a:latin typeface="Monaco" pitchFamily="2" charset="77"/>
              </a:rPr>
              <a:t>(0);</a:t>
            </a:r>
            <a:endParaRPr lang="de-CH" dirty="0">
              <a:solidFill>
                <a:srgbClr val="6A3E3E"/>
              </a:solidFill>
              <a:latin typeface="Monaco" pitchFamily="2" charset="77"/>
            </a:endParaRPr>
          </a:p>
          <a:p>
            <a:endParaRPr lang="de-CH" dirty="0">
              <a:latin typeface="Monaco" pitchFamily="2" charset="77"/>
            </a:endParaRPr>
          </a:p>
          <a:p>
            <a:r>
              <a:rPr lang="de-CH" dirty="0">
                <a:latin typeface="Monaco" pitchFamily="2" charset="77"/>
              </a:rPr>
              <a:t>=&gt;</a:t>
            </a:r>
            <a:br>
              <a:rPr lang="de-CH" dirty="0">
                <a:latin typeface="Monaco" pitchFamily="2" charset="77"/>
              </a:rPr>
            </a:br>
            <a:endParaRPr lang="de-CH" dirty="0">
              <a:latin typeface="Monaco" pitchFamily="2" charset="77"/>
            </a:endParaRPr>
          </a:p>
          <a:p>
            <a:r>
              <a:rPr lang="de-CH" dirty="0">
                <a:solidFill>
                  <a:srgbClr val="7F0055"/>
                </a:solidFill>
                <a:latin typeface="Monaco" pitchFamily="2" charset="77"/>
              </a:rPr>
              <a:t>final</a:t>
            </a:r>
            <a:r>
              <a:rPr lang="de-CH" dirty="0">
                <a:latin typeface="Monaco" pitchFamily="2" charset="77"/>
              </a:rPr>
              <a:t> List </a:t>
            </a:r>
            <a:r>
              <a:rPr lang="de-CH" dirty="0" err="1">
                <a:solidFill>
                  <a:srgbClr val="6A3E3E"/>
                </a:solidFill>
                <a:latin typeface="Monaco" pitchFamily="2" charset="77"/>
              </a:rPr>
              <a:t>personList</a:t>
            </a:r>
            <a:r>
              <a:rPr lang="de-CH" dirty="0">
                <a:latin typeface="Monaco" pitchFamily="2" charset="77"/>
              </a:rPr>
              <a:t> = </a:t>
            </a:r>
            <a:r>
              <a:rPr lang="de-CH" dirty="0" err="1">
                <a:solidFill>
                  <a:srgbClr val="7F0055"/>
                </a:solidFill>
                <a:latin typeface="Monaco" pitchFamily="2" charset="77"/>
              </a:rPr>
              <a:t>new</a:t>
            </a:r>
            <a:r>
              <a:rPr lang="de-CH" dirty="0">
                <a:latin typeface="Monaco" pitchFamily="2" charset="77"/>
              </a:rPr>
              <a:t> </a:t>
            </a:r>
            <a:r>
              <a:rPr lang="de-CH" dirty="0" err="1">
                <a:latin typeface="Monaco" pitchFamily="2" charset="77"/>
              </a:rPr>
              <a:t>ArrayList</a:t>
            </a:r>
            <a:r>
              <a:rPr lang="de-CH" dirty="0">
                <a:latin typeface="Monaco" pitchFamily="2" charset="77"/>
              </a:rPr>
              <a:t>();</a:t>
            </a:r>
          </a:p>
          <a:p>
            <a:r>
              <a:rPr lang="de-CH" dirty="0" err="1">
                <a:solidFill>
                  <a:srgbClr val="6A3E3E"/>
                </a:solidFill>
                <a:latin typeface="Monaco" pitchFamily="2" charset="77"/>
              </a:rPr>
              <a:t>personList</a:t>
            </a:r>
            <a:r>
              <a:rPr lang="de-CH" dirty="0" err="1">
                <a:latin typeface="Monaco" pitchFamily="2" charset="77"/>
              </a:rPr>
              <a:t>.add</a:t>
            </a:r>
            <a:r>
              <a:rPr lang="de-CH" dirty="0">
                <a:latin typeface="Monaco" pitchFamily="2" charset="77"/>
              </a:rPr>
              <a:t>(</a:t>
            </a:r>
            <a:r>
              <a:rPr lang="de-CH" dirty="0" err="1">
                <a:solidFill>
                  <a:srgbClr val="7F0055"/>
                </a:solidFill>
                <a:latin typeface="Monaco" pitchFamily="2" charset="77"/>
              </a:rPr>
              <a:t>new</a:t>
            </a:r>
            <a:r>
              <a:rPr lang="de-CH" dirty="0">
                <a:latin typeface="Monaco" pitchFamily="2" charset="77"/>
              </a:rPr>
              <a:t> Person(</a:t>
            </a:r>
            <a:r>
              <a:rPr lang="de-CH" dirty="0">
                <a:solidFill>
                  <a:srgbClr val="2A00FF"/>
                </a:solidFill>
                <a:latin typeface="Monaco" pitchFamily="2" charset="77"/>
              </a:rPr>
              <a:t>"Max"</a:t>
            </a:r>
            <a:r>
              <a:rPr lang="de-CH" dirty="0">
                <a:latin typeface="Monaco" pitchFamily="2" charset="77"/>
              </a:rPr>
              <a:t>, </a:t>
            </a:r>
            <a:r>
              <a:rPr lang="de-CH" dirty="0" err="1">
                <a:latin typeface="Monaco" pitchFamily="2" charset="77"/>
              </a:rPr>
              <a:t>LocalDate.now</a:t>
            </a:r>
            <a:r>
              <a:rPr lang="de-CH" dirty="0">
                <a:latin typeface="Monaco" pitchFamily="2" charset="77"/>
              </a:rPr>
              <a:t>(), </a:t>
            </a:r>
            <a:r>
              <a:rPr lang="de-CH" dirty="0">
                <a:solidFill>
                  <a:srgbClr val="2A00FF"/>
                </a:solidFill>
                <a:latin typeface="Monaco" pitchFamily="2" charset="77"/>
              </a:rPr>
              <a:t>"Musterstadt"</a:t>
            </a:r>
            <a:r>
              <a:rPr lang="de-CH" dirty="0">
                <a:latin typeface="Monaco" pitchFamily="2" charset="77"/>
              </a:rPr>
              <a:t>));</a:t>
            </a:r>
          </a:p>
          <a:p>
            <a:r>
              <a:rPr lang="de-CH" dirty="0">
                <a:solidFill>
                  <a:srgbClr val="7F0055"/>
                </a:solidFill>
                <a:latin typeface="Monaco" pitchFamily="2" charset="77"/>
              </a:rPr>
              <a:t>final</a:t>
            </a:r>
            <a:r>
              <a:rPr lang="de-CH" dirty="0">
                <a:latin typeface="Monaco" pitchFamily="2" charset="77"/>
              </a:rPr>
              <a:t> Person </a:t>
            </a:r>
            <a:r>
              <a:rPr lang="de-CH" dirty="0" err="1">
                <a:solidFill>
                  <a:srgbClr val="6A3E3E"/>
                </a:solidFill>
                <a:latin typeface="Monaco" pitchFamily="2" charset="77"/>
              </a:rPr>
              <a:t>firstPerson</a:t>
            </a:r>
            <a:r>
              <a:rPr lang="de-CH" dirty="0">
                <a:latin typeface="Monaco" pitchFamily="2" charset="77"/>
              </a:rPr>
              <a:t> = (Person)</a:t>
            </a:r>
            <a:r>
              <a:rPr lang="de-CH" dirty="0" err="1">
                <a:solidFill>
                  <a:srgbClr val="6A3E3E"/>
                </a:solidFill>
                <a:latin typeface="Monaco" pitchFamily="2" charset="77"/>
              </a:rPr>
              <a:t>personList</a:t>
            </a:r>
            <a:r>
              <a:rPr lang="de-CH" dirty="0" err="1">
                <a:latin typeface="Monaco" pitchFamily="2" charset="77"/>
              </a:rPr>
              <a:t>.get</a:t>
            </a:r>
            <a:r>
              <a:rPr lang="de-CH" dirty="0">
                <a:latin typeface="Monaco" pitchFamily="2" charset="77"/>
              </a:rPr>
              <a:t>(0);</a:t>
            </a:r>
            <a:endParaRPr lang="de-CH" dirty="0">
              <a:effectLst/>
              <a:latin typeface="Monaco" pitchFamily="2" charset="77"/>
            </a:endParaRPr>
          </a:p>
        </p:txBody>
      </p:sp>
    </p:spTree>
    <p:extLst>
      <p:ext uri="{BB962C8B-B14F-4D97-AF65-F5344CB8AC3E}">
        <p14:creationId xmlns:p14="http://schemas.microsoft.com/office/powerpoint/2010/main" val="3102917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B02456-42DB-DE46-8982-FA28338DC28B}"/>
              </a:ext>
            </a:extLst>
          </p:cNvPr>
          <p:cNvSpPr>
            <a:spLocks noGrp="1"/>
          </p:cNvSpPr>
          <p:nvPr>
            <p:ph type="title"/>
          </p:nvPr>
        </p:nvSpPr>
        <p:spPr/>
        <p:txBody>
          <a:bodyPr/>
          <a:lstStyle/>
          <a:p>
            <a:r>
              <a:rPr lang="de-CH" sz="3200" dirty="0" err="1"/>
              <a:t>Generics</a:t>
            </a:r>
            <a:r>
              <a:rPr lang="de-CH" sz="3200" dirty="0"/>
              <a:t> und Collections </a:t>
            </a:r>
            <a:endParaRPr lang="de-DE" dirty="0"/>
          </a:p>
        </p:txBody>
      </p:sp>
      <p:sp>
        <p:nvSpPr>
          <p:cNvPr id="3" name="Fußzeilenplatzhalter 2">
            <a:extLst>
              <a:ext uri="{FF2B5EF4-FFF2-40B4-BE49-F238E27FC236}">
                <a16:creationId xmlns:a16="http://schemas.microsoft.com/office/drawing/2014/main" id="{6854A63A-AC80-C749-A643-BCFF096F13D0}"/>
              </a:ext>
            </a:extLst>
          </p:cNvPr>
          <p:cNvSpPr>
            <a:spLocks noGrp="1"/>
          </p:cNvSpPr>
          <p:nvPr>
            <p:ph type="ftr" sz="quarter" idx="11"/>
          </p:nvPr>
        </p:nvSpPr>
        <p:spPr/>
        <p:txBody>
          <a:bodyPr/>
          <a:lstStyle/>
          <a:p>
            <a:r>
              <a:rPr lang="de-DE" dirty="0" err="1">
                <a:latin typeface="Consolas" panose="020B0609020204030204" pitchFamily="49" charset="0"/>
                <a:cs typeface="Consolas" panose="020B0609020204030204" pitchFamily="49" charset="0"/>
              </a:rPr>
              <a:t>examples</a:t>
            </a:r>
            <a:r>
              <a:rPr lang="de-DE" dirty="0">
                <a:latin typeface="Consolas" panose="020B0609020204030204" pitchFamily="49" charset="0"/>
                <a:cs typeface="Consolas" panose="020B0609020204030204" pitchFamily="49" charset="0"/>
              </a:rPr>
              <a:t>/</a:t>
            </a:r>
            <a:r>
              <a:rPr lang="de-CH" dirty="0">
                <a:latin typeface="Consolas" panose="020B0609020204030204" pitchFamily="49" charset="0"/>
                <a:cs typeface="Consolas" panose="020B0609020204030204" pitchFamily="49" charset="0"/>
              </a:rPr>
              <a:t> </a:t>
            </a:r>
            <a:r>
              <a:rPr lang="de-CH" dirty="0" err="1">
                <a:latin typeface="Consolas" panose="020B0609020204030204" pitchFamily="49" charset="0"/>
                <a:cs typeface="Consolas" panose="020B0609020204030204" pitchFamily="49" charset="0"/>
              </a:rPr>
              <a:t>SimpleGenericMethodWithExtends.java</a:t>
            </a:r>
            <a:endParaRPr lang="de-CH" dirty="0">
              <a:latin typeface="Consolas" panose="020B0609020204030204" pitchFamily="49" charset="0"/>
              <a:cs typeface="Consolas" panose="020B0609020204030204" pitchFamily="49" charset="0"/>
            </a:endParaRPr>
          </a:p>
        </p:txBody>
      </p:sp>
      <p:sp>
        <p:nvSpPr>
          <p:cNvPr id="4" name="Foliennummernplatzhalter 3">
            <a:extLst>
              <a:ext uri="{FF2B5EF4-FFF2-40B4-BE49-F238E27FC236}">
                <a16:creationId xmlns:a16="http://schemas.microsoft.com/office/drawing/2014/main" id="{E6269838-D169-3D47-908E-8CB027FD209F}"/>
              </a:ext>
            </a:extLst>
          </p:cNvPr>
          <p:cNvSpPr>
            <a:spLocks noGrp="1"/>
          </p:cNvSpPr>
          <p:nvPr>
            <p:ph type="sldNum" sz="quarter" idx="12"/>
          </p:nvPr>
        </p:nvSpPr>
        <p:spPr/>
        <p:txBody>
          <a:bodyPr/>
          <a:lstStyle/>
          <a:p>
            <a:fld id="{67D67EBC-F92F-4A05-89A7-F3AE192919CB}" type="slidenum">
              <a:rPr lang="en-US" smtClean="0"/>
              <a:pPr/>
              <a:t>24</a:t>
            </a:fld>
            <a:endParaRPr lang="en-US"/>
          </a:p>
        </p:txBody>
      </p:sp>
      <p:sp>
        <p:nvSpPr>
          <p:cNvPr id="5" name="Textplatzhalter 4">
            <a:extLst>
              <a:ext uri="{FF2B5EF4-FFF2-40B4-BE49-F238E27FC236}">
                <a16:creationId xmlns:a16="http://schemas.microsoft.com/office/drawing/2014/main" id="{8FEB7002-6DFB-2B40-804B-BCCF9DE77A5D}"/>
              </a:ext>
            </a:extLst>
          </p:cNvPr>
          <p:cNvSpPr>
            <a:spLocks noGrp="1"/>
          </p:cNvSpPr>
          <p:nvPr>
            <p:ph type="body" sz="quarter" idx="13"/>
          </p:nvPr>
        </p:nvSpPr>
        <p:spPr/>
        <p:txBody>
          <a:bodyPr/>
          <a:lstStyle/>
          <a:p>
            <a:r>
              <a:rPr lang="de-CH" dirty="0" err="1"/>
              <a:t>Generics</a:t>
            </a:r>
            <a:r>
              <a:rPr lang="de-CH" dirty="0"/>
              <a:t> und Collections kann man ohne viel Nachdenken folgendermassen verwenden:</a:t>
            </a:r>
          </a:p>
          <a:p>
            <a:endParaRPr lang="de-CH" dirty="0"/>
          </a:p>
          <a:p>
            <a:endParaRPr lang="de-CH" dirty="0"/>
          </a:p>
          <a:p>
            <a:endParaRPr lang="de-CH" dirty="0"/>
          </a:p>
          <a:p>
            <a:r>
              <a:rPr lang="de-CH" dirty="0"/>
              <a:t>Für Arrays kann man wegen Kovarianz folgendes schrieben:</a:t>
            </a:r>
          </a:p>
          <a:p>
            <a:endParaRPr lang="de-CH" dirty="0"/>
          </a:p>
          <a:p>
            <a:endParaRPr lang="de-CH" dirty="0"/>
          </a:p>
          <a:p>
            <a:endParaRPr lang="de-CH" dirty="0"/>
          </a:p>
          <a:p>
            <a:r>
              <a:rPr lang="de-CH" dirty="0"/>
              <a:t>Was passiert bei </a:t>
            </a:r>
            <a:r>
              <a:rPr lang="de-CH" dirty="0" err="1"/>
              <a:t>Generics</a:t>
            </a:r>
            <a:r>
              <a:rPr lang="de-CH" dirty="0"/>
              <a:t>?</a:t>
            </a:r>
            <a:endParaRPr lang="de-DE" dirty="0"/>
          </a:p>
          <a:p>
            <a:endParaRPr lang="de-CH" dirty="0"/>
          </a:p>
        </p:txBody>
      </p:sp>
      <p:sp>
        <p:nvSpPr>
          <p:cNvPr id="6" name="Rechteck 5">
            <a:extLst>
              <a:ext uri="{FF2B5EF4-FFF2-40B4-BE49-F238E27FC236}">
                <a16:creationId xmlns:a16="http://schemas.microsoft.com/office/drawing/2014/main" id="{04299573-134E-7E4E-B8AF-980C19ACB9AD}"/>
              </a:ext>
            </a:extLst>
          </p:cNvPr>
          <p:cNvSpPr/>
          <p:nvPr/>
        </p:nvSpPr>
        <p:spPr>
          <a:xfrm>
            <a:off x="497599" y="1966988"/>
            <a:ext cx="10023256" cy="646331"/>
          </a:xfrm>
          <a:prstGeom prst="rect">
            <a:avLst/>
          </a:prstGeom>
        </p:spPr>
        <p:txBody>
          <a:bodyPr wrap="square">
            <a:spAutoFit/>
          </a:bodyPr>
          <a:lstStyle/>
          <a:p>
            <a:r>
              <a:rPr lang="de-CH" dirty="0">
                <a:solidFill>
                  <a:srgbClr val="7F0055"/>
                </a:solidFill>
                <a:latin typeface="Monaco" pitchFamily="2" charset="77"/>
              </a:rPr>
              <a:t>final</a:t>
            </a:r>
            <a:r>
              <a:rPr lang="de-CH" dirty="0">
                <a:latin typeface="Monaco" pitchFamily="2" charset="77"/>
              </a:rPr>
              <a:t> List&lt;String&gt; </a:t>
            </a:r>
            <a:r>
              <a:rPr lang="de-CH" dirty="0" err="1">
                <a:solidFill>
                  <a:srgbClr val="6A3E3E"/>
                </a:solidFill>
                <a:latin typeface="Monaco" pitchFamily="2" charset="77"/>
              </a:rPr>
              <a:t>names</a:t>
            </a:r>
            <a:r>
              <a:rPr lang="de-CH" dirty="0">
                <a:latin typeface="Monaco" pitchFamily="2" charset="77"/>
              </a:rPr>
              <a:t> = </a:t>
            </a:r>
            <a:r>
              <a:rPr lang="de-CH" dirty="0" err="1">
                <a:solidFill>
                  <a:srgbClr val="7F0055"/>
                </a:solidFill>
                <a:latin typeface="Monaco" pitchFamily="2" charset="77"/>
              </a:rPr>
              <a:t>new</a:t>
            </a:r>
            <a:r>
              <a:rPr lang="de-CH" dirty="0">
                <a:latin typeface="Monaco" pitchFamily="2" charset="77"/>
              </a:rPr>
              <a:t> </a:t>
            </a:r>
            <a:r>
              <a:rPr lang="de-CH" dirty="0" err="1">
                <a:latin typeface="Monaco" pitchFamily="2" charset="77"/>
              </a:rPr>
              <a:t>ArrayList</a:t>
            </a:r>
            <a:r>
              <a:rPr lang="de-CH" dirty="0">
                <a:latin typeface="Monaco" pitchFamily="2" charset="77"/>
              </a:rPr>
              <a:t>&lt;&gt;(); </a:t>
            </a:r>
          </a:p>
          <a:p>
            <a:r>
              <a:rPr lang="de-CH" dirty="0">
                <a:solidFill>
                  <a:srgbClr val="7F0055"/>
                </a:solidFill>
                <a:latin typeface="Monaco" pitchFamily="2" charset="77"/>
              </a:rPr>
              <a:t>final</a:t>
            </a:r>
            <a:r>
              <a:rPr lang="de-CH" dirty="0">
                <a:latin typeface="Monaco" pitchFamily="2" charset="77"/>
              </a:rPr>
              <a:t> Set&lt;</a:t>
            </a:r>
            <a:r>
              <a:rPr lang="de-CH" dirty="0" err="1">
                <a:latin typeface="Monaco" pitchFamily="2" charset="77"/>
              </a:rPr>
              <a:t>BaseFigure</a:t>
            </a:r>
            <a:r>
              <a:rPr lang="de-CH" dirty="0">
                <a:latin typeface="Monaco" pitchFamily="2" charset="77"/>
              </a:rPr>
              <a:t>&gt; </a:t>
            </a:r>
            <a:r>
              <a:rPr lang="de-CH" dirty="0" err="1">
                <a:solidFill>
                  <a:srgbClr val="6A3E3E"/>
                </a:solidFill>
                <a:latin typeface="Monaco" pitchFamily="2" charset="77"/>
              </a:rPr>
              <a:t>figures</a:t>
            </a:r>
            <a:r>
              <a:rPr lang="de-CH" dirty="0">
                <a:latin typeface="Monaco" pitchFamily="2" charset="77"/>
              </a:rPr>
              <a:t> = </a:t>
            </a:r>
            <a:r>
              <a:rPr lang="de-CH" dirty="0" err="1">
                <a:solidFill>
                  <a:srgbClr val="7F0055"/>
                </a:solidFill>
                <a:latin typeface="Monaco" pitchFamily="2" charset="77"/>
              </a:rPr>
              <a:t>new</a:t>
            </a:r>
            <a:r>
              <a:rPr lang="de-CH" dirty="0">
                <a:latin typeface="Monaco" pitchFamily="2" charset="77"/>
              </a:rPr>
              <a:t> </a:t>
            </a:r>
            <a:r>
              <a:rPr lang="de-CH" dirty="0" err="1">
                <a:latin typeface="Monaco" pitchFamily="2" charset="77"/>
              </a:rPr>
              <a:t>HashSet</a:t>
            </a:r>
            <a:r>
              <a:rPr lang="de-CH" dirty="0">
                <a:latin typeface="Monaco" pitchFamily="2" charset="77"/>
              </a:rPr>
              <a:t>&lt;&gt;();</a:t>
            </a:r>
            <a:endParaRPr lang="de-CH" dirty="0">
              <a:effectLst/>
              <a:latin typeface="Monaco" pitchFamily="2" charset="77"/>
            </a:endParaRPr>
          </a:p>
        </p:txBody>
      </p:sp>
      <p:sp>
        <p:nvSpPr>
          <p:cNvPr id="7" name="Rechteck 6">
            <a:extLst>
              <a:ext uri="{FF2B5EF4-FFF2-40B4-BE49-F238E27FC236}">
                <a16:creationId xmlns:a16="http://schemas.microsoft.com/office/drawing/2014/main" id="{51E1AD6B-C490-354B-94E1-A67D48E13599}"/>
              </a:ext>
            </a:extLst>
          </p:cNvPr>
          <p:cNvSpPr/>
          <p:nvPr/>
        </p:nvSpPr>
        <p:spPr>
          <a:xfrm>
            <a:off x="497598" y="3507879"/>
            <a:ext cx="9087835" cy="646331"/>
          </a:xfrm>
          <a:prstGeom prst="rect">
            <a:avLst/>
          </a:prstGeom>
        </p:spPr>
        <p:txBody>
          <a:bodyPr wrap="square">
            <a:spAutoFit/>
          </a:bodyPr>
          <a:lstStyle/>
          <a:p>
            <a:r>
              <a:rPr lang="de-CH" dirty="0">
                <a:solidFill>
                  <a:srgbClr val="7F0055"/>
                </a:solidFill>
                <a:latin typeface="Monaco" pitchFamily="2" charset="77"/>
              </a:rPr>
              <a:t>final</a:t>
            </a:r>
            <a:r>
              <a:rPr lang="de-CH" dirty="0">
                <a:latin typeface="Monaco" pitchFamily="2" charset="77"/>
              </a:rPr>
              <a:t> </a:t>
            </a:r>
            <a:r>
              <a:rPr lang="de-CH" dirty="0" err="1">
                <a:latin typeface="Monaco" pitchFamily="2" charset="77"/>
              </a:rPr>
              <a:t>Object</a:t>
            </a:r>
            <a:r>
              <a:rPr lang="de-CH" dirty="0">
                <a:latin typeface="Monaco" pitchFamily="2" charset="77"/>
              </a:rPr>
              <a:t>[] </a:t>
            </a:r>
            <a:r>
              <a:rPr lang="de-CH" dirty="0" err="1">
                <a:solidFill>
                  <a:srgbClr val="6A3E3E"/>
                </a:solidFill>
                <a:latin typeface="Monaco" pitchFamily="2" charset="77"/>
              </a:rPr>
              <a:t>names</a:t>
            </a:r>
            <a:r>
              <a:rPr lang="de-CH" dirty="0">
                <a:latin typeface="Monaco" pitchFamily="2" charset="77"/>
              </a:rPr>
              <a:t> = </a:t>
            </a:r>
            <a:r>
              <a:rPr lang="de-CH" dirty="0" err="1">
                <a:solidFill>
                  <a:srgbClr val="7F0055"/>
                </a:solidFill>
                <a:latin typeface="Monaco" pitchFamily="2" charset="77"/>
              </a:rPr>
              <a:t>new</a:t>
            </a:r>
            <a:r>
              <a:rPr lang="de-CH" dirty="0">
                <a:latin typeface="Monaco" pitchFamily="2" charset="77"/>
              </a:rPr>
              <a:t> String[10];</a:t>
            </a:r>
          </a:p>
          <a:p>
            <a:r>
              <a:rPr lang="de-CH" dirty="0">
                <a:solidFill>
                  <a:srgbClr val="7F0055"/>
                </a:solidFill>
                <a:latin typeface="Monaco" pitchFamily="2" charset="77"/>
              </a:rPr>
              <a:t>final</a:t>
            </a:r>
            <a:r>
              <a:rPr lang="de-CH" dirty="0">
                <a:latin typeface="Monaco" pitchFamily="2" charset="77"/>
              </a:rPr>
              <a:t> </a:t>
            </a:r>
            <a:r>
              <a:rPr lang="de-CH" dirty="0" err="1">
                <a:latin typeface="Monaco" pitchFamily="2" charset="77"/>
              </a:rPr>
              <a:t>BaseFigure</a:t>
            </a:r>
            <a:r>
              <a:rPr lang="de-CH" dirty="0">
                <a:latin typeface="Monaco" pitchFamily="2" charset="77"/>
              </a:rPr>
              <a:t>[] </a:t>
            </a:r>
            <a:r>
              <a:rPr lang="de-CH" dirty="0" err="1">
                <a:solidFill>
                  <a:srgbClr val="6A3E3E"/>
                </a:solidFill>
                <a:latin typeface="Monaco" pitchFamily="2" charset="77"/>
              </a:rPr>
              <a:t>figures</a:t>
            </a:r>
            <a:r>
              <a:rPr lang="de-CH" dirty="0">
                <a:latin typeface="Monaco" pitchFamily="2" charset="77"/>
              </a:rPr>
              <a:t> = </a:t>
            </a:r>
            <a:r>
              <a:rPr lang="de-CH" dirty="0" err="1">
                <a:solidFill>
                  <a:srgbClr val="7F0055"/>
                </a:solidFill>
                <a:latin typeface="Monaco" pitchFamily="2" charset="77"/>
              </a:rPr>
              <a:t>new</a:t>
            </a:r>
            <a:r>
              <a:rPr lang="de-CH" dirty="0">
                <a:latin typeface="Monaco" pitchFamily="2" charset="77"/>
              </a:rPr>
              <a:t> Circle[10];</a:t>
            </a:r>
            <a:endParaRPr lang="de-CH" dirty="0">
              <a:effectLst/>
              <a:latin typeface="Monaco" pitchFamily="2" charset="77"/>
            </a:endParaRPr>
          </a:p>
        </p:txBody>
      </p:sp>
      <p:sp>
        <p:nvSpPr>
          <p:cNvPr id="8" name="Rechteck 7">
            <a:extLst>
              <a:ext uri="{FF2B5EF4-FFF2-40B4-BE49-F238E27FC236}">
                <a16:creationId xmlns:a16="http://schemas.microsoft.com/office/drawing/2014/main" id="{2A7ECF06-2CE0-0847-BDDB-8D6887D56567}"/>
              </a:ext>
            </a:extLst>
          </p:cNvPr>
          <p:cNvSpPr/>
          <p:nvPr/>
        </p:nvSpPr>
        <p:spPr>
          <a:xfrm>
            <a:off x="497598" y="5101762"/>
            <a:ext cx="8604362" cy="923330"/>
          </a:xfrm>
          <a:prstGeom prst="rect">
            <a:avLst/>
          </a:prstGeom>
        </p:spPr>
        <p:txBody>
          <a:bodyPr wrap="square">
            <a:spAutoFit/>
          </a:bodyPr>
          <a:lstStyle/>
          <a:p>
            <a:r>
              <a:rPr lang="de-CH" dirty="0">
                <a:solidFill>
                  <a:srgbClr val="FF0000"/>
                </a:solidFill>
                <a:latin typeface="Monaco" pitchFamily="2" charset="77"/>
              </a:rPr>
              <a:t>// Achtung: Kompilierfehler</a:t>
            </a:r>
          </a:p>
          <a:p>
            <a:r>
              <a:rPr lang="de-CH" dirty="0">
                <a:solidFill>
                  <a:srgbClr val="7F0055"/>
                </a:solidFill>
                <a:latin typeface="Monaco" pitchFamily="2" charset="77"/>
              </a:rPr>
              <a:t>final</a:t>
            </a:r>
            <a:r>
              <a:rPr lang="de-CH" dirty="0">
                <a:latin typeface="Monaco" pitchFamily="2" charset="77"/>
              </a:rPr>
              <a:t> List&lt;</a:t>
            </a:r>
            <a:r>
              <a:rPr lang="de-CH" dirty="0" err="1">
                <a:latin typeface="Monaco" pitchFamily="2" charset="77"/>
              </a:rPr>
              <a:t>Object</a:t>
            </a:r>
            <a:r>
              <a:rPr lang="de-CH" dirty="0">
                <a:latin typeface="Monaco" pitchFamily="2" charset="77"/>
              </a:rPr>
              <a:t>&gt; </a:t>
            </a:r>
            <a:r>
              <a:rPr lang="de-CH" dirty="0" err="1">
                <a:solidFill>
                  <a:srgbClr val="6A3E3E"/>
                </a:solidFill>
                <a:latin typeface="Monaco" pitchFamily="2" charset="77"/>
              </a:rPr>
              <a:t>names</a:t>
            </a:r>
            <a:r>
              <a:rPr lang="de-CH" dirty="0">
                <a:latin typeface="Monaco" pitchFamily="2" charset="77"/>
              </a:rPr>
              <a:t> = </a:t>
            </a:r>
            <a:r>
              <a:rPr lang="de-CH" dirty="0" err="1">
                <a:solidFill>
                  <a:srgbClr val="7F0055"/>
                </a:solidFill>
                <a:latin typeface="Monaco" pitchFamily="2" charset="77"/>
              </a:rPr>
              <a:t>new</a:t>
            </a:r>
            <a:r>
              <a:rPr lang="de-CH" dirty="0">
                <a:latin typeface="Monaco" pitchFamily="2" charset="77"/>
              </a:rPr>
              <a:t> </a:t>
            </a:r>
            <a:r>
              <a:rPr lang="de-CH" dirty="0" err="1">
                <a:latin typeface="Monaco" pitchFamily="2" charset="77"/>
              </a:rPr>
              <a:t>ArrayList</a:t>
            </a:r>
            <a:r>
              <a:rPr lang="de-CH" dirty="0">
                <a:latin typeface="Monaco" pitchFamily="2" charset="77"/>
              </a:rPr>
              <a:t>&lt;String&gt;();</a:t>
            </a:r>
          </a:p>
          <a:p>
            <a:r>
              <a:rPr lang="de-CH" dirty="0">
                <a:solidFill>
                  <a:srgbClr val="7F0055"/>
                </a:solidFill>
                <a:latin typeface="Monaco" pitchFamily="2" charset="77"/>
              </a:rPr>
              <a:t>final</a:t>
            </a:r>
            <a:r>
              <a:rPr lang="de-CH" dirty="0">
                <a:latin typeface="Monaco" pitchFamily="2" charset="77"/>
              </a:rPr>
              <a:t> Set&lt;</a:t>
            </a:r>
            <a:r>
              <a:rPr lang="de-CH" dirty="0" err="1">
                <a:latin typeface="Monaco" pitchFamily="2" charset="77"/>
              </a:rPr>
              <a:t>BaseFigure</a:t>
            </a:r>
            <a:r>
              <a:rPr lang="de-CH" dirty="0">
                <a:latin typeface="Monaco" pitchFamily="2" charset="77"/>
              </a:rPr>
              <a:t>&gt; </a:t>
            </a:r>
            <a:r>
              <a:rPr lang="de-CH" dirty="0" err="1">
                <a:solidFill>
                  <a:srgbClr val="6A3E3E"/>
                </a:solidFill>
                <a:latin typeface="Monaco" pitchFamily="2" charset="77"/>
              </a:rPr>
              <a:t>figures</a:t>
            </a:r>
            <a:r>
              <a:rPr lang="de-CH" dirty="0">
                <a:latin typeface="Monaco" pitchFamily="2" charset="77"/>
              </a:rPr>
              <a:t> = </a:t>
            </a:r>
            <a:r>
              <a:rPr lang="de-CH" dirty="0" err="1">
                <a:solidFill>
                  <a:srgbClr val="7F0055"/>
                </a:solidFill>
                <a:latin typeface="Monaco" pitchFamily="2" charset="77"/>
              </a:rPr>
              <a:t>new</a:t>
            </a:r>
            <a:r>
              <a:rPr lang="de-CH" dirty="0">
                <a:latin typeface="Monaco" pitchFamily="2" charset="77"/>
              </a:rPr>
              <a:t> </a:t>
            </a:r>
            <a:r>
              <a:rPr lang="de-CH" dirty="0" err="1">
                <a:latin typeface="Monaco" pitchFamily="2" charset="77"/>
              </a:rPr>
              <a:t>HashSet</a:t>
            </a:r>
            <a:r>
              <a:rPr lang="de-CH" dirty="0">
                <a:latin typeface="Monaco" pitchFamily="2" charset="77"/>
              </a:rPr>
              <a:t>&lt;Circle&gt;();</a:t>
            </a:r>
            <a:endParaRPr lang="de-CH" dirty="0">
              <a:effectLst/>
              <a:latin typeface="Monaco" pitchFamily="2" charset="77"/>
            </a:endParaRPr>
          </a:p>
        </p:txBody>
      </p:sp>
    </p:spTree>
    <p:extLst>
      <p:ext uri="{BB962C8B-B14F-4D97-AF65-F5344CB8AC3E}">
        <p14:creationId xmlns:p14="http://schemas.microsoft.com/office/powerpoint/2010/main" val="3924913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B02456-42DB-DE46-8982-FA28338DC28B}"/>
              </a:ext>
            </a:extLst>
          </p:cNvPr>
          <p:cNvSpPr>
            <a:spLocks noGrp="1"/>
          </p:cNvSpPr>
          <p:nvPr>
            <p:ph type="title"/>
          </p:nvPr>
        </p:nvSpPr>
        <p:spPr/>
        <p:txBody>
          <a:bodyPr/>
          <a:lstStyle/>
          <a:p>
            <a:r>
              <a:rPr lang="de-CH" sz="3200" dirty="0" err="1"/>
              <a:t>Generics</a:t>
            </a:r>
            <a:r>
              <a:rPr lang="de-CH" sz="3200" dirty="0"/>
              <a:t> und Collections </a:t>
            </a:r>
            <a:endParaRPr lang="de-DE" dirty="0"/>
          </a:p>
        </p:txBody>
      </p:sp>
      <p:sp>
        <p:nvSpPr>
          <p:cNvPr id="3" name="Fußzeilenplatzhalter 2">
            <a:extLst>
              <a:ext uri="{FF2B5EF4-FFF2-40B4-BE49-F238E27FC236}">
                <a16:creationId xmlns:a16="http://schemas.microsoft.com/office/drawing/2014/main" id="{6854A63A-AC80-C749-A643-BCFF096F13D0}"/>
              </a:ext>
            </a:extLst>
          </p:cNvPr>
          <p:cNvSpPr>
            <a:spLocks noGrp="1"/>
          </p:cNvSpPr>
          <p:nvPr>
            <p:ph type="ftr" sz="quarter" idx="11"/>
          </p:nvPr>
        </p:nvSpPr>
        <p:spPr/>
        <p:txBody>
          <a:bodyPr/>
          <a:lstStyle/>
          <a:p>
            <a:r>
              <a:rPr lang="de-DE" dirty="0" err="1">
                <a:latin typeface="Consolas" panose="020B0609020204030204" pitchFamily="49" charset="0"/>
                <a:cs typeface="Consolas" panose="020B0609020204030204" pitchFamily="49" charset="0"/>
              </a:rPr>
              <a:t>examples</a:t>
            </a:r>
            <a:r>
              <a:rPr lang="de-DE" dirty="0">
                <a:latin typeface="Consolas" panose="020B0609020204030204" pitchFamily="49" charset="0"/>
                <a:cs typeface="Consolas" panose="020B0609020204030204" pitchFamily="49" charset="0"/>
              </a:rPr>
              <a:t>/</a:t>
            </a:r>
            <a:r>
              <a:rPr lang="de-CH" dirty="0">
                <a:latin typeface="Consolas" panose="020B0609020204030204" pitchFamily="49" charset="0"/>
                <a:cs typeface="Consolas" panose="020B0609020204030204" pitchFamily="49" charset="0"/>
              </a:rPr>
              <a:t> </a:t>
            </a:r>
            <a:r>
              <a:rPr lang="de-CH" dirty="0" err="1">
                <a:latin typeface="Consolas" panose="020B0609020204030204" pitchFamily="49" charset="0"/>
                <a:cs typeface="Consolas" panose="020B0609020204030204" pitchFamily="49" charset="0"/>
              </a:rPr>
              <a:t>SimpleGenericMethodWithExtends.java</a:t>
            </a:r>
            <a:endParaRPr lang="de-CH" dirty="0">
              <a:latin typeface="Consolas" panose="020B0609020204030204" pitchFamily="49" charset="0"/>
              <a:cs typeface="Consolas" panose="020B0609020204030204" pitchFamily="49" charset="0"/>
            </a:endParaRPr>
          </a:p>
        </p:txBody>
      </p:sp>
      <p:sp>
        <p:nvSpPr>
          <p:cNvPr id="4" name="Foliennummernplatzhalter 3">
            <a:extLst>
              <a:ext uri="{FF2B5EF4-FFF2-40B4-BE49-F238E27FC236}">
                <a16:creationId xmlns:a16="http://schemas.microsoft.com/office/drawing/2014/main" id="{E6269838-D169-3D47-908E-8CB027FD209F}"/>
              </a:ext>
            </a:extLst>
          </p:cNvPr>
          <p:cNvSpPr>
            <a:spLocks noGrp="1"/>
          </p:cNvSpPr>
          <p:nvPr>
            <p:ph type="sldNum" sz="quarter" idx="12"/>
          </p:nvPr>
        </p:nvSpPr>
        <p:spPr/>
        <p:txBody>
          <a:bodyPr/>
          <a:lstStyle/>
          <a:p>
            <a:fld id="{67D67EBC-F92F-4A05-89A7-F3AE192919CB}" type="slidenum">
              <a:rPr lang="en-US" smtClean="0"/>
              <a:pPr/>
              <a:t>25</a:t>
            </a:fld>
            <a:endParaRPr lang="en-US"/>
          </a:p>
        </p:txBody>
      </p:sp>
      <p:sp>
        <p:nvSpPr>
          <p:cNvPr id="5" name="Textplatzhalter 4">
            <a:extLst>
              <a:ext uri="{FF2B5EF4-FFF2-40B4-BE49-F238E27FC236}">
                <a16:creationId xmlns:a16="http://schemas.microsoft.com/office/drawing/2014/main" id="{8FEB7002-6DFB-2B40-804B-BCCF9DE77A5D}"/>
              </a:ext>
            </a:extLst>
          </p:cNvPr>
          <p:cNvSpPr>
            <a:spLocks noGrp="1"/>
          </p:cNvSpPr>
          <p:nvPr>
            <p:ph type="body" sz="quarter" idx="13"/>
          </p:nvPr>
        </p:nvSpPr>
        <p:spPr/>
        <p:txBody>
          <a:bodyPr/>
          <a:lstStyle/>
          <a:p>
            <a:r>
              <a:rPr lang="de-CH" dirty="0" err="1"/>
              <a:t>Generics</a:t>
            </a:r>
            <a:r>
              <a:rPr lang="de-CH" dirty="0"/>
              <a:t> und Collections sind per </a:t>
            </a:r>
            <a:r>
              <a:rPr lang="de-CH" dirty="0" err="1"/>
              <a:t>default</a:t>
            </a:r>
            <a:r>
              <a:rPr lang="de-CH" dirty="0"/>
              <a:t> </a:t>
            </a:r>
            <a:r>
              <a:rPr lang="de-CH" b="1" dirty="0"/>
              <a:t>INVARIANT</a:t>
            </a:r>
          </a:p>
          <a:p>
            <a:endParaRPr lang="de-CH" dirty="0"/>
          </a:p>
        </p:txBody>
      </p:sp>
      <p:pic>
        <p:nvPicPr>
          <p:cNvPr id="9" name="Grafik 8">
            <a:extLst>
              <a:ext uri="{FF2B5EF4-FFF2-40B4-BE49-F238E27FC236}">
                <a16:creationId xmlns:a16="http://schemas.microsoft.com/office/drawing/2014/main" id="{EEE3329A-3F6E-DA46-8448-A654DFF9CADA}"/>
              </a:ext>
            </a:extLst>
          </p:cNvPr>
          <p:cNvPicPr>
            <a:picLocks noChangeAspect="1"/>
          </p:cNvPicPr>
          <p:nvPr/>
        </p:nvPicPr>
        <p:blipFill>
          <a:blip r:embed="rId2"/>
          <a:stretch>
            <a:fillRect/>
          </a:stretch>
        </p:blipFill>
        <p:spPr>
          <a:xfrm>
            <a:off x="360000" y="1997840"/>
            <a:ext cx="11253100" cy="3677745"/>
          </a:xfrm>
          <a:prstGeom prst="rect">
            <a:avLst/>
          </a:prstGeom>
        </p:spPr>
      </p:pic>
    </p:spTree>
    <p:extLst>
      <p:ext uri="{BB962C8B-B14F-4D97-AF65-F5344CB8AC3E}">
        <p14:creationId xmlns:p14="http://schemas.microsoft.com/office/powerpoint/2010/main" val="1606217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B02456-42DB-DE46-8982-FA28338DC28B}"/>
              </a:ext>
            </a:extLst>
          </p:cNvPr>
          <p:cNvSpPr>
            <a:spLocks noGrp="1"/>
          </p:cNvSpPr>
          <p:nvPr>
            <p:ph type="title"/>
          </p:nvPr>
        </p:nvSpPr>
        <p:spPr/>
        <p:txBody>
          <a:bodyPr/>
          <a:lstStyle/>
          <a:p>
            <a:r>
              <a:rPr lang="de-CH" sz="3200" dirty="0" err="1"/>
              <a:t>Generics</a:t>
            </a:r>
            <a:r>
              <a:rPr lang="de-CH" sz="3200" dirty="0"/>
              <a:t> und Collections </a:t>
            </a:r>
            <a:endParaRPr lang="de-DE" dirty="0"/>
          </a:p>
        </p:txBody>
      </p:sp>
      <p:sp>
        <p:nvSpPr>
          <p:cNvPr id="3" name="Fußzeilenplatzhalter 2">
            <a:extLst>
              <a:ext uri="{FF2B5EF4-FFF2-40B4-BE49-F238E27FC236}">
                <a16:creationId xmlns:a16="http://schemas.microsoft.com/office/drawing/2014/main" id="{6854A63A-AC80-C749-A643-BCFF096F13D0}"/>
              </a:ext>
            </a:extLst>
          </p:cNvPr>
          <p:cNvSpPr>
            <a:spLocks noGrp="1"/>
          </p:cNvSpPr>
          <p:nvPr>
            <p:ph type="ftr" sz="quarter" idx="11"/>
          </p:nvPr>
        </p:nvSpPr>
        <p:spPr/>
        <p:txBody>
          <a:bodyPr/>
          <a:lstStyle/>
          <a:p>
            <a:r>
              <a:rPr lang="de-DE" dirty="0" err="1">
                <a:latin typeface="Consolas" panose="020B0609020204030204" pitchFamily="49" charset="0"/>
                <a:cs typeface="Consolas" panose="020B0609020204030204" pitchFamily="49" charset="0"/>
              </a:rPr>
              <a:t>examples</a:t>
            </a:r>
            <a:r>
              <a:rPr lang="de-DE" dirty="0">
                <a:latin typeface="Consolas" panose="020B0609020204030204" pitchFamily="49" charset="0"/>
                <a:cs typeface="Consolas" panose="020B0609020204030204" pitchFamily="49" charset="0"/>
              </a:rPr>
              <a:t>/</a:t>
            </a:r>
            <a:r>
              <a:rPr lang="de-CH" dirty="0">
                <a:latin typeface="Consolas" panose="020B0609020204030204" pitchFamily="49" charset="0"/>
                <a:cs typeface="Consolas" panose="020B0609020204030204" pitchFamily="49" charset="0"/>
              </a:rPr>
              <a:t> </a:t>
            </a:r>
            <a:r>
              <a:rPr lang="de-CH" dirty="0" err="1">
                <a:latin typeface="Consolas" panose="020B0609020204030204" pitchFamily="49" charset="0"/>
                <a:cs typeface="Consolas" panose="020B0609020204030204" pitchFamily="49" charset="0"/>
              </a:rPr>
              <a:t>SimpleGenericMethodWithExtends.java</a:t>
            </a:r>
            <a:endParaRPr lang="de-CH" dirty="0">
              <a:latin typeface="Consolas" panose="020B0609020204030204" pitchFamily="49" charset="0"/>
              <a:cs typeface="Consolas" panose="020B0609020204030204" pitchFamily="49" charset="0"/>
            </a:endParaRPr>
          </a:p>
        </p:txBody>
      </p:sp>
      <p:sp>
        <p:nvSpPr>
          <p:cNvPr id="4" name="Foliennummernplatzhalter 3">
            <a:extLst>
              <a:ext uri="{FF2B5EF4-FFF2-40B4-BE49-F238E27FC236}">
                <a16:creationId xmlns:a16="http://schemas.microsoft.com/office/drawing/2014/main" id="{E6269838-D169-3D47-908E-8CB027FD209F}"/>
              </a:ext>
            </a:extLst>
          </p:cNvPr>
          <p:cNvSpPr>
            <a:spLocks noGrp="1"/>
          </p:cNvSpPr>
          <p:nvPr>
            <p:ph type="sldNum" sz="quarter" idx="12"/>
          </p:nvPr>
        </p:nvSpPr>
        <p:spPr/>
        <p:txBody>
          <a:bodyPr/>
          <a:lstStyle/>
          <a:p>
            <a:fld id="{67D67EBC-F92F-4A05-89A7-F3AE192919CB}" type="slidenum">
              <a:rPr lang="en-US" smtClean="0"/>
              <a:pPr/>
              <a:t>26</a:t>
            </a:fld>
            <a:endParaRPr lang="en-US"/>
          </a:p>
        </p:txBody>
      </p:sp>
      <p:sp>
        <p:nvSpPr>
          <p:cNvPr id="5" name="Textplatzhalter 4">
            <a:extLst>
              <a:ext uri="{FF2B5EF4-FFF2-40B4-BE49-F238E27FC236}">
                <a16:creationId xmlns:a16="http://schemas.microsoft.com/office/drawing/2014/main" id="{8FEB7002-6DFB-2B40-804B-BCCF9DE77A5D}"/>
              </a:ext>
            </a:extLst>
          </p:cNvPr>
          <p:cNvSpPr>
            <a:spLocks noGrp="1"/>
          </p:cNvSpPr>
          <p:nvPr>
            <p:ph type="body" sz="quarter" idx="13"/>
          </p:nvPr>
        </p:nvSpPr>
        <p:spPr/>
        <p:txBody>
          <a:bodyPr/>
          <a:lstStyle/>
          <a:p>
            <a:r>
              <a:rPr lang="de-CH" dirty="0" err="1"/>
              <a:t>Generics</a:t>
            </a:r>
            <a:r>
              <a:rPr lang="de-CH" dirty="0"/>
              <a:t> und Collections sind per </a:t>
            </a:r>
            <a:r>
              <a:rPr lang="de-CH" dirty="0" err="1"/>
              <a:t>default</a:t>
            </a:r>
            <a:r>
              <a:rPr lang="de-CH" dirty="0"/>
              <a:t> </a:t>
            </a:r>
            <a:r>
              <a:rPr lang="de-CH" b="1" dirty="0"/>
              <a:t>INVARIANT</a:t>
            </a:r>
          </a:p>
          <a:p>
            <a:endParaRPr lang="de-CH" dirty="0"/>
          </a:p>
        </p:txBody>
      </p:sp>
      <p:pic>
        <p:nvPicPr>
          <p:cNvPr id="6" name="Grafik 5">
            <a:extLst>
              <a:ext uri="{FF2B5EF4-FFF2-40B4-BE49-F238E27FC236}">
                <a16:creationId xmlns:a16="http://schemas.microsoft.com/office/drawing/2014/main" id="{C7591795-1581-3843-88F7-C06C5A329586}"/>
              </a:ext>
            </a:extLst>
          </p:cNvPr>
          <p:cNvPicPr>
            <a:picLocks noChangeAspect="1"/>
          </p:cNvPicPr>
          <p:nvPr/>
        </p:nvPicPr>
        <p:blipFill>
          <a:blip r:embed="rId2"/>
          <a:stretch>
            <a:fillRect/>
          </a:stretch>
        </p:blipFill>
        <p:spPr>
          <a:xfrm>
            <a:off x="322263" y="2500586"/>
            <a:ext cx="11343168" cy="1608960"/>
          </a:xfrm>
          <a:prstGeom prst="rect">
            <a:avLst/>
          </a:prstGeom>
        </p:spPr>
      </p:pic>
      <p:sp>
        <p:nvSpPr>
          <p:cNvPr id="7" name="&quot;Nein&quot;-Symbol 6">
            <a:extLst>
              <a:ext uri="{FF2B5EF4-FFF2-40B4-BE49-F238E27FC236}">
                <a16:creationId xmlns:a16="http://schemas.microsoft.com/office/drawing/2014/main" id="{05651AF9-6746-374F-852A-376DB978B743}"/>
              </a:ext>
            </a:extLst>
          </p:cNvPr>
          <p:cNvSpPr/>
          <p:nvPr/>
        </p:nvSpPr>
        <p:spPr>
          <a:xfrm>
            <a:off x="9480331" y="2847866"/>
            <a:ext cx="914400" cy="914400"/>
          </a:xfrm>
          <a:prstGeom prst="noSmoking">
            <a:avLst/>
          </a:prstGeom>
          <a:solidFill>
            <a:srgbClr val="FF0000"/>
          </a:solidFill>
          <a:ln w="3175">
            <a:solidFill>
              <a:srgbClr val="5151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t" anchorCtr="0" forceAA="0" compatLnSpc="1">
            <a:prstTxWarp prst="textNoShape">
              <a:avLst/>
            </a:prstTxWarp>
            <a:noAutofit/>
          </a:bodyPr>
          <a:lstStyle/>
          <a:p>
            <a:pPr algn="l"/>
            <a:endParaRPr lang="de-DE" dirty="0">
              <a:ln>
                <a:solidFill>
                  <a:srgbClr val="FF0000"/>
                </a:solidFill>
              </a:ln>
              <a:solidFill>
                <a:srgbClr val="515151"/>
              </a:solidFill>
            </a:endParaRPr>
          </a:p>
        </p:txBody>
      </p:sp>
    </p:spTree>
    <p:extLst>
      <p:ext uri="{BB962C8B-B14F-4D97-AF65-F5344CB8AC3E}">
        <p14:creationId xmlns:p14="http://schemas.microsoft.com/office/powerpoint/2010/main" val="681096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B02456-42DB-DE46-8982-FA28338DC28B}"/>
              </a:ext>
            </a:extLst>
          </p:cNvPr>
          <p:cNvSpPr>
            <a:spLocks noGrp="1"/>
          </p:cNvSpPr>
          <p:nvPr>
            <p:ph type="title"/>
          </p:nvPr>
        </p:nvSpPr>
        <p:spPr/>
        <p:txBody>
          <a:bodyPr/>
          <a:lstStyle/>
          <a:p>
            <a:r>
              <a:rPr lang="de-CH" sz="3200" dirty="0" err="1"/>
              <a:t>Generics</a:t>
            </a:r>
            <a:r>
              <a:rPr lang="de-CH" sz="3200" dirty="0"/>
              <a:t> und Collections </a:t>
            </a:r>
            <a:endParaRPr lang="de-DE" dirty="0"/>
          </a:p>
        </p:txBody>
      </p:sp>
      <p:sp>
        <p:nvSpPr>
          <p:cNvPr id="3" name="Fußzeilenplatzhalter 2">
            <a:extLst>
              <a:ext uri="{FF2B5EF4-FFF2-40B4-BE49-F238E27FC236}">
                <a16:creationId xmlns:a16="http://schemas.microsoft.com/office/drawing/2014/main" id="{6854A63A-AC80-C749-A643-BCFF096F13D0}"/>
              </a:ext>
            </a:extLst>
          </p:cNvPr>
          <p:cNvSpPr>
            <a:spLocks noGrp="1"/>
          </p:cNvSpPr>
          <p:nvPr>
            <p:ph type="ftr" sz="quarter" idx="11"/>
          </p:nvPr>
        </p:nvSpPr>
        <p:spPr/>
        <p:txBody>
          <a:bodyPr/>
          <a:lstStyle/>
          <a:p>
            <a:r>
              <a:rPr lang="de-DE" dirty="0" err="1">
                <a:latin typeface="Consolas" panose="020B0609020204030204" pitchFamily="49" charset="0"/>
                <a:cs typeface="Consolas" panose="020B0609020204030204" pitchFamily="49" charset="0"/>
              </a:rPr>
              <a:t>examples</a:t>
            </a:r>
            <a:r>
              <a:rPr lang="de-DE" dirty="0">
                <a:latin typeface="Consolas" panose="020B0609020204030204" pitchFamily="49" charset="0"/>
                <a:cs typeface="Consolas" panose="020B0609020204030204" pitchFamily="49" charset="0"/>
              </a:rPr>
              <a:t>/</a:t>
            </a:r>
            <a:r>
              <a:rPr lang="de-CH" dirty="0">
                <a:latin typeface="Consolas" panose="020B0609020204030204" pitchFamily="49" charset="0"/>
                <a:cs typeface="Consolas" panose="020B0609020204030204" pitchFamily="49" charset="0"/>
              </a:rPr>
              <a:t> </a:t>
            </a:r>
            <a:r>
              <a:rPr lang="de-CH" dirty="0" err="1">
                <a:latin typeface="Consolas" panose="020B0609020204030204" pitchFamily="49" charset="0"/>
                <a:cs typeface="Consolas" panose="020B0609020204030204" pitchFamily="49" charset="0"/>
              </a:rPr>
              <a:t>SimpleGenericMethodWithExtends.java</a:t>
            </a:r>
            <a:endParaRPr lang="de-CH" dirty="0">
              <a:latin typeface="Consolas" panose="020B0609020204030204" pitchFamily="49" charset="0"/>
              <a:cs typeface="Consolas" panose="020B0609020204030204" pitchFamily="49" charset="0"/>
            </a:endParaRPr>
          </a:p>
        </p:txBody>
      </p:sp>
      <p:sp>
        <p:nvSpPr>
          <p:cNvPr id="4" name="Foliennummernplatzhalter 3">
            <a:extLst>
              <a:ext uri="{FF2B5EF4-FFF2-40B4-BE49-F238E27FC236}">
                <a16:creationId xmlns:a16="http://schemas.microsoft.com/office/drawing/2014/main" id="{E6269838-D169-3D47-908E-8CB027FD209F}"/>
              </a:ext>
            </a:extLst>
          </p:cNvPr>
          <p:cNvSpPr>
            <a:spLocks noGrp="1"/>
          </p:cNvSpPr>
          <p:nvPr>
            <p:ph type="sldNum" sz="quarter" idx="12"/>
          </p:nvPr>
        </p:nvSpPr>
        <p:spPr/>
        <p:txBody>
          <a:bodyPr/>
          <a:lstStyle/>
          <a:p>
            <a:fld id="{67D67EBC-F92F-4A05-89A7-F3AE192919CB}" type="slidenum">
              <a:rPr lang="en-US" smtClean="0"/>
              <a:pPr/>
              <a:t>27</a:t>
            </a:fld>
            <a:endParaRPr lang="en-US"/>
          </a:p>
        </p:txBody>
      </p:sp>
      <p:sp>
        <p:nvSpPr>
          <p:cNvPr id="5" name="Textplatzhalter 4">
            <a:extLst>
              <a:ext uri="{FF2B5EF4-FFF2-40B4-BE49-F238E27FC236}">
                <a16:creationId xmlns:a16="http://schemas.microsoft.com/office/drawing/2014/main" id="{8FEB7002-6DFB-2B40-804B-BCCF9DE77A5D}"/>
              </a:ext>
            </a:extLst>
          </p:cNvPr>
          <p:cNvSpPr>
            <a:spLocks noGrp="1"/>
          </p:cNvSpPr>
          <p:nvPr>
            <p:ph type="body" sz="quarter" idx="13"/>
          </p:nvPr>
        </p:nvSpPr>
        <p:spPr/>
        <p:txBody>
          <a:bodyPr/>
          <a:lstStyle/>
          <a:p>
            <a:endParaRPr lang="de-CH" dirty="0"/>
          </a:p>
        </p:txBody>
      </p:sp>
      <p:pic>
        <p:nvPicPr>
          <p:cNvPr id="8" name="Grafik 7">
            <a:extLst>
              <a:ext uri="{FF2B5EF4-FFF2-40B4-BE49-F238E27FC236}">
                <a16:creationId xmlns:a16="http://schemas.microsoft.com/office/drawing/2014/main" id="{4DCD69E8-47B8-CE47-BB3F-62C381DFCA6C}"/>
              </a:ext>
            </a:extLst>
          </p:cNvPr>
          <p:cNvPicPr>
            <a:picLocks noChangeAspect="1"/>
          </p:cNvPicPr>
          <p:nvPr/>
        </p:nvPicPr>
        <p:blipFill>
          <a:blip r:embed="rId2"/>
          <a:stretch>
            <a:fillRect/>
          </a:stretch>
        </p:blipFill>
        <p:spPr>
          <a:xfrm>
            <a:off x="1959299" y="1257300"/>
            <a:ext cx="8673204" cy="5240699"/>
          </a:xfrm>
          <a:prstGeom prst="rect">
            <a:avLst/>
          </a:prstGeom>
        </p:spPr>
      </p:pic>
    </p:spTree>
    <p:extLst>
      <p:ext uri="{BB962C8B-B14F-4D97-AF65-F5344CB8AC3E}">
        <p14:creationId xmlns:p14="http://schemas.microsoft.com/office/powerpoint/2010/main" val="29754845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B02456-42DB-DE46-8982-FA28338DC28B}"/>
              </a:ext>
            </a:extLst>
          </p:cNvPr>
          <p:cNvSpPr>
            <a:spLocks noGrp="1"/>
          </p:cNvSpPr>
          <p:nvPr>
            <p:ph type="title"/>
          </p:nvPr>
        </p:nvSpPr>
        <p:spPr/>
        <p:txBody>
          <a:bodyPr/>
          <a:lstStyle/>
          <a:p>
            <a:r>
              <a:rPr lang="de-CH" sz="3200" dirty="0" err="1"/>
              <a:t>Generics</a:t>
            </a:r>
            <a:r>
              <a:rPr lang="de-CH" sz="3200" dirty="0"/>
              <a:t> und Collections </a:t>
            </a:r>
            <a:endParaRPr lang="de-DE" dirty="0"/>
          </a:p>
        </p:txBody>
      </p:sp>
      <p:sp>
        <p:nvSpPr>
          <p:cNvPr id="3" name="Fußzeilenplatzhalter 2">
            <a:extLst>
              <a:ext uri="{FF2B5EF4-FFF2-40B4-BE49-F238E27FC236}">
                <a16:creationId xmlns:a16="http://schemas.microsoft.com/office/drawing/2014/main" id="{6854A63A-AC80-C749-A643-BCFF096F13D0}"/>
              </a:ext>
            </a:extLst>
          </p:cNvPr>
          <p:cNvSpPr>
            <a:spLocks noGrp="1"/>
          </p:cNvSpPr>
          <p:nvPr>
            <p:ph type="ftr" sz="quarter" idx="11"/>
          </p:nvPr>
        </p:nvSpPr>
        <p:spPr/>
        <p:txBody>
          <a:bodyPr/>
          <a:lstStyle/>
          <a:p>
            <a:r>
              <a:rPr lang="de-DE" dirty="0" err="1">
                <a:latin typeface="Consolas" panose="020B0609020204030204" pitchFamily="49" charset="0"/>
                <a:cs typeface="Consolas" panose="020B0609020204030204" pitchFamily="49" charset="0"/>
              </a:rPr>
              <a:t>examples</a:t>
            </a:r>
            <a:r>
              <a:rPr lang="de-DE" dirty="0">
                <a:latin typeface="Consolas" panose="020B0609020204030204" pitchFamily="49" charset="0"/>
                <a:cs typeface="Consolas" panose="020B0609020204030204" pitchFamily="49" charset="0"/>
              </a:rPr>
              <a:t>/</a:t>
            </a:r>
            <a:r>
              <a:rPr lang="de-CH" dirty="0">
                <a:latin typeface="Consolas" panose="020B0609020204030204" pitchFamily="49" charset="0"/>
                <a:cs typeface="Consolas" panose="020B0609020204030204" pitchFamily="49" charset="0"/>
              </a:rPr>
              <a:t> </a:t>
            </a:r>
            <a:r>
              <a:rPr lang="de-CH" dirty="0" err="1">
                <a:latin typeface="Consolas" panose="020B0609020204030204" pitchFamily="49" charset="0"/>
                <a:cs typeface="Consolas" panose="020B0609020204030204" pitchFamily="49" charset="0"/>
              </a:rPr>
              <a:t>SimpleGenericMethodWithExtends.java</a:t>
            </a:r>
            <a:endParaRPr lang="de-CH" dirty="0">
              <a:latin typeface="Consolas" panose="020B0609020204030204" pitchFamily="49" charset="0"/>
              <a:cs typeface="Consolas" panose="020B0609020204030204" pitchFamily="49" charset="0"/>
            </a:endParaRPr>
          </a:p>
        </p:txBody>
      </p:sp>
      <p:sp>
        <p:nvSpPr>
          <p:cNvPr id="4" name="Foliennummernplatzhalter 3">
            <a:extLst>
              <a:ext uri="{FF2B5EF4-FFF2-40B4-BE49-F238E27FC236}">
                <a16:creationId xmlns:a16="http://schemas.microsoft.com/office/drawing/2014/main" id="{E6269838-D169-3D47-908E-8CB027FD209F}"/>
              </a:ext>
            </a:extLst>
          </p:cNvPr>
          <p:cNvSpPr>
            <a:spLocks noGrp="1"/>
          </p:cNvSpPr>
          <p:nvPr>
            <p:ph type="sldNum" sz="quarter" idx="12"/>
          </p:nvPr>
        </p:nvSpPr>
        <p:spPr/>
        <p:txBody>
          <a:bodyPr/>
          <a:lstStyle/>
          <a:p>
            <a:fld id="{67D67EBC-F92F-4A05-89A7-F3AE192919CB}" type="slidenum">
              <a:rPr lang="en-US" smtClean="0"/>
              <a:pPr/>
              <a:t>28</a:t>
            </a:fld>
            <a:endParaRPr lang="en-US"/>
          </a:p>
        </p:txBody>
      </p:sp>
      <p:sp>
        <p:nvSpPr>
          <p:cNvPr id="5" name="Textplatzhalter 4">
            <a:extLst>
              <a:ext uri="{FF2B5EF4-FFF2-40B4-BE49-F238E27FC236}">
                <a16:creationId xmlns:a16="http://schemas.microsoft.com/office/drawing/2014/main" id="{8FEB7002-6DFB-2B40-804B-BCCF9DE77A5D}"/>
              </a:ext>
            </a:extLst>
          </p:cNvPr>
          <p:cNvSpPr>
            <a:spLocks noGrp="1"/>
          </p:cNvSpPr>
          <p:nvPr>
            <p:ph type="body" sz="quarter" idx="13"/>
          </p:nvPr>
        </p:nvSpPr>
        <p:spPr/>
        <p:txBody>
          <a:bodyPr/>
          <a:lstStyle/>
          <a:p>
            <a:endParaRPr lang="de-CH" dirty="0"/>
          </a:p>
        </p:txBody>
      </p:sp>
      <p:pic>
        <p:nvPicPr>
          <p:cNvPr id="6" name="Grafik 5">
            <a:extLst>
              <a:ext uri="{FF2B5EF4-FFF2-40B4-BE49-F238E27FC236}">
                <a16:creationId xmlns:a16="http://schemas.microsoft.com/office/drawing/2014/main" id="{B8A049F5-84DD-AF48-BFB9-C070C1A534ED}"/>
              </a:ext>
            </a:extLst>
          </p:cNvPr>
          <p:cNvPicPr>
            <a:picLocks noChangeAspect="1"/>
          </p:cNvPicPr>
          <p:nvPr/>
        </p:nvPicPr>
        <p:blipFill>
          <a:blip r:embed="rId2"/>
          <a:stretch>
            <a:fillRect/>
          </a:stretch>
        </p:blipFill>
        <p:spPr>
          <a:xfrm>
            <a:off x="1480930" y="1064964"/>
            <a:ext cx="9052623" cy="5377481"/>
          </a:xfrm>
          <a:prstGeom prst="rect">
            <a:avLst/>
          </a:prstGeom>
        </p:spPr>
      </p:pic>
    </p:spTree>
    <p:extLst>
      <p:ext uri="{BB962C8B-B14F-4D97-AF65-F5344CB8AC3E}">
        <p14:creationId xmlns:p14="http://schemas.microsoft.com/office/powerpoint/2010/main" val="3660573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B02456-42DB-DE46-8982-FA28338DC28B}"/>
              </a:ext>
            </a:extLst>
          </p:cNvPr>
          <p:cNvSpPr>
            <a:spLocks noGrp="1"/>
          </p:cNvSpPr>
          <p:nvPr>
            <p:ph type="title"/>
          </p:nvPr>
        </p:nvSpPr>
        <p:spPr/>
        <p:txBody>
          <a:bodyPr/>
          <a:lstStyle/>
          <a:p>
            <a:r>
              <a:rPr lang="de-CH" sz="3200" dirty="0" err="1"/>
              <a:t>Generics</a:t>
            </a:r>
            <a:r>
              <a:rPr lang="de-CH" sz="3200" dirty="0"/>
              <a:t> und Collections </a:t>
            </a:r>
            <a:endParaRPr lang="de-DE" dirty="0"/>
          </a:p>
        </p:txBody>
      </p:sp>
      <p:sp>
        <p:nvSpPr>
          <p:cNvPr id="3" name="Fußzeilenplatzhalter 2">
            <a:extLst>
              <a:ext uri="{FF2B5EF4-FFF2-40B4-BE49-F238E27FC236}">
                <a16:creationId xmlns:a16="http://schemas.microsoft.com/office/drawing/2014/main" id="{6854A63A-AC80-C749-A643-BCFF096F13D0}"/>
              </a:ext>
            </a:extLst>
          </p:cNvPr>
          <p:cNvSpPr>
            <a:spLocks noGrp="1"/>
          </p:cNvSpPr>
          <p:nvPr>
            <p:ph type="ftr" sz="quarter" idx="11"/>
          </p:nvPr>
        </p:nvSpPr>
        <p:spPr/>
        <p:txBody>
          <a:bodyPr/>
          <a:lstStyle/>
          <a:p>
            <a:r>
              <a:rPr lang="de-DE" dirty="0" err="1">
                <a:latin typeface="Consolas" panose="020B0609020204030204" pitchFamily="49" charset="0"/>
                <a:cs typeface="Consolas" panose="020B0609020204030204" pitchFamily="49" charset="0"/>
              </a:rPr>
              <a:t>examples</a:t>
            </a:r>
            <a:r>
              <a:rPr lang="de-DE" dirty="0">
                <a:latin typeface="Consolas" panose="020B0609020204030204" pitchFamily="49" charset="0"/>
                <a:cs typeface="Consolas" panose="020B0609020204030204" pitchFamily="49" charset="0"/>
              </a:rPr>
              <a:t>/</a:t>
            </a:r>
            <a:r>
              <a:rPr lang="de-CH" dirty="0">
                <a:latin typeface="Consolas" panose="020B0609020204030204" pitchFamily="49" charset="0"/>
                <a:cs typeface="Consolas" panose="020B0609020204030204" pitchFamily="49" charset="0"/>
              </a:rPr>
              <a:t> </a:t>
            </a:r>
            <a:r>
              <a:rPr lang="de-CH" dirty="0" err="1">
                <a:latin typeface="Consolas" panose="020B0609020204030204" pitchFamily="49" charset="0"/>
                <a:cs typeface="Consolas" panose="020B0609020204030204" pitchFamily="49" charset="0"/>
              </a:rPr>
              <a:t>SimpleGenericMethodWithExtends.java</a:t>
            </a:r>
            <a:endParaRPr lang="de-CH" dirty="0">
              <a:latin typeface="Consolas" panose="020B0609020204030204" pitchFamily="49" charset="0"/>
              <a:cs typeface="Consolas" panose="020B0609020204030204" pitchFamily="49" charset="0"/>
            </a:endParaRPr>
          </a:p>
        </p:txBody>
      </p:sp>
      <p:sp>
        <p:nvSpPr>
          <p:cNvPr id="4" name="Foliennummernplatzhalter 3">
            <a:extLst>
              <a:ext uri="{FF2B5EF4-FFF2-40B4-BE49-F238E27FC236}">
                <a16:creationId xmlns:a16="http://schemas.microsoft.com/office/drawing/2014/main" id="{E6269838-D169-3D47-908E-8CB027FD209F}"/>
              </a:ext>
            </a:extLst>
          </p:cNvPr>
          <p:cNvSpPr>
            <a:spLocks noGrp="1"/>
          </p:cNvSpPr>
          <p:nvPr>
            <p:ph type="sldNum" sz="quarter" idx="12"/>
          </p:nvPr>
        </p:nvSpPr>
        <p:spPr/>
        <p:txBody>
          <a:bodyPr/>
          <a:lstStyle/>
          <a:p>
            <a:fld id="{67D67EBC-F92F-4A05-89A7-F3AE192919CB}" type="slidenum">
              <a:rPr lang="en-US" smtClean="0"/>
              <a:pPr/>
              <a:t>29</a:t>
            </a:fld>
            <a:endParaRPr lang="en-US"/>
          </a:p>
        </p:txBody>
      </p:sp>
      <p:sp>
        <p:nvSpPr>
          <p:cNvPr id="5" name="Textplatzhalter 4">
            <a:extLst>
              <a:ext uri="{FF2B5EF4-FFF2-40B4-BE49-F238E27FC236}">
                <a16:creationId xmlns:a16="http://schemas.microsoft.com/office/drawing/2014/main" id="{8FEB7002-6DFB-2B40-804B-BCCF9DE77A5D}"/>
              </a:ext>
            </a:extLst>
          </p:cNvPr>
          <p:cNvSpPr>
            <a:spLocks noGrp="1"/>
          </p:cNvSpPr>
          <p:nvPr>
            <p:ph type="body" sz="quarter" idx="13"/>
          </p:nvPr>
        </p:nvSpPr>
        <p:spPr/>
        <p:txBody>
          <a:bodyPr/>
          <a:lstStyle/>
          <a:p>
            <a:r>
              <a:rPr lang="de-CH" b="1" dirty="0" err="1">
                <a:solidFill>
                  <a:srgbClr val="00B050"/>
                </a:solidFill>
              </a:rPr>
              <a:t>Upper</a:t>
            </a:r>
            <a:r>
              <a:rPr lang="de-CH" b="1" dirty="0">
                <a:solidFill>
                  <a:srgbClr val="00B050"/>
                </a:solidFill>
              </a:rPr>
              <a:t> Type </a:t>
            </a:r>
            <a:r>
              <a:rPr lang="de-CH" b="1" dirty="0" err="1">
                <a:solidFill>
                  <a:srgbClr val="00B050"/>
                </a:solidFill>
              </a:rPr>
              <a:t>Bound</a:t>
            </a:r>
            <a:r>
              <a:rPr lang="de-CH" b="1" dirty="0">
                <a:solidFill>
                  <a:srgbClr val="00B050"/>
                </a:solidFill>
              </a:rPr>
              <a:t> =&gt; eine generische Methode für mehrere Typen mit gemeinsamer Basis bereitstellen</a:t>
            </a:r>
            <a:endParaRPr lang="en-US" altLang="de-DE" sz="2800" dirty="0">
              <a:solidFill>
                <a:srgbClr val="00B050"/>
              </a:solidFill>
              <a:latin typeface="Arial" panose="020B0604020202020204" pitchFamily="34" charset="0"/>
            </a:endParaRPr>
          </a:p>
          <a:p>
            <a:endParaRPr lang="de-DE" b="1" dirty="0">
              <a:solidFill>
                <a:srgbClr val="FF0000"/>
              </a:solidFill>
            </a:endParaRPr>
          </a:p>
          <a:p>
            <a:endParaRPr lang="de-DE" b="1" dirty="0">
              <a:solidFill>
                <a:srgbClr val="FF0000"/>
              </a:solidFill>
            </a:endParaRPr>
          </a:p>
          <a:p>
            <a:endParaRPr lang="de-DE" b="1" dirty="0">
              <a:solidFill>
                <a:srgbClr val="FF0000"/>
              </a:solidFill>
            </a:endParaRPr>
          </a:p>
          <a:p>
            <a:endParaRPr lang="de-DE" b="1" dirty="0"/>
          </a:p>
          <a:p>
            <a:endParaRPr lang="de-DE" dirty="0"/>
          </a:p>
          <a:p>
            <a:endParaRPr lang="de-CH" dirty="0"/>
          </a:p>
        </p:txBody>
      </p:sp>
      <p:sp>
        <p:nvSpPr>
          <p:cNvPr id="6" name="Rechteck 5">
            <a:extLst>
              <a:ext uri="{FF2B5EF4-FFF2-40B4-BE49-F238E27FC236}">
                <a16:creationId xmlns:a16="http://schemas.microsoft.com/office/drawing/2014/main" id="{D2DC4C00-2B09-8A46-8536-615272FA170E}"/>
              </a:ext>
            </a:extLst>
          </p:cNvPr>
          <p:cNvSpPr/>
          <p:nvPr/>
        </p:nvSpPr>
        <p:spPr>
          <a:xfrm>
            <a:off x="464639" y="3493918"/>
            <a:ext cx="9551719" cy="2585323"/>
          </a:xfrm>
          <a:prstGeom prst="rect">
            <a:avLst/>
          </a:prstGeom>
        </p:spPr>
        <p:txBody>
          <a:bodyPr wrap="square">
            <a:spAutoFit/>
          </a:bodyPr>
          <a:lstStyle/>
          <a:p>
            <a:r>
              <a:rPr lang="de-CH" b="1" dirty="0">
                <a:solidFill>
                  <a:srgbClr val="7F0055"/>
                </a:solidFill>
                <a:latin typeface="Menlo" panose="020B0609030804020204" pitchFamily="49" charset="0"/>
              </a:rPr>
              <a:t>private</a:t>
            </a:r>
            <a:r>
              <a:rPr lang="de-CH" dirty="0">
                <a:latin typeface="Menlo" panose="020B0609030804020204" pitchFamily="49" charset="0"/>
              </a:rPr>
              <a:t> </a:t>
            </a:r>
            <a:r>
              <a:rPr lang="de-CH" b="1" dirty="0" err="1">
                <a:solidFill>
                  <a:srgbClr val="7F0055"/>
                </a:solidFill>
                <a:latin typeface="Menlo" panose="020B0609030804020204" pitchFamily="49" charset="0"/>
              </a:rPr>
              <a:t>static</a:t>
            </a:r>
            <a:r>
              <a:rPr lang="de-CH" dirty="0">
                <a:latin typeface="Menlo" panose="020B0609030804020204" pitchFamily="49" charset="0"/>
              </a:rPr>
              <a:t> </a:t>
            </a:r>
            <a:r>
              <a:rPr lang="de-CH" dirty="0" err="1">
                <a:latin typeface="Menlo" panose="020B0609030804020204" pitchFamily="49" charset="0"/>
              </a:rPr>
              <a:t>Number</a:t>
            </a:r>
            <a:r>
              <a:rPr lang="de-CH" dirty="0">
                <a:latin typeface="Menlo" panose="020B0609030804020204" pitchFamily="49" charset="0"/>
              </a:rPr>
              <a:t> </a:t>
            </a:r>
            <a:r>
              <a:rPr lang="de-CH" dirty="0" err="1">
                <a:latin typeface="Menlo" panose="020B0609030804020204" pitchFamily="49" charset="0"/>
              </a:rPr>
              <a:t>sum</a:t>
            </a:r>
            <a:r>
              <a:rPr lang="de-CH" dirty="0">
                <a:latin typeface="Menlo" panose="020B0609030804020204" pitchFamily="49" charset="0"/>
              </a:rPr>
              <a:t>(List&lt;? </a:t>
            </a:r>
            <a:r>
              <a:rPr lang="de-CH" b="1" dirty="0" err="1">
                <a:solidFill>
                  <a:srgbClr val="7F0055"/>
                </a:solidFill>
                <a:latin typeface="Menlo" panose="020B0609030804020204" pitchFamily="49" charset="0"/>
              </a:rPr>
              <a:t>extends</a:t>
            </a:r>
            <a:r>
              <a:rPr lang="de-CH" dirty="0">
                <a:latin typeface="Menlo" panose="020B0609030804020204" pitchFamily="49" charset="0"/>
              </a:rPr>
              <a:t> </a:t>
            </a:r>
            <a:r>
              <a:rPr lang="de-CH" dirty="0" err="1">
                <a:latin typeface="Menlo" panose="020B0609030804020204" pitchFamily="49" charset="0"/>
              </a:rPr>
              <a:t>Number</a:t>
            </a:r>
            <a:r>
              <a:rPr lang="de-CH" dirty="0">
                <a:latin typeface="Menlo" panose="020B0609030804020204" pitchFamily="49" charset="0"/>
              </a:rPr>
              <a:t>&gt; </a:t>
            </a:r>
            <a:r>
              <a:rPr lang="de-CH" dirty="0" err="1">
                <a:solidFill>
                  <a:srgbClr val="6A3E3E"/>
                </a:solidFill>
                <a:latin typeface="Menlo" panose="020B0609030804020204" pitchFamily="49" charset="0"/>
              </a:rPr>
              <a:t>numbers</a:t>
            </a:r>
            <a:r>
              <a:rPr lang="de-CH" dirty="0">
                <a:latin typeface="Menlo" panose="020B0609030804020204" pitchFamily="49" charset="0"/>
              </a:rPr>
              <a:t>) {</a:t>
            </a:r>
          </a:p>
          <a:p>
            <a:r>
              <a:rPr lang="de-CH" b="1" dirty="0">
                <a:solidFill>
                  <a:srgbClr val="7F0055"/>
                </a:solidFill>
                <a:latin typeface="Menlo" panose="020B0609030804020204" pitchFamily="49" charset="0"/>
              </a:rPr>
              <a:t>    double</a:t>
            </a:r>
            <a:r>
              <a:rPr lang="de-CH" dirty="0">
                <a:latin typeface="Menlo" panose="020B0609030804020204" pitchFamily="49" charset="0"/>
              </a:rPr>
              <a:t> </a:t>
            </a:r>
            <a:r>
              <a:rPr lang="de-CH" dirty="0">
                <a:solidFill>
                  <a:srgbClr val="6A3E3E"/>
                </a:solidFill>
                <a:latin typeface="Menlo" panose="020B0609030804020204" pitchFamily="49" charset="0"/>
              </a:rPr>
              <a:t>s</a:t>
            </a:r>
            <a:r>
              <a:rPr lang="de-CH" dirty="0">
                <a:latin typeface="Menlo" panose="020B0609030804020204" pitchFamily="49" charset="0"/>
              </a:rPr>
              <a:t> = 0.0;</a:t>
            </a:r>
          </a:p>
          <a:p>
            <a:endParaRPr lang="de-CH" b="1" dirty="0">
              <a:solidFill>
                <a:srgbClr val="7F0055"/>
              </a:solidFill>
              <a:latin typeface="Menlo" panose="020B0609030804020204" pitchFamily="49" charset="0"/>
            </a:endParaRPr>
          </a:p>
          <a:p>
            <a:r>
              <a:rPr lang="de-CH" b="1" dirty="0">
                <a:solidFill>
                  <a:srgbClr val="7F0055"/>
                </a:solidFill>
                <a:latin typeface="Menlo" panose="020B0609030804020204" pitchFamily="49" charset="0"/>
              </a:rPr>
              <a:t>    </a:t>
            </a:r>
            <a:r>
              <a:rPr lang="de-CH" b="1" dirty="0" err="1">
                <a:solidFill>
                  <a:srgbClr val="7F0055"/>
                </a:solidFill>
                <a:latin typeface="Menlo" panose="020B0609030804020204" pitchFamily="49" charset="0"/>
              </a:rPr>
              <a:t>for</a:t>
            </a:r>
            <a:r>
              <a:rPr lang="de-CH" dirty="0">
                <a:latin typeface="Menlo" panose="020B0609030804020204" pitchFamily="49" charset="0"/>
              </a:rPr>
              <a:t> (</a:t>
            </a:r>
            <a:r>
              <a:rPr lang="de-CH" dirty="0" err="1">
                <a:latin typeface="Menlo" panose="020B0609030804020204" pitchFamily="49" charset="0"/>
              </a:rPr>
              <a:t>Number</a:t>
            </a:r>
            <a:r>
              <a:rPr lang="de-CH" dirty="0">
                <a:latin typeface="Menlo" panose="020B0609030804020204" pitchFamily="49" charset="0"/>
              </a:rPr>
              <a:t> </a:t>
            </a:r>
            <a:r>
              <a:rPr lang="de-CH" dirty="0" err="1">
                <a:solidFill>
                  <a:srgbClr val="6A3E3E"/>
                </a:solidFill>
                <a:latin typeface="Menlo" panose="020B0609030804020204" pitchFamily="49" charset="0"/>
              </a:rPr>
              <a:t>n</a:t>
            </a:r>
            <a:r>
              <a:rPr lang="de-CH" dirty="0">
                <a:latin typeface="Menlo" panose="020B0609030804020204" pitchFamily="49" charset="0"/>
              </a:rPr>
              <a:t> : </a:t>
            </a:r>
            <a:r>
              <a:rPr lang="de-CH" dirty="0" err="1">
                <a:solidFill>
                  <a:srgbClr val="6A3E3E"/>
                </a:solidFill>
                <a:latin typeface="Menlo" panose="020B0609030804020204" pitchFamily="49" charset="0"/>
              </a:rPr>
              <a:t>numbers</a:t>
            </a:r>
            <a:r>
              <a:rPr lang="de-CH" dirty="0">
                <a:latin typeface="Menlo" panose="020B0609030804020204" pitchFamily="49" charset="0"/>
              </a:rPr>
              <a:t>) {</a:t>
            </a:r>
          </a:p>
          <a:p>
            <a:r>
              <a:rPr lang="de-CH" dirty="0">
                <a:latin typeface="Menlo" panose="020B0609030804020204" pitchFamily="49" charset="0"/>
              </a:rPr>
              <a:t>        </a:t>
            </a:r>
            <a:r>
              <a:rPr lang="de-CH" dirty="0">
                <a:solidFill>
                  <a:srgbClr val="6A3E3E"/>
                </a:solidFill>
                <a:latin typeface="Menlo" panose="020B0609030804020204" pitchFamily="49" charset="0"/>
              </a:rPr>
              <a:t>s</a:t>
            </a:r>
            <a:r>
              <a:rPr lang="de-CH" dirty="0">
                <a:latin typeface="Menlo" panose="020B0609030804020204" pitchFamily="49" charset="0"/>
              </a:rPr>
              <a:t> += </a:t>
            </a:r>
            <a:r>
              <a:rPr lang="de-CH" dirty="0" err="1">
                <a:solidFill>
                  <a:srgbClr val="6A3E3E"/>
                </a:solidFill>
                <a:latin typeface="Menlo" panose="020B0609030804020204" pitchFamily="49" charset="0"/>
              </a:rPr>
              <a:t>n</a:t>
            </a:r>
            <a:r>
              <a:rPr lang="de-CH" dirty="0" err="1">
                <a:latin typeface="Menlo" panose="020B0609030804020204" pitchFamily="49" charset="0"/>
              </a:rPr>
              <a:t>.doubleValue</a:t>
            </a:r>
            <a:r>
              <a:rPr lang="de-CH" dirty="0">
                <a:latin typeface="Menlo" panose="020B0609030804020204" pitchFamily="49" charset="0"/>
              </a:rPr>
              <a:t>();</a:t>
            </a:r>
          </a:p>
          <a:p>
            <a:r>
              <a:rPr lang="de-CH" b="1" dirty="0">
                <a:solidFill>
                  <a:srgbClr val="7F0055"/>
                </a:solidFill>
                <a:latin typeface="Menlo" panose="020B0609030804020204" pitchFamily="49" charset="0"/>
              </a:rPr>
              <a:t>    </a:t>
            </a:r>
            <a:r>
              <a:rPr lang="de-CH" dirty="0">
                <a:latin typeface="Menlo" panose="020B0609030804020204" pitchFamily="49" charset="0"/>
              </a:rPr>
              <a:t>}</a:t>
            </a:r>
            <a:endParaRPr lang="de-CH" b="1" dirty="0">
              <a:solidFill>
                <a:srgbClr val="7F0055"/>
              </a:solidFill>
              <a:latin typeface="Menlo" panose="020B0609030804020204" pitchFamily="49" charset="0"/>
            </a:endParaRPr>
          </a:p>
          <a:p>
            <a:endParaRPr lang="de-CH" b="1" dirty="0">
              <a:solidFill>
                <a:srgbClr val="7F0055"/>
              </a:solidFill>
              <a:latin typeface="Menlo" panose="020B0609030804020204" pitchFamily="49" charset="0"/>
            </a:endParaRPr>
          </a:p>
          <a:p>
            <a:r>
              <a:rPr lang="de-CH" b="1" dirty="0">
                <a:solidFill>
                  <a:srgbClr val="7F0055"/>
                </a:solidFill>
                <a:latin typeface="Menlo" panose="020B0609030804020204" pitchFamily="49" charset="0"/>
              </a:rPr>
              <a:t>    </a:t>
            </a:r>
            <a:r>
              <a:rPr lang="de-CH" b="1" dirty="0" err="1">
                <a:solidFill>
                  <a:srgbClr val="7F0055"/>
                </a:solidFill>
                <a:latin typeface="Menlo" panose="020B0609030804020204" pitchFamily="49" charset="0"/>
              </a:rPr>
              <a:t>return</a:t>
            </a:r>
            <a:r>
              <a:rPr lang="de-CH" dirty="0">
                <a:solidFill>
                  <a:srgbClr val="000000"/>
                </a:solidFill>
                <a:latin typeface="Menlo" panose="020B0609030804020204" pitchFamily="49" charset="0"/>
              </a:rPr>
              <a:t> </a:t>
            </a:r>
            <a:r>
              <a:rPr lang="de-CH" dirty="0">
                <a:solidFill>
                  <a:srgbClr val="6A3E3E"/>
                </a:solidFill>
                <a:latin typeface="Menlo" panose="020B0609030804020204" pitchFamily="49" charset="0"/>
              </a:rPr>
              <a:t>s</a:t>
            </a:r>
            <a:r>
              <a:rPr lang="de-CH" dirty="0">
                <a:solidFill>
                  <a:srgbClr val="000000"/>
                </a:solidFill>
                <a:latin typeface="Menlo" panose="020B0609030804020204" pitchFamily="49" charset="0"/>
              </a:rPr>
              <a:t>;</a:t>
            </a:r>
            <a:endParaRPr lang="de-CH" dirty="0">
              <a:solidFill>
                <a:srgbClr val="7F0055"/>
              </a:solidFill>
              <a:latin typeface="Menlo" panose="020B0609030804020204" pitchFamily="49" charset="0"/>
            </a:endParaRPr>
          </a:p>
          <a:p>
            <a:r>
              <a:rPr lang="de-CH" dirty="0">
                <a:latin typeface="Menlo" panose="020B0609030804020204" pitchFamily="49" charset="0"/>
              </a:rPr>
              <a:t>}</a:t>
            </a:r>
            <a:endParaRPr lang="de-CH" dirty="0">
              <a:effectLst/>
              <a:latin typeface="Menlo" panose="020B0609030804020204" pitchFamily="49" charset="0"/>
            </a:endParaRPr>
          </a:p>
        </p:txBody>
      </p:sp>
      <p:pic>
        <p:nvPicPr>
          <p:cNvPr id="7" name="Grafik 6">
            <a:extLst>
              <a:ext uri="{FF2B5EF4-FFF2-40B4-BE49-F238E27FC236}">
                <a16:creationId xmlns:a16="http://schemas.microsoft.com/office/drawing/2014/main" id="{111B7780-EA8D-7440-9F0C-D784E88EE4A0}"/>
              </a:ext>
            </a:extLst>
          </p:cNvPr>
          <p:cNvPicPr>
            <a:picLocks noChangeAspect="1"/>
          </p:cNvPicPr>
          <p:nvPr/>
        </p:nvPicPr>
        <p:blipFill>
          <a:blip r:embed="rId2"/>
          <a:stretch>
            <a:fillRect/>
          </a:stretch>
        </p:blipFill>
        <p:spPr>
          <a:xfrm>
            <a:off x="360000" y="2196990"/>
            <a:ext cx="11497970" cy="994419"/>
          </a:xfrm>
          <a:prstGeom prst="rect">
            <a:avLst/>
          </a:prstGeom>
        </p:spPr>
      </p:pic>
    </p:spTree>
    <p:extLst>
      <p:ext uri="{BB962C8B-B14F-4D97-AF65-F5344CB8AC3E}">
        <p14:creationId xmlns:p14="http://schemas.microsoft.com/office/powerpoint/2010/main" val="1923293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FFA1A930-632B-4743-8545-0F973EDACE0F}"/>
              </a:ext>
            </a:extLst>
          </p:cNvPr>
          <p:cNvSpPr>
            <a:spLocks noGrp="1"/>
          </p:cNvSpPr>
          <p:nvPr>
            <p:ph type="sldNum" sz="quarter" idx="12"/>
          </p:nvPr>
        </p:nvSpPr>
        <p:spPr/>
        <p:txBody>
          <a:bodyPr/>
          <a:lstStyle/>
          <a:p>
            <a:fld id="{67D67EBC-F92F-4A05-89A7-F3AE192919CB}" type="slidenum">
              <a:rPr lang="en-US" smtClean="0"/>
              <a:pPr/>
              <a:t>3</a:t>
            </a:fld>
            <a:endParaRPr lang="en-US"/>
          </a:p>
        </p:txBody>
      </p:sp>
      <p:sp>
        <p:nvSpPr>
          <p:cNvPr id="3" name="Titel 2">
            <a:extLst>
              <a:ext uri="{FF2B5EF4-FFF2-40B4-BE49-F238E27FC236}">
                <a16:creationId xmlns:a16="http://schemas.microsoft.com/office/drawing/2014/main" id="{39E2FC81-AD5E-AF46-9C0E-77B20CF9E607}"/>
              </a:ext>
            </a:extLst>
          </p:cNvPr>
          <p:cNvSpPr>
            <a:spLocks noGrp="1"/>
          </p:cNvSpPr>
          <p:nvPr>
            <p:ph type="title"/>
          </p:nvPr>
        </p:nvSpPr>
        <p:spPr/>
        <p:txBody>
          <a:bodyPr/>
          <a:lstStyle/>
          <a:p>
            <a:r>
              <a:rPr lang="de-DE" dirty="0"/>
              <a:t>Motivation und Intro</a:t>
            </a:r>
          </a:p>
        </p:txBody>
      </p:sp>
    </p:spTree>
    <p:extLst>
      <p:ext uri="{BB962C8B-B14F-4D97-AF65-F5344CB8AC3E}">
        <p14:creationId xmlns:p14="http://schemas.microsoft.com/office/powerpoint/2010/main" val="28379107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B02456-42DB-DE46-8982-FA28338DC28B}"/>
              </a:ext>
            </a:extLst>
          </p:cNvPr>
          <p:cNvSpPr>
            <a:spLocks noGrp="1"/>
          </p:cNvSpPr>
          <p:nvPr>
            <p:ph type="title"/>
          </p:nvPr>
        </p:nvSpPr>
        <p:spPr/>
        <p:txBody>
          <a:bodyPr/>
          <a:lstStyle/>
          <a:p>
            <a:r>
              <a:rPr lang="de-CH" sz="3200" dirty="0" err="1"/>
              <a:t>Generics</a:t>
            </a:r>
            <a:r>
              <a:rPr lang="de-CH" sz="3200" dirty="0"/>
              <a:t> und Collections </a:t>
            </a:r>
            <a:endParaRPr lang="de-DE" dirty="0"/>
          </a:p>
        </p:txBody>
      </p:sp>
      <p:sp>
        <p:nvSpPr>
          <p:cNvPr id="3" name="Fußzeilenplatzhalter 2">
            <a:extLst>
              <a:ext uri="{FF2B5EF4-FFF2-40B4-BE49-F238E27FC236}">
                <a16:creationId xmlns:a16="http://schemas.microsoft.com/office/drawing/2014/main" id="{6854A63A-AC80-C749-A643-BCFF096F13D0}"/>
              </a:ext>
            </a:extLst>
          </p:cNvPr>
          <p:cNvSpPr>
            <a:spLocks noGrp="1"/>
          </p:cNvSpPr>
          <p:nvPr>
            <p:ph type="ftr" sz="quarter" idx="11"/>
          </p:nvPr>
        </p:nvSpPr>
        <p:spPr/>
        <p:txBody>
          <a:bodyPr/>
          <a:lstStyle/>
          <a:p>
            <a:r>
              <a:rPr lang="de-DE" noProof="0" dirty="0" err="1">
                <a:latin typeface="Consolas" panose="020B0609020204030204" pitchFamily="49" charset="0"/>
                <a:cs typeface="Consolas" panose="020B0609020204030204" pitchFamily="49" charset="0"/>
              </a:rPr>
              <a:t>examples</a:t>
            </a:r>
            <a:r>
              <a:rPr lang="de-DE" noProof="0" dirty="0">
                <a:latin typeface="Consolas" panose="020B0609020204030204" pitchFamily="49" charset="0"/>
                <a:cs typeface="Consolas" panose="020B0609020204030204" pitchFamily="49" charset="0"/>
              </a:rPr>
              <a:t>/</a:t>
            </a:r>
            <a:r>
              <a:rPr lang="de-CH" dirty="0">
                <a:latin typeface="Consolas" panose="020B0609020204030204" pitchFamily="49" charset="0"/>
                <a:cs typeface="Consolas" panose="020B0609020204030204" pitchFamily="49" charset="0"/>
              </a:rPr>
              <a:t> </a:t>
            </a:r>
            <a:r>
              <a:rPr lang="de-CH" dirty="0" err="1">
                <a:latin typeface="Consolas" panose="020B0609020204030204" pitchFamily="49" charset="0"/>
                <a:cs typeface="Consolas" panose="020B0609020204030204" pitchFamily="49" charset="0"/>
              </a:rPr>
              <a:t>SimpleGenericMethodWithExtends.java</a:t>
            </a:r>
            <a:endParaRPr lang="de-CH" dirty="0">
              <a:latin typeface="Consolas" panose="020B0609020204030204" pitchFamily="49" charset="0"/>
              <a:cs typeface="Consolas" panose="020B0609020204030204" pitchFamily="49" charset="0"/>
            </a:endParaRPr>
          </a:p>
        </p:txBody>
      </p:sp>
      <p:sp>
        <p:nvSpPr>
          <p:cNvPr id="4" name="Foliennummernplatzhalter 3">
            <a:extLst>
              <a:ext uri="{FF2B5EF4-FFF2-40B4-BE49-F238E27FC236}">
                <a16:creationId xmlns:a16="http://schemas.microsoft.com/office/drawing/2014/main" id="{E6269838-D169-3D47-908E-8CB027FD209F}"/>
              </a:ext>
            </a:extLst>
          </p:cNvPr>
          <p:cNvSpPr>
            <a:spLocks noGrp="1"/>
          </p:cNvSpPr>
          <p:nvPr>
            <p:ph type="sldNum" sz="quarter" idx="12"/>
          </p:nvPr>
        </p:nvSpPr>
        <p:spPr/>
        <p:txBody>
          <a:bodyPr/>
          <a:lstStyle/>
          <a:p>
            <a:fld id="{67D67EBC-F92F-4A05-89A7-F3AE192919CB}" type="slidenum">
              <a:rPr lang="en-US" smtClean="0"/>
              <a:pPr/>
              <a:t>30</a:t>
            </a:fld>
            <a:endParaRPr lang="en-US"/>
          </a:p>
        </p:txBody>
      </p:sp>
      <p:sp>
        <p:nvSpPr>
          <p:cNvPr id="5" name="Textplatzhalter 4">
            <a:extLst>
              <a:ext uri="{FF2B5EF4-FFF2-40B4-BE49-F238E27FC236}">
                <a16:creationId xmlns:a16="http://schemas.microsoft.com/office/drawing/2014/main" id="{8FEB7002-6DFB-2B40-804B-BCCF9DE77A5D}"/>
              </a:ext>
            </a:extLst>
          </p:cNvPr>
          <p:cNvSpPr>
            <a:spLocks noGrp="1"/>
          </p:cNvSpPr>
          <p:nvPr>
            <p:ph type="body" sz="quarter" idx="13"/>
          </p:nvPr>
        </p:nvSpPr>
        <p:spPr/>
        <p:txBody>
          <a:bodyPr/>
          <a:lstStyle/>
          <a:p>
            <a:r>
              <a:rPr lang="de-CH" b="1" dirty="0" err="1">
                <a:solidFill>
                  <a:srgbClr val="00B050"/>
                </a:solidFill>
              </a:rPr>
              <a:t>Upper</a:t>
            </a:r>
            <a:r>
              <a:rPr lang="de-CH" b="1" dirty="0">
                <a:solidFill>
                  <a:srgbClr val="00B050"/>
                </a:solidFill>
              </a:rPr>
              <a:t> Type </a:t>
            </a:r>
            <a:r>
              <a:rPr lang="de-CH" b="1" dirty="0" err="1">
                <a:solidFill>
                  <a:srgbClr val="00B050"/>
                </a:solidFill>
              </a:rPr>
              <a:t>Bound</a:t>
            </a:r>
            <a:r>
              <a:rPr lang="de-CH" b="1" dirty="0">
                <a:solidFill>
                  <a:srgbClr val="00B050"/>
                </a:solidFill>
              </a:rPr>
              <a:t> =&gt; eine generische Methode für mehrere Typen mit gemeinsamer Basis bereitstellen</a:t>
            </a:r>
          </a:p>
          <a:p>
            <a:endParaRPr lang="de-CH" altLang="de-DE" sz="2800" b="1" dirty="0">
              <a:solidFill>
                <a:srgbClr val="00B050"/>
              </a:solidFill>
              <a:latin typeface="Arial" panose="020B0604020202020204" pitchFamily="34" charset="0"/>
            </a:endParaRPr>
          </a:p>
          <a:p>
            <a:endParaRPr lang="de-CH" altLang="de-DE" sz="2800" b="1" dirty="0">
              <a:solidFill>
                <a:srgbClr val="00B050"/>
              </a:solidFill>
              <a:latin typeface="Arial" panose="020B0604020202020204" pitchFamily="34" charset="0"/>
            </a:endParaRPr>
          </a:p>
          <a:p>
            <a:endParaRPr lang="de-CH" altLang="de-DE" sz="2800" b="1" dirty="0">
              <a:solidFill>
                <a:srgbClr val="00B050"/>
              </a:solidFill>
              <a:latin typeface="Arial" panose="020B0604020202020204" pitchFamily="34" charset="0"/>
            </a:endParaRPr>
          </a:p>
          <a:p>
            <a:endParaRPr lang="de-CH" altLang="de-DE" sz="2800" b="1" dirty="0">
              <a:solidFill>
                <a:srgbClr val="00B050"/>
              </a:solidFill>
              <a:latin typeface="Arial" panose="020B0604020202020204" pitchFamily="34" charset="0"/>
            </a:endParaRPr>
          </a:p>
          <a:p>
            <a:endParaRPr lang="de-CH" altLang="de-DE" sz="2800" b="1" dirty="0">
              <a:solidFill>
                <a:srgbClr val="00B050"/>
              </a:solidFill>
              <a:latin typeface="Arial" panose="020B0604020202020204" pitchFamily="34" charset="0"/>
            </a:endParaRPr>
          </a:p>
          <a:p>
            <a:endParaRPr lang="de-CH" altLang="de-DE" sz="2800" b="1" dirty="0">
              <a:solidFill>
                <a:srgbClr val="00B050"/>
              </a:solidFill>
              <a:latin typeface="Arial" panose="020B0604020202020204" pitchFamily="34" charset="0"/>
            </a:endParaRPr>
          </a:p>
          <a:p>
            <a:endParaRPr lang="de-DE" b="1" dirty="0">
              <a:solidFill>
                <a:srgbClr val="FF0000"/>
              </a:solidFill>
            </a:endParaRPr>
          </a:p>
          <a:p>
            <a:endParaRPr lang="de-DE" b="1" dirty="0">
              <a:solidFill>
                <a:srgbClr val="FF0000"/>
              </a:solidFill>
            </a:endParaRPr>
          </a:p>
          <a:p>
            <a:endParaRPr lang="de-DE" b="1" dirty="0">
              <a:solidFill>
                <a:srgbClr val="FF0000"/>
              </a:solidFill>
            </a:endParaRPr>
          </a:p>
          <a:p>
            <a:endParaRPr lang="de-DE" b="1" dirty="0"/>
          </a:p>
          <a:p>
            <a:endParaRPr lang="de-DE" dirty="0"/>
          </a:p>
          <a:p>
            <a:endParaRPr lang="de-CH" dirty="0"/>
          </a:p>
        </p:txBody>
      </p:sp>
      <p:sp>
        <p:nvSpPr>
          <p:cNvPr id="7" name="Rechteck 6">
            <a:extLst>
              <a:ext uri="{FF2B5EF4-FFF2-40B4-BE49-F238E27FC236}">
                <a16:creationId xmlns:a16="http://schemas.microsoft.com/office/drawing/2014/main" id="{073E6AF4-7588-7943-AD30-2960CD4B90A9}"/>
              </a:ext>
            </a:extLst>
          </p:cNvPr>
          <p:cNvSpPr/>
          <p:nvPr/>
        </p:nvSpPr>
        <p:spPr>
          <a:xfrm>
            <a:off x="482930" y="2274838"/>
            <a:ext cx="9231086" cy="2308324"/>
          </a:xfrm>
          <a:prstGeom prst="rect">
            <a:avLst/>
          </a:prstGeom>
        </p:spPr>
        <p:txBody>
          <a:bodyPr wrap="square">
            <a:spAutoFit/>
          </a:bodyPr>
          <a:lstStyle/>
          <a:p>
            <a:r>
              <a:rPr lang="de-CH" dirty="0">
                <a:latin typeface="Menlo" panose="020B0609030804020204" pitchFamily="49" charset="0"/>
              </a:rPr>
              <a:t>List&lt;Integer&gt; </a:t>
            </a:r>
            <a:r>
              <a:rPr lang="de-CH" dirty="0" err="1">
                <a:solidFill>
                  <a:srgbClr val="6A3E3E"/>
                </a:solidFill>
                <a:latin typeface="Menlo" panose="020B0609030804020204" pitchFamily="49" charset="0"/>
              </a:rPr>
              <a:t>ints</a:t>
            </a:r>
            <a:r>
              <a:rPr lang="de-CH" dirty="0">
                <a:latin typeface="Menlo" panose="020B0609030804020204" pitchFamily="49" charset="0"/>
              </a:rPr>
              <a:t> = </a:t>
            </a:r>
            <a:r>
              <a:rPr lang="de-CH" dirty="0" err="1">
                <a:latin typeface="Menlo" panose="020B0609030804020204" pitchFamily="49" charset="0"/>
              </a:rPr>
              <a:t>Arrays.</a:t>
            </a:r>
            <a:r>
              <a:rPr lang="de-CH" i="1" dirty="0" err="1">
                <a:latin typeface="Menlo" panose="020B0609030804020204" pitchFamily="49" charset="0"/>
              </a:rPr>
              <a:t>asList</a:t>
            </a:r>
            <a:r>
              <a:rPr lang="de-CH" dirty="0">
                <a:latin typeface="Menlo" panose="020B0609030804020204" pitchFamily="49" charset="0"/>
              </a:rPr>
              <a:t>(1, 2, 3, 4, 5);</a:t>
            </a:r>
          </a:p>
          <a:p>
            <a:r>
              <a:rPr lang="de-CH" dirty="0" err="1">
                <a:latin typeface="Menlo" panose="020B0609030804020204" pitchFamily="49" charset="0"/>
              </a:rPr>
              <a:t>System.</a:t>
            </a:r>
            <a:r>
              <a:rPr lang="de-CH" b="1" i="1" dirty="0" err="1">
                <a:solidFill>
                  <a:srgbClr val="0000C0"/>
                </a:solidFill>
                <a:latin typeface="Menlo" panose="020B0609030804020204" pitchFamily="49" charset="0"/>
              </a:rPr>
              <a:t>out</a:t>
            </a:r>
            <a:r>
              <a:rPr lang="de-CH" dirty="0" err="1">
                <a:latin typeface="Menlo" panose="020B0609030804020204" pitchFamily="49" charset="0"/>
              </a:rPr>
              <a:t>.println</a:t>
            </a:r>
            <a:r>
              <a:rPr lang="de-CH" dirty="0">
                <a:latin typeface="Menlo" panose="020B0609030804020204" pitchFamily="49" charset="0"/>
              </a:rPr>
              <a:t>(</a:t>
            </a:r>
            <a:r>
              <a:rPr lang="de-CH" i="1" dirty="0" err="1">
                <a:latin typeface="Menlo" panose="020B0609030804020204" pitchFamily="49" charset="0"/>
              </a:rPr>
              <a:t>sum</a:t>
            </a:r>
            <a:r>
              <a:rPr lang="de-CH" dirty="0">
                <a:latin typeface="Menlo" panose="020B0609030804020204" pitchFamily="49" charset="0"/>
              </a:rPr>
              <a:t>(</a:t>
            </a:r>
            <a:r>
              <a:rPr lang="de-CH" dirty="0" err="1">
                <a:solidFill>
                  <a:srgbClr val="6A3E3E"/>
                </a:solidFill>
                <a:latin typeface="Menlo" panose="020B0609030804020204" pitchFamily="49" charset="0"/>
              </a:rPr>
              <a:t>ints</a:t>
            </a:r>
            <a:r>
              <a:rPr lang="de-CH" dirty="0">
                <a:latin typeface="Menlo" panose="020B0609030804020204" pitchFamily="49" charset="0"/>
              </a:rPr>
              <a:t>));</a:t>
            </a:r>
          </a:p>
          <a:p>
            <a:endParaRPr lang="de-CH" dirty="0">
              <a:latin typeface="Menlo" panose="020B0609030804020204" pitchFamily="49" charset="0"/>
            </a:endParaRPr>
          </a:p>
          <a:p>
            <a:r>
              <a:rPr lang="de-CH" dirty="0">
                <a:latin typeface="Menlo" panose="020B0609030804020204" pitchFamily="49" charset="0"/>
              </a:rPr>
              <a:t>List&lt;Double&gt; </a:t>
            </a:r>
            <a:r>
              <a:rPr lang="de-CH" dirty="0" err="1">
                <a:solidFill>
                  <a:srgbClr val="6A3E3E"/>
                </a:solidFill>
                <a:latin typeface="Menlo" panose="020B0609030804020204" pitchFamily="49" charset="0"/>
              </a:rPr>
              <a:t>doubles</a:t>
            </a:r>
            <a:r>
              <a:rPr lang="de-CH" dirty="0">
                <a:latin typeface="Menlo" panose="020B0609030804020204" pitchFamily="49" charset="0"/>
              </a:rPr>
              <a:t> = </a:t>
            </a:r>
            <a:r>
              <a:rPr lang="de-CH" dirty="0" err="1">
                <a:latin typeface="Menlo" panose="020B0609030804020204" pitchFamily="49" charset="0"/>
              </a:rPr>
              <a:t>List.</a:t>
            </a:r>
            <a:r>
              <a:rPr lang="de-CH" i="1" dirty="0" err="1">
                <a:latin typeface="Menlo" panose="020B0609030804020204" pitchFamily="49" charset="0"/>
              </a:rPr>
              <a:t>of</a:t>
            </a:r>
            <a:r>
              <a:rPr lang="de-CH" dirty="0">
                <a:latin typeface="Menlo" panose="020B0609030804020204" pitchFamily="49" charset="0"/>
              </a:rPr>
              <a:t>(1.5d, 2d, 3d);</a:t>
            </a:r>
          </a:p>
          <a:p>
            <a:r>
              <a:rPr lang="de-CH" dirty="0" err="1">
                <a:latin typeface="Menlo" panose="020B0609030804020204" pitchFamily="49" charset="0"/>
              </a:rPr>
              <a:t>System.</a:t>
            </a:r>
            <a:r>
              <a:rPr lang="de-CH" b="1" i="1" dirty="0" err="1">
                <a:solidFill>
                  <a:srgbClr val="0000C0"/>
                </a:solidFill>
                <a:latin typeface="Menlo" panose="020B0609030804020204" pitchFamily="49" charset="0"/>
              </a:rPr>
              <a:t>out</a:t>
            </a:r>
            <a:r>
              <a:rPr lang="de-CH" dirty="0" err="1">
                <a:latin typeface="Menlo" panose="020B0609030804020204" pitchFamily="49" charset="0"/>
              </a:rPr>
              <a:t>.println</a:t>
            </a:r>
            <a:r>
              <a:rPr lang="de-CH" dirty="0">
                <a:latin typeface="Menlo" panose="020B0609030804020204" pitchFamily="49" charset="0"/>
              </a:rPr>
              <a:t>(</a:t>
            </a:r>
            <a:r>
              <a:rPr lang="de-CH" i="1" dirty="0" err="1">
                <a:latin typeface="Menlo" panose="020B0609030804020204" pitchFamily="49" charset="0"/>
              </a:rPr>
              <a:t>sum</a:t>
            </a:r>
            <a:r>
              <a:rPr lang="de-CH" dirty="0">
                <a:latin typeface="Menlo" panose="020B0609030804020204" pitchFamily="49" charset="0"/>
              </a:rPr>
              <a:t>(</a:t>
            </a:r>
            <a:r>
              <a:rPr lang="de-CH" dirty="0" err="1">
                <a:solidFill>
                  <a:srgbClr val="6A3E3E"/>
                </a:solidFill>
                <a:latin typeface="Menlo" panose="020B0609030804020204" pitchFamily="49" charset="0"/>
              </a:rPr>
              <a:t>doubles</a:t>
            </a:r>
            <a:r>
              <a:rPr lang="de-CH" dirty="0">
                <a:latin typeface="Menlo" panose="020B0609030804020204" pitchFamily="49" charset="0"/>
              </a:rPr>
              <a:t>));</a:t>
            </a:r>
          </a:p>
          <a:p>
            <a:endParaRPr lang="de-CH" dirty="0">
              <a:effectLst/>
              <a:latin typeface="Menlo" panose="020B0609030804020204" pitchFamily="49" charset="0"/>
            </a:endParaRPr>
          </a:p>
          <a:p>
            <a:r>
              <a:rPr lang="de-CH" dirty="0">
                <a:latin typeface="Menlo" panose="020B0609030804020204" pitchFamily="49" charset="0"/>
              </a:rPr>
              <a:t>List&lt;String&gt; </a:t>
            </a:r>
            <a:r>
              <a:rPr lang="de-CH" dirty="0" err="1">
                <a:solidFill>
                  <a:srgbClr val="6A3E3E"/>
                </a:solidFill>
                <a:latin typeface="Menlo" panose="020B0609030804020204" pitchFamily="49" charset="0"/>
              </a:rPr>
              <a:t>strings</a:t>
            </a:r>
            <a:r>
              <a:rPr lang="de-CH" dirty="0">
                <a:latin typeface="Menlo" panose="020B0609030804020204" pitchFamily="49" charset="0"/>
              </a:rPr>
              <a:t> = </a:t>
            </a:r>
            <a:r>
              <a:rPr lang="de-CH" dirty="0" err="1">
                <a:latin typeface="Menlo" panose="020B0609030804020204" pitchFamily="49" charset="0"/>
              </a:rPr>
              <a:t>List.</a:t>
            </a:r>
            <a:r>
              <a:rPr lang="de-CH" i="1" dirty="0" err="1">
                <a:latin typeface="Menlo" panose="020B0609030804020204" pitchFamily="49" charset="0"/>
              </a:rPr>
              <a:t>of</a:t>
            </a:r>
            <a:r>
              <a:rPr lang="de-CH" dirty="0">
                <a:latin typeface="Menlo" panose="020B0609030804020204" pitchFamily="49" charset="0"/>
              </a:rPr>
              <a:t>(</a:t>
            </a:r>
            <a:r>
              <a:rPr lang="de-CH" dirty="0">
                <a:solidFill>
                  <a:srgbClr val="2A00FF"/>
                </a:solidFill>
                <a:latin typeface="Menlo" panose="020B0609030804020204" pitchFamily="49" charset="0"/>
              </a:rPr>
              <a:t>"1"</a:t>
            </a:r>
            <a:r>
              <a:rPr lang="de-CH" dirty="0">
                <a:latin typeface="Menlo" panose="020B0609030804020204" pitchFamily="49" charset="0"/>
              </a:rPr>
              <a:t>, </a:t>
            </a:r>
            <a:r>
              <a:rPr lang="de-CH" dirty="0">
                <a:solidFill>
                  <a:srgbClr val="2A00FF"/>
                </a:solidFill>
                <a:latin typeface="Menlo" panose="020B0609030804020204" pitchFamily="49" charset="0"/>
              </a:rPr>
              <a:t>"2"</a:t>
            </a:r>
            <a:r>
              <a:rPr lang="de-CH" dirty="0">
                <a:latin typeface="Menlo" panose="020B0609030804020204" pitchFamily="49" charset="0"/>
              </a:rPr>
              <a:t>);</a:t>
            </a:r>
          </a:p>
          <a:p>
            <a:r>
              <a:rPr lang="de-CH" dirty="0" err="1">
                <a:highlight>
                  <a:srgbClr val="FFFF00"/>
                </a:highlight>
                <a:latin typeface="Menlo" panose="020B0609030804020204" pitchFamily="49" charset="0"/>
              </a:rPr>
              <a:t>System.</a:t>
            </a:r>
            <a:r>
              <a:rPr lang="de-CH" b="1" i="1" dirty="0" err="1">
                <a:solidFill>
                  <a:srgbClr val="0000C0"/>
                </a:solidFill>
                <a:highlight>
                  <a:srgbClr val="FFFF00"/>
                </a:highlight>
                <a:latin typeface="Menlo" panose="020B0609030804020204" pitchFamily="49" charset="0"/>
              </a:rPr>
              <a:t>out</a:t>
            </a:r>
            <a:r>
              <a:rPr lang="de-CH" dirty="0" err="1">
                <a:highlight>
                  <a:srgbClr val="FFFF00"/>
                </a:highlight>
                <a:latin typeface="Menlo" panose="020B0609030804020204" pitchFamily="49" charset="0"/>
              </a:rPr>
              <a:t>.println</a:t>
            </a:r>
            <a:r>
              <a:rPr lang="de-CH" dirty="0">
                <a:highlight>
                  <a:srgbClr val="FFFF00"/>
                </a:highlight>
                <a:latin typeface="Menlo" panose="020B0609030804020204" pitchFamily="49" charset="0"/>
              </a:rPr>
              <a:t>(</a:t>
            </a:r>
            <a:r>
              <a:rPr lang="de-CH" i="1" dirty="0" err="1">
                <a:highlight>
                  <a:srgbClr val="FFFF00"/>
                </a:highlight>
                <a:latin typeface="Menlo" panose="020B0609030804020204" pitchFamily="49" charset="0"/>
              </a:rPr>
              <a:t>sum</a:t>
            </a:r>
            <a:r>
              <a:rPr lang="de-CH" dirty="0">
                <a:highlight>
                  <a:srgbClr val="FFFF00"/>
                </a:highlight>
                <a:latin typeface="Menlo" panose="020B0609030804020204" pitchFamily="49" charset="0"/>
              </a:rPr>
              <a:t>(</a:t>
            </a:r>
            <a:r>
              <a:rPr lang="de-CH" dirty="0" err="1">
                <a:solidFill>
                  <a:srgbClr val="6A3E3E"/>
                </a:solidFill>
                <a:highlight>
                  <a:srgbClr val="FFFF00"/>
                </a:highlight>
                <a:latin typeface="Menlo" panose="020B0609030804020204" pitchFamily="49" charset="0"/>
              </a:rPr>
              <a:t>strings</a:t>
            </a:r>
            <a:r>
              <a:rPr lang="de-CH" dirty="0">
                <a:highlight>
                  <a:srgbClr val="FFFF00"/>
                </a:highlight>
                <a:latin typeface="Menlo" panose="020B0609030804020204" pitchFamily="49" charset="0"/>
              </a:rPr>
              <a:t>));</a:t>
            </a:r>
          </a:p>
        </p:txBody>
      </p:sp>
      <p:sp>
        <p:nvSpPr>
          <p:cNvPr id="8" name="Rechteck 7">
            <a:extLst>
              <a:ext uri="{FF2B5EF4-FFF2-40B4-BE49-F238E27FC236}">
                <a16:creationId xmlns:a16="http://schemas.microsoft.com/office/drawing/2014/main" id="{881E9345-1C79-4342-9488-686D553F6FB3}"/>
              </a:ext>
            </a:extLst>
          </p:cNvPr>
          <p:cNvSpPr/>
          <p:nvPr/>
        </p:nvSpPr>
        <p:spPr>
          <a:xfrm>
            <a:off x="6278089" y="4237746"/>
            <a:ext cx="6096000" cy="923330"/>
          </a:xfrm>
          <a:prstGeom prst="rect">
            <a:avLst/>
          </a:prstGeom>
        </p:spPr>
        <p:txBody>
          <a:bodyPr>
            <a:spAutoFit/>
          </a:bodyPr>
          <a:lstStyle/>
          <a:p>
            <a:r>
              <a:rPr lang="de-CH" dirty="0">
                <a:solidFill>
                  <a:srgbClr val="FF0000"/>
                </a:solidFill>
                <a:latin typeface="Helvetica Neue" panose="02000503000000020004" pitchFamily="2" charset="0"/>
              </a:rPr>
              <a:t>The </a:t>
            </a:r>
            <a:r>
              <a:rPr lang="de-CH" dirty="0" err="1">
                <a:solidFill>
                  <a:srgbClr val="FF0000"/>
                </a:solidFill>
                <a:latin typeface="Helvetica Neue" panose="02000503000000020004" pitchFamily="2" charset="0"/>
              </a:rPr>
              <a:t>method</a:t>
            </a:r>
            <a:r>
              <a:rPr lang="de-CH" dirty="0">
                <a:solidFill>
                  <a:srgbClr val="FF0000"/>
                </a:solidFill>
                <a:latin typeface="Helvetica Neue" panose="02000503000000020004" pitchFamily="2" charset="0"/>
              </a:rPr>
              <a:t> </a:t>
            </a:r>
            <a:r>
              <a:rPr lang="de-CH" dirty="0" err="1">
                <a:solidFill>
                  <a:srgbClr val="FF0000"/>
                </a:solidFill>
                <a:latin typeface="Helvetica Neue" panose="02000503000000020004" pitchFamily="2" charset="0"/>
              </a:rPr>
              <a:t>sum</a:t>
            </a:r>
            <a:r>
              <a:rPr lang="de-CH" dirty="0">
                <a:solidFill>
                  <a:srgbClr val="FF0000"/>
                </a:solidFill>
                <a:latin typeface="Helvetica Neue" panose="02000503000000020004" pitchFamily="2" charset="0"/>
              </a:rPr>
              <a:t>(List&lt;? </a:t>
            </a:r>
            <a:r>
              <a:rPr lang="de-CH" dirty="0" err="1">
                <a:solidFill>
                  <a:srgbClr val="FF0000"/>
                </a:solidFill>
                <a:latin typeface="Helvetica Neue" panose="02000503000000020004" pitchFamily="2" charset="0"/>
              </a:rPr>
              <a:t>extends</a:t>
            </a:r>
            <a:r>
              <a:rPr lang="de-CH" dirty="0">
                <a:solidFill>
                  <a:srgbClr val="FF0000"/>
                </a:solidFill>
                <a:latin typeface="Helvetica Neue" panose="02000503000000020004" pitchFamily="2" charset="0"/>
              </a:rPr>
              <a:t> </a:t>
            </a:r>
            <a:r>
              <a:rPr lang="de-CH" dirty="0" err="1">
                <a:solidFill>
                  <a:srgbClr val="FF0000"/>
                </a:solidFill>
                <a:latin typeface="Helvetica Neue" panose="02000503000000020004" pitchFamily="2" charset="0"/>
              </a:rPr>
              <a:t>Number</a:t>
            </a:r>
            <a:r>
              <a:rPr lang="de-CH" dirty="0">
                <a:solidFill>
                  <a:srgbClr val="FF0000"/>
                </a:solidFill>
                <a:latin typeface="Helvetica Neue" panose="02000503000000020004" pitchFamily="2" charset="0"/>
              </a:rPr>
              <a:t>&gt;) in </a:t>
            </a:r>
            <a:r>
              <a:rPr lang="de-CH" dirty="0" err="1">
                <a:solidFill>
                  <a:srgbClr val="FF0000"/>
                </a:solidFill>
                <a:latin typeface="Helvetica Neue" panose="02000503000000020004" pitchFamily="2" charset="0"/>
              </a:rPr>
              <a:t>the</a:t>
            </a:r>
            <a:r>
              <a:rPr lang="de-CH" dirty="0">
                <a:solidFill>
                  <a:srgbClr val="FF0000"/>
                </a:solidFill>
                <a:latin typeface="Helvetica Neue" panose="02000503000000020004" pitchFamily="2" charset="0"/>
              </a:rPr>
              <a:t> type </a:t>
            </a:r>
            <a:r>
              <a:rPr lang="de-CH" dirty="0" err="1">
                <a:solidFill>
                  <a:srgbClr val="FF0000"/>
                </a:solidFill>
                <a:latin typeface="Helvetica Neue" panose="02000503000000020004" pitchFamily="2" charset="0"/>
              </a:rPr>
              <a:t>SimpleGenericMethodWithExtends</a:t>
            </a:r>
            <a:r>
              <a:rPr lang="de-CH" dirty="0">
                <a:solidFill>
                  <a:srgbClr val="FF0000"/>
                </a:solidFill>
                <a:latin typeface="Helvetica Neue" panose="02000503000000020004" pitchFamily="2" charset="0"/>
              </a:rPr>
              <a:t> </a:t>
            </a:r>
            <a:r>
              <a:rPr lang="de-CH" dirty="0" err="1">
                <a:solidFill>
                  <a:srgbClr val="FF0000"/>
                </a:solidFill>
                <a:latin typeface="Helvetica Neue" panose="02000503000000020004" pitchFamily="2" charset="0"/>
              </a:rPr>
              <a:t>is</a:t>
            </a:r>
            <a:r>
              <a:rPr lang="de-CH" dirty="0">
                <a:solidFill>
                  <a:srgbClr val="FF0000"/>
                </a:solidFill>
                <a:latin typeface="Helvetica Neue" panose="02000503000000020004" pitchFamily="2" charset="0"/>
              </a:rPr>
              <a:t> not </a:t>
            </a:r>
            <a:r>
              <a:rPr lang="de-CH" dirty="0" err="1">
                <a:solidFill>
                  <a:srgbClr val="FF0000"/>
                </a:solidFill>
                <a:latin typeface="Helvetica Neue" panose="02000503000000020004" pitchFamily="2" charset="0"/>
              </a:rPr>
              <a:t>applicable</a:t>
            </a:r>
            <a:r>
              <a:rPr lang="de-CH" dirty="0">
                <a:solidFill>
                  <a:srgbClr val="FF0000"/>
                </a:solidFill>
                <a:latin typeface="Helvetica Neue" panose="02000503000000020004" pitchFamily="2" charset="0"/>
              </a:rPr>
              <a:t> </a:t>
            </a:r>
            <a:r>
              <a:rPr lang="de-CH" dirty="0" err="1">
                <a:solidFill>
                  <a:srgbClr val="FF0000"/>
                </a:solidFill>
                <a:latin typeface="Helvetica Neue" panose="02000503000000020004" pitchFamily="2" charset="0"/>
              </a:rPr>
              <a:t>for</a:t>
            </a:r>
            <a:r>
              <a:rPr lang="de-CH" dirty="0">
                <a:solidFill>
                  <a:srgbClr val="FF0000"/>
                </a:solidFill>
                <a:latin typeface="Helvetica Neue" panose="02000503000000020004" pitchFamily="2" charset="0"/>
              </a:rPr>
              <a:t> </a:t>
            </a:r>
            <a:r>
              <a:rPr lang="de-CH" dirty="0" err="1">
                <a:solidFill>
                  <a:srgbClr val="FF0000"/>
                </a:solidFill>
                <a:latin typeface="Helvetica Neue" panose="02000503000000020004" pitchFamily="2" charset="0"/>
              </a:rPr>
              <a:t>the</a:t>
            </a:r>
            <a:r>
              <a:rPr lang="de-CH" dirty="0">
                <a:solidFill>
                  <a:srgbClr val="FF0000"/>
                </a:solidFill>
                <a:latin typeface="Helvetica Neue" panose="02000503000000020004" pitchFamily="2" charset="0"/>
              </a:rPr>
              <a:t> </a:t>
            </a:r>
            <a:r>
              <a:rPr lang="de-CH" dirty="0" err="1">
                <a:solidFill>
                  <a:srgbClr val="FF0000"/>
                </a:solidFill>
                <a:latin typeface="Helvetica Neue" panose="02000503000000020004" pitchFamily="2" charset="0"/>
              </a:rPr>
              <a:t>arguments</a:t>
            </a:r>
            <a:r>
              <a:rPr lang="de-CH" dirty="0">
                <a:solidFill>
                  <a:srgbClr val="FF0000"/>
                </a:solidFill>
                <a:latin typeface="Helvetica Neue" panose="02000503000000020004" pitchFamily="2" charset="0"/>
              </a:rPr>
              <a:t> (List&lt;String&gt;)</a:t>
            </a:r>
            <a:endParaRPr lang="de-CH" dirty="0">
              <a:solidFill>
                <a:srgbClr val="FF0000"/>
              </a:solidFill>
              <a:effectLst/>
              <a:latin typeface="Helvetica Neue" panose="02000503000000020004" pitchFamily="2" charset="0"/>
            </a:endParaRPr>
          </a:p>
        </p:txBody>
      </p:sp>
    </p:spTree>
    <p:extLst>
      <p:ext uri="{BB962C8B-B14F-4D97-AF65-F5344CB8AC3E}">
        <p14:creationId xmlns:p14="http://schemas.microsoft.com/office/powerpoint/2010/main" val="15521829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B02456-42DB-DE46-8982-FA28338DC28B}"/>
              </a:ext>
            </a:extLst>
          </p:cNvPr>
          <p:cNvSpPr>
            <a:spLocks noGrp="1"/>
          </p:cNvSpPr>
          <p:nvPr>
            <p:ph type="title"/>
          </p:nvPr>
        </p:nvSpPr>
        <p:spPr/>
        <p:txBody>
          <a:bodyPr/>
          <a:lstStyle/>
          <a:p>
            <a:r>
              <a:rPr lang="de-CH" sz="3200" dirty="0" err="1"/>
              <a:t>Generics</a:t>
            </a:r>
            <a:r>
              <a:rPr lang="de-CH" sz="3200" dirty="0"/>
              <a:t> und Collections </a:t>
            </a:r>
            <a:endParaRPr lang="de-DE" dirty="0"/>
          </a:p>
        </p:txBody>
      </p:sp>
      <p:sp>
        <p:nvSpPr>
          <p:cNvPr id="3" name="Fußzeilenplatzhalter 2">
            <a:extLst>
              <a:ext uri="{FF2B5EF4-FFF2-40B4-BE49-F238E27FC236}">
                <a16:creationId xmlns:a16="http://schemas.microsoft.com/office/drawing/2014/main" id="{6854A63A-AC80-C749-A643-BCFF096F13D0}"/>
              </a:ext>
            </a:extLst>
          </p:cNvPr>
          <p:cNvSpPr>
            <a:spLocks noGrp="1"/>
          </p:cNvSpPr>
          <p:nvPr>
            <p:ph type="ftr" sz="quarter" idx="11"/>
          </p:nvPr>
        </p:nvSpPr>
        <p:spPr/>
        <p:txBody>
          <a:bodyPr/>
          <a:lstStyle/>
          <a:p>
            <a:r>
              <a:rPr lang="de-DE" dirty="0" err="1">
                <a:latin typeface="Consolas" panose="020B0609020204030204" pitchFamily="49" charset="0"/>
                <a:cs typeface="Consolas" panose="020B0609020204030204" pitchFamily="49" charset="0"/>
              </a:rPr>
              <a:t>examples</a:t>
            </a:r>
            <a:r>
              <a:rPr lang="de-DE" dirty="0">
                <a:latin typeface="Consolas" panose="020B0609020204030204" pitchFamily="49" charset="0"/>
                <a:cs typeface="Consolas" panose="020B0609020204030204" pitchFamily="49" charset="0"/>
              </a:rPr>
              <a:t>/</a:t>
            </a:r>
            <a:r>
              <a:rPr lang="de-CH" dirty="0">
                <a:latin typeface="Consolas" panose="020B0609020204030204" pitchFamily="49" charset="0"/>
                <a:cs typeface="Consolas" panose="020B0609020204030204" pitchFamily="49" charset="0"/>
              </a:rPr>
              <a:t> </a:t>
            </a:r>
            <a:r>
              <a:rPr lang="de-CH" dirty="0" err="1">
                <a:latin typeface="Consolas" panose="020B0609020204030204" pitchFamily="49" charset="0"/>
                <a:cs typeface="Consolas" panose="020B0609020204030204" pitchFamily="49" charset="0"/>
              </a:rPr>
              <a:t>SimpleGenericMethodWithExtends.java</a:t>
            </a:r>
            <a:endParaRPr lang="de-CH" dirty="0">
              <a:latin typeface="Consolas" panose="020B0609020204030204" pitchFamily="49" charset="0"/>
              <a:cs typeface="Consolas" panose="020B0609020204030204" pitchFamily="49" charset="0"/>
            </a:endParaRPr>
          </a:p>
        </p:txBody>
      </p:sp>
      <p:sp>
        <p:nvSpPr>
          <p:cNvPr id="4" name="Foliennummernplatzhalter 3">
            <a:extLst>
              <a:ext uri="{FF2B5EF4-FFF2-40B4-BE49-F238E27FC236}">
                <a16:creationId xmlns:a16="http://schemas.microsoft.com/office/drawing/2014/main" id="{E6269838-D169-3D47-908E-8CB027FD209F}"/>
              </a:ext>
            </a:extLst>
          </p:cNvPr>
          <p:cNvSpPr>
            <a:spLocks noGrp="1"/>
          </p:cNvSpPr>
          <p:nvPr>
            <p:ph type="sldNum" sz="quarter" idx="12"/>
          </p:nvPr>
        </p:nvSpPr>
        <p:spPr/>
        <p:txBody>
          <a:bodyPr/>
          <a:lstStyle/>
          <a:p>
            <a:fld id="{67D67EBC-F92F-4A05-89A7-F3AE192919CB}" type="slidenum">
              <a:rPr lang="en-US" smtClean="0"/>
              <a:pPr/>
              <a:t>31</a:t>
            </a:fld>
            <a:endParaRPr lang="en-US"/>
          </a:p>
        </p:txBody>
      </p:sp>
      <p:sp>
        <p:nvSpPr>
          <p:cNvPr id="5" name="Textplatzhalter 4">
            <a:extLst>
              <a:ext uri="{FF2B5EF4-FFF2-40B4-BE49-F238E27FC236}">
                <a16:creationId xmlns:a16="http://schemas.microsoft.com/office/drawing/2014/main" id="{8FEB7002-6DFB-2B40-804B-BCCF9DE77A5D}"/>
              </a:ext>
            </a:extLst>
          </p:cNvPr>
          <p:cNvSpPr>
            <a:spLocks noGrp="1"/>
          </p:cNvSpPr>
          <p:nvPr>
            <p:ph type="body" sz="quarter" idx="13"/>
          </p:nvPr>
        </p:nvSpPr>
        <p:spPr/>
        <p:txBody>
          <a:bodyPr/>
          <a:lstStyle/>
          <a:p>
            <a:r>
              <a:rPr lang="de-CH" b="1" dirty="0" err="1">
                <a:solidFill>
                  <a:srgbClr val="00B050"/>
                </a:solidFill>
              </a:rPr>
              <a:t>Upper</a:t>
            </a:r>
            <a:r>
              <a:rPr lang="de-CH" b="1" dirty="0">
                <a:solidFill>
                  <a:srgbClr val="00B050"/>
                </a:solidFill>
              </a:rPr>
              <a:t> Type </a:t>
            </a:r>
            <a:r>
              <a:rPr lang="de-CH" b="1" dirty="0" err="1">
                <a:solidFill>
                  <a:srgbClr val="00B050"/>
                </a:solidFill>
              </a:rPr>
              <a:t>Bound</a:t>
            </a:r>
            <a:r>
              <a:rPr lang="de-CH" b="1" dirty="0">
                <a:solidFill>
                  <a:srgbClr val="00B050"/>
                </a:solidFill>
              </a:rPr>
              <a:t> =&gt; eine generische Methode für mehrere Typen mit gemeinsamer Basis bereitstellen</a:t>
            </a:r>
          </a:p>
          <a:p>
            <a:endParaRPr lang="de-CH" altLang="de-DE" sz="2800" b="1" dirty="0">
              <a:solidFill>
                <a:srgbClr val="00B050"/>
              </a:solidFill>
              <a:latin typeface="Arial" panose="020B0604020202020204" pitchFamily="34" charset="0"/>
            </a:endParaRPr>
          </a:p>
          <a:p>
            <a:endParaRPr lang="de-CH" altLang="de-DE" sz="2800" b="1" dirty="0">
              <a:solidFill>
                <a:srgbClr val="00B050"/>
              </a:solidFill>
              <a:latin typeface="Arial" panose="020B0604020202020204" pitchFamily="34" charset="0"/>
            </a:endParaRPr>
          </a:p>
          <a:p>
            <a:endParaRPr lang="de-CH" altLang="de-DE" sz="2800" b="1" dirty="0">
              <a:solidFill>
                <a:srgbClr val="00B050"/>
              </a:solidFill>
              <a:latin typeface="Arial" panose="020B0604020202020204" pitchFamily="34" charset="0"/>
            </a:endParaRPr>
          </a:p>
          <a:p>
            <a:endParaRPr lang="de-CH" altLang="de-DE" sz="2800" b="1" dirty="0">
              <a:solidFill>
                <a:srgbClr val="00B050"/>
              </a:solidFill>
              <a:latin typeface="Arial" panose="020B0604020202020204" pitchFamily="34" charset="0"/>
            </a:endParaRPr>
          </a:p>
          <a:p>
            <a:endParaRPr lang="de-CH" altLang="de-DE" sz="2800" b="1" dirty="0">
              <a:solidFill>
                <a:srgbClr val="00B050"/>
              </a:solidFill>
              <a:latin typeface="Arial" panose="020B0604020202020204" pitchFamily="34" charset="0"/>
            </a:endParaRPr>
          </a:p>
          <a:p>
            <a:endParaRPr lang="de-CH" altLang="de-DE" sz="2800" b="1" dirty="0">
              <a:solidFill>
                <a:srgbClr val="00B050"/>
              </a:solidFill>
              <a:latin typeface="Arial" panose="020B0604020202020204" pitchFamily="34" charset="0"/>
            </a:endParaRPr>
          </a:p>
          <a:p>
            <a:r>
              <a:rPr lang="de-CH" altLang="de-DE" b="1" dirty="0">
                <a:solidFill>
                  <a:srgbClr val="00B050"/>
                </a:solidFill>
              </a:rPr>
              <a:t>Zugriff erlaubt</a:t>
            </a:r>
          </a:p>
          <a:p>
            <a:r>
              <a:rPr lang="de-CH" altLang="de-DE" b="1" dirty="0">
                <a:solidFill>
                  <a:srgbClr val="FF0000"/>
                </a:solidFill>
              </a:rPr>
              <a:t>Einfügen von Werten NICHT erlaubt, wegen Typunsicherheit wie bei Arrays</a:t>
            </a:r>
            <a:endParaRPr lang="en-US" altLang="de-DE" b="1" dirty="0">
              <a:solidFill>
                <a:srgbClr val="FF0000"/>
              </a:solidFill>
            </a:endParaRPr>
          </a:p>
          <a:p>
            <a:endParaRPr lang="en-US" altLang="de-DE" sz="2800" dirty="0">
              <a:solidFill>
                <a:srgbClr val="00B050"/>
              </a:solidFill>
              <a:latin typeface="Arial" panose="020B0604020202020204" pitchFamily="34" charset="0"/>
            </a:endParaRPr>
          </a:p>
          <a:p>
            <a:endParaRPr lang="de-DE" b="1" dirty="0">
              <a:solidFill>
                <a:srgbClr val="FF0000"/>
              </a:solidFill>
            </a:endParaRPr>
          </a:p>
          <a:p>
            <a:endParaRPr lang="de-DE" b="1" dirty="0">
              <a:solidFill>
                <a:srgbClr val="FF0000"/>
              </a:solidFill>
            </a:endParaRPr>
          </a:p>
          <a:p>
            <a:endParaRPr lang="de-DE" b="1" dirty="0">
              <a:solidFill>
                <a:srgbClr val="FF0000"/>
              </a:solidFill>
            </a:endParaRPr>
          </a:p>
          <a:p>
            <a:endParaRPr lang="de-DE" b="1" dirty="0"/>
          </a:p>
          <a:p>
            <a:endParaRPr lang="de-DE" dirty="0"/>
          </a:p>
          <a:p>
            <a:endParaRPr lang="de-CH" dirty="0"/>
          </a:p>
        </p:txBody>
      </p:sp>
      <p:sp>
        <p:nvSpPr>
          <p:cNvPr id="8" name="Rechteck 7">
            <a:extLst>
              <a:ext uri="{FF2B5EF4-FFF2-40B4-BE49-F238E27FC236}">
                <a16:creationId xmlns:a16="http://schemas.microsoft.com/office/drawing/2014/main" id="{75AD1036-F288-214A-A52E-9D3A096B0DF6}"/>
              </a:ext>
            </a:extLst>
          </p:cNvPr>
          <p:cNvSpPr/>
          <p:nvPr/>
        </p:nvSpPr>
        <p:spPr>
          <a:xfrm>
            <a:off x="483476" y="2346546"/>
            <a:ext cx="10720552" cy="2585323"/>
          </a:xfrm>
          <a:prstGeom prst="rect">
            <a:avLst/>
          </a:prstGeom>
        </p:spPr>
        <p:txBody>
          <a:bodyPr wrap="square">
            <a:spAutoFit/>
          </a:bodyPr>
          <a:lstStyle/>
          <a:p>
            <a:r>
              <a:rPr lang="de-CH" dirty="0">
                <a:solidFill>
                  <a:srgbClr val="7F0055"/>
                </a:solidFill>
                <a:latin typeface="Monaco" pitchFamily="2" charset="77"/>
              </a:rPr>
              <a:t>private</a:t>
            </a:r>
            <a:r>
              <a:rPr lang="de-CH" dirty="0">
                <a:latin typeface="Monaco" pitchFamily="2" charset="77"/>
              </a:rPr>
              <a:t> </a:t>
            </a:r>
            <a:r>
              <a:rPr lang="de-CH" dirty="0" err="1">
                <a:solidFill>
                  <a:srgbClr val="7F0055"/>
                </a:solidFill>
                <a:latin typeface="Monaco" pitchFamily="2" charset="77"/>
              </a:rPr>
              <a:t>static</a:t>
            </a:r>
            <a:r>
              <a:rPr lang="de-CH" dirty="0">
                <a:latin typeface="Monaco" pitchFamily="2" charset="77"/>
              </a:rPr>
              <a:t> </a:t>
            </a:r>
            <a:r>
              <a:rPr lang="de-CH" dirty="0" err="1">
                <a:latin typeface="Monaco" pitchFamily="2" charset="77"/>
              </a:rPr>
              <a:t>Number</a:t>
            </a:r>
            <a:r>
              <a:rPr lang="de-CH" dirty="0">
                <a:latin typeface="Monaco" pitchFamily="2" charset="77"/>
              </a:rPr>
              <a:t> </a:t>
            </a:r>
            <a:r>
              <a:rPr lang="de-CH" dirty="0" err="1">
                <a:latin typeface="Monaco" pitchFamily="2" charset="77"/>
              </a:rPr>
              <a:t>specialsum</a:t>
            </a:r>
            <a:r>
              <a:rPr lang="de-CH" dirty="0">
                <a:latin typeface="Monaco" pitchFamily="2" charset="77"/>
              </a:rPr>
              <a:t>(List&lt;? </a:t>
            </a:r>
            <a:r>
              <a:rPr lang="de-CH" dirty="0" err="1">
                <a:solidFill>
                  <a:srgbClr val="7F0055"/>
                </a:solidFill>
                <a:latin typeface="Monaco" pitchFamily="2" charset="77"/>
              </a:rPr>
              <a:t>extends</a:t>
            </a:r>
            <a:r>
              <a:rPr lang="de-CH" dirty="0">
                <a:latin typeface="Monaco" pitchFamily="2" charset="77"/>
              </a:rPr>
              <a:t> </a:t>
            </a:r>
            <a:r>
              <a:rPr lang="de-CH" dirty="0" err="1">
                <a:latin typeface="Monaco" pitchFamily="2" charset="77"/>
              </a:rPr>
              <a:t>Number</a:t>
            </a:r>
            <a:r>
              <a:rPr lang="de-CH" dirty="0">
                <a:latin typeface="Monaco" pitchFamily="2" charset="77"/>
              </a:rPr>
              <a:t>&gt; </a:t>
            </a:r>
            <a:r>
              <a:rPr lang="de-CH" dirty="0" err="1">
                <a:solidFill>
                  <a:srgbClr val="6A3E3E"/>
                </a:solidFill>
                <a:latin typeface="Monaco" pitchFamily="2" charset="77"/>
              </a:rPr>
              <a:t>numbers</a:t>
            </a:r>
            <a:r>
              <a:rPr lang="de-CH" dirty="0">
                <a:latin typeface="Monaco" pitchFamily="2" charset="77"/>
              </a:rPr>
              <a:t>) {</a:t>
            </a:r>
          </a:p>
          <a:p>
            <a:r>
              <a:rPr lang="de-CH" dirty="0">
                <a:solidFill>
                  <a:srgbClr val="7F0055"/>
                </a:solidFill>
                <a:latin typeface="Monaco" pitchFamily="2" charset="77"/>
              </a:rPr>
              <a:t>    double</a:t>
            </a:r>
            <a:r>
              <a:rPr lang="de-CH" dirty="0">
                <a:latin typeface="Monaco" pitchFamily="2" charset="77"/>
              </a:rPr>
              <a:t> </a:t>
            </a:r>
            <a:r>
              <a:rPr lang="de-CH" dirty="0">
                <a:solidFill>
                  <a:srgbClr val="6A3E3E"/>
                </a:solidFill>
                <a:latin typeface="Monaco" pitchFamily="2" charset="77"/>
              </a:rPr>
              <a:t>s</a:t>
            </a:r>
            <a:r>
              <a:rPr lang="de-CH" dirty="0">
                <a:latin typeface="Monaco" pitchFamily="2" charset="77"/>
              </a:rPr>
              <a:t> = 0.0;</a:t>
            </a:r>
          </a:p>
          <a:p>
            <a:r>
              <a:rPr lang="de-CH" dirty="0">
                <a:solidFill>
                  <a:srgbClr val="7F0055"/>
                </a:solidFill>
                <a:latin typeface="Monaco" pitchFamily="2" charset="77"/>
              </a:rPr>
              <a:t>    </a:t>
            </a:r>
            <a:r>
              <a:rPr lang="de-CH" dirty="0" err="1">
                <a:solidFill>
                  <a:srgbClr val="7F0055"/>
                </a:solidFill>
                <a:latin typeface="Monaco" pitchFamily="2" charset="77"/>
              </a:rPr>
              <a:t>for</a:t>
            </a:r>
            <a:r>
              <a:rPr lang="de-CH" dirty="0">
                <a:latin typeface="Monaco" pitchFamily="2" charset="77"/>
              </a:rPr>
              <a:t> (</a:t>
            </a:r>
            <a:r>
              <a:rPr lang="de-CH" dirty="0" err="1">
                <a:latin typeface="Monaco" pitchFamily="2" charset="77"/>
              </a:rPr>
              <a:t>Number</a:t>
            </a:r>
            <a:r>
              <a:rPr lang="de-CH" dirty="0">
                <a:latin typeface="Monaco" pitchFamily="2" charset="77"/>
              </a:rPr>
              <a:t> </a:t>
            </a:r>
            <a:r>
              <a:rPr lang="de-CH" dirty="0" err="1">
                <a:solidFill>
                  <a:srgbClr val="6A3E3E"/>
                </a:solidFill>
                <a:latin typeface="Monaco" pitchFamily="2" charset="77"/>
              </a:rPr>
              <a:t>n</a:t>
            </a:r>
            <a:r>
              <a:rPr lang="de-CH" dirty="0">
                <a:latin typeface="Monaco" pitchFamily="2" charset="77"/>
              </a:rPr>
              <a:t> : </a:t>
            </a:r>
            <a:r>
              <a:rPr lang="de-CH" dirty="0" err="1">
                <a:solidFill>
                  <a:srgbClr val="6A3E3E"/>
                </a:solidFill>
                <a:latin typeface="Monaco" pitchFamily="2" charset="77"/>
              </a:rPr>
              <a:t>numbers</a:t>
            </a:r>
            <a:r>
              <a:rPr lang="de-CH" dirty="0">
                <a:latin typeface="Monaco" pitchFamily="2" charset="77"/>
              </a:rPr>
              <a:t>)</a:t>
            </a:r>
          </a:p>
          <a:p>
            <a:r>
              <a:rPr lang="de-CH" dirty="0">
                <a:solidFill>
                  <a:srgbClr val="6A3E3E"/>
                </a:solidFill>
                <a:latin typeface="Monaco" pitchFamily="2" charset="77"/>
              </a:rPr>
              <a:t>        s</a:t>
            </a:r>
            <a:r>
              <a:rPr lang="de-CH" dirty="0">
                <a:latin typeface="Monaco" pitchFamily="2" charset="77"/>
              </a:rPr>
              <a:t> += </a:t>
            </a:r>
            <a:r>
              <a:rPr lang="de-CH" dirty="0" err="1">
                <a:solidFill>
                  <a:srgbClr val="6A3E3E"/>
                </a:solidFill>
                <a:latin typeface="Monaco" pitchFamily="2" charset="77"/>
              </a:rPr>
              <a:t>n</a:t>
            </a:r>
            <a:r>
              <a:rPr lang="de-CH" dirty="0" err="1">
                <a:latin typeface="Monaco" pitchFamily="2" charset="77"/>
              </a:rPr>
              <a:t>.doubleValue</a:t>
            </a:r>
            <a:r>
              <a:rPr lang="de-CH" dirty="0">
                <a:latin typeface="Monaco" pitchFamily="2" charset="77"/>
              </a:rPr>
              <a:t>();</a:t>
            </a:r>
          </a:p>
          <a:p>
            <a:endParaRPr lang="de-CH" dirty="0">
              <a:solidFill>
                <a:srgbClr val="3F7F5F"/>
              </a:solidFill>
              <a:latin typeface="Monaco" pitchFamily="2" charset="77"/>
            </a:endParaRPr>
          </a:p>
          <a:p>
            <a:r>
              <a:rPr lang="de-CH" dirty="0">
                <a:solidFill>
                  <a:srgbClr val="3F7F5F"/>
                </a:solidFill>
                <a:latin typeface="Monaco" pitchFamily="2" charset="77"/>
              </a:rPr>
              <a:t>    // </a:t>
            </a:r>
            <a:r>
              <a:rPr lang="de-CH" dirty="0" err="1">
                <a:solidFill>
                  <a:srgbClr val="3F7F5F"/>
                </a:solidFill>
                <a:latin typeface="Monaco" pitchFamily="2" charset="77"/>
              </a:rPr>
              <a:t>add</a:t>
            </a:r>
            <a:r>
              <a:rPr lang="de-CH" dirty="0">
                <a:solidFill>
                  <a:srgbClr val="3F7F5F"/>
                </a:solidFill>
                <a:latin typeface="Monaco" pitchFamily="2" charset="77"/>
              </a:rPr>
              <a:t> VAT</a:t>
            </a:r>
          </a:p>
          <a:p>
            <a:r>
              <a:rPr lang="de-CH" dirty="0">
                <a:latin typeface="Monaco" pitchFamily="2" charset="77"/>
              </a:rPr>
              <a:t>    </a:t>
            </a:r>
            <a:r>
              <a:rPr lang="de-CH" dirty="0" err="1">
                <a:latin typeface="Monaco" pitchFamily="2" charset="77"/>
              </a:rPr>
              <a:t>numbers.</a:t>
            </a:r>
            <a:r>
              <a:rPr lang="de-CH" dirty="0" err="1">
                <a:highlight>
                  <a:srgbClr val="FFFF00"/>
                </a:highlight>
                <a:latin typeface="Monaco" pitchFamily="2" charset="77"/>
              </a:rPr>
              <a:t>add</a:t>
            </a:r>
            <a:r>
              <a:rPr lang="de-CH" dirty="0">
                <a:latin typeface="Monaco" pitchFamily="2" charset="77"/>
              </a:rPr>
              <a:t>(s * 0.19d);</a:t>
            </a:r>
          </a:p>
          <a:p>
            <a:r>
              <a:rPr lang="de-CH" dirty="0">
                <a:solidFill>
                  <a:srgbClr val="7F0055"/>
                </a:solidFill>
                <a:latin typeface="Monaco" pitchFamily="2" charset="77"/>
              </a:rPr>
              <a:t>    </a:t>
            </a:r>
            <a:r>
              <a:rPr lang="de-CH" dirty="0" err="1">
                <a:solidFill>
                  <a:srgbClr val="7F0055"/>
                </a:solidFill>
                <a:latin typeface="Monaco" pitchFamily="2" charset="77"/>
              </a:rPr>
              <a:t>return</a:t>
            </a:r>
            <a:r>
              <a:rPr lang="de-CH" dirty="0">
                <a:solidFill>
                  <a:srgbClr val="000000"/>
                </a:solidFill>
                <a:latin typeface="Monaco" pitchFamily="2" charset="77"/>
              </a:rPr>
              <a:t> </a:t>
            </a:r>
            <a:r>
              <a:rPr lang="de-CH" dirty="0">
                <a:solidFill>
                  <a:srgbClr val="6A3E3E"/>
                </a:solidFill>
                <a:latin typeface="Monaco" pitchFamily="2" charset="77"/>
              </a:rPr>
              <a:t>s</a:t>
            </a:r>
            <a:r>
              <a:rPr lang="de-CH" dirty="0">
                <a:solidFill>
                  <a:srgbClr val="000000"/>
                </a:solidFill>
                <a:latin typeface="Monaco" pitchFamily="2" charset="77"/>
              </a:rPr>
              <a:t>;</a:t>
            </a:r>
            <a:endParaRPr lang="de-CH" dirty="0">
              <a:solidFill>
                <a:srgbClr val="7F0055"/>
              </a:solidFill>
              <a:latin typeface="Monaco" pitchFamily="2" charset="77"/>
            </a:endParaRPr>
          </a:p>
          <a:p>
            <a:r>
              <a:rPr lang="de-CH" dirty="0">
                <a:latin typeface="Monaco" pitchFamily="2" charset="77"/>
              </a:rPr>
              <a:t>}</a:t>
            </a:r>
            <a:endParaRPr lang="de-CH" dirty="0">
              <a:effectLst/>
              <a:latin typeface="Monaco" pitchFamily="2" charset="77"/>
            </a:endParaRPr>
          </a:p>
        </p:txBody>
      </p:sp>
    </p:spTree>
    <p:extLst>
      <p:ext uri="{BB962C8B-B14F-4D97-AF65-F5344CB8AC3E}">
        <p14:creationId xmlns:p14="http://schemas.microsoft.com/office/powerpoint/2010/main" val="19087915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B02456-42DB-DE46-8982-FA28338DC28B}"/>
              </a:ext>
            </a:extLst>
          </p:cNvPr>
          <p:cNvSpPr>
            <a:spLocks noGrp="1"/>
          </p:cNvSpPr>
          <p:nvPr>
            <p:ph type="title"/>
          </p:nvPr>
        </p:nvSpPr>
        <p:spPr/>
        <p:txBody>
          <a:bodyPr/>
          <a:lstStyle/>
          <a:p>
            <a:r>
              <a:rPr lang="de-CH" sz="3200" dirty="0" err="1"/>
              <a:t>Generics</a:t>
            </a:r>
            <a:r>
              <a:rPr lang="de-CH" sz="3200" dirty="0"/>
              <a:t> und Collections </a:t>
            </a:r>
            <a:endParaRPr lang="de-DE" dirty="0"/>
          </a:p>
        </p:txBody>
      </p:sp>
      <p:sp>
        <p:nvSpPr>
          <p:cNvPr id="3" name="Fußzeilenplatzhalter 2">
            <a:extLst>
              <a:ext uri="{FF2B5EF4-FFF2-40B4-BE49-F238E27FC236}">
                <a16:creationId xmlns:a16="http://schemas.microsoft.com/office/drawing/2014/main" id="{6854A63A-AC80-C749-A643-BCFF096F13D0}"/>
              </a:ext>
            </a:extLst>
          </p:cNvPr>
          <p:cNvSpPr>
            <a:spLocks noGrp="1"/>
          </p:cNvSpPr>
          <p:nvPr>
            <p:ph type="ftr" sz="quarter" idx="11"/>
          </p:nvPr>
        </p:nvSpPr>
        <p:spPr/>
        <p:txBody>
          <a:bodyPr/>
          <a:lstStyle/>
          <a:p>
            <a:r>
              <a:rPr lang="de-DE" noProof="0" dirty="0" err="1">
                <a:latin typeface="Consolas" panose="020B0609020204030204" pitchFamily="49" charset="0"/>
                <a:cs typeface="Consolas" panose="020B0609020204030204" pitchFamily="49" charset="0"/>
              </a:rPr>
              <a:t>examples</a:t>
            </a:r>
            <a:r>
              <a:rPr lang="de-DE" noProof="0" dirty="0">
                <a:latin typeface="Consolas" panose="020B0609020204030204" pitchFamily="49" charset="0"/>
                <a:cs typeface="Consolas" panose="020B0609020204030204" pitchFamily="49" charset="0"/>
              </a:rPr>
              <a:t>/</a:t>
            </a:r>
            <a:r>
              <a:rPr lang="de-CH" dirty="0">
                <a:latin typeface="Consolas" panose="020B0609020204030204" pitchFamily="49" charset="0"/>
                <a:cs typeface="Consolas" panose="020B0609020204030204" pitchFamily="49" charset="0"/>
              </a:rPr>
              <a:t> </a:t>
            </a:r>
            <a:r>
              <a:rPr lang="de-CH" dirty="0" err="1">
                <a:latin typeface="Consolas" panose="020B0609020204030204" pitchFamily="49" charset="0"/>
                <a:cs typeface="Consolas" panose="020B0609020204030204" pitchFamily="49" charset="0"/>
              </a:rPr>
              <a:t>SimpleGenericMethodWithExtends.java</a:t>
            </a:r>
            <a:endParaRPr lang="de-CH" dirty="0">
              <a:latin typeface="Consolas" panose="020B0609020204030204" pitchFamily="49" charset="0"/>
              <a:cs typeface="Consolas" panose="020B0609020204030204" pitchFamily="49" charset="0"/>
            </a:endParaRPr>
          </a:p>
        </p:txBody>
      </p:sp>
      <p:sp>
        <p:nvSpPr>
          <p:cNvPr id="4" name="Foliennummernplatzhalter 3">
            <a:extLst>
              <a:ext uri="{FF2B5EF4-FFF2-40B4-BE49-F238E27FC236}">
                <a16:creationId xmlns:a16="http://schemas.microsoft.com/office/drawing/2014/main" id="{E6269838-D169-3D47-908E-8CB027FD209F}"/>
              </a:ext>
            </a:extLst>
          </p:cNvPr>
          <p:cNvSpPr>
            <a:spLocks noGrp="1"/>
          </p:cNvSpPr>
          <p:nvPr>
            <p:ph type="sldNum" sz="quarter" idx="12"/>
          </p:nvPr>
        </p:nvSpPr>
        <p:spPr/>
        <p:txBody>
          <a:bodyPr/>
          <a:lstStyle/>
          <a:p>
            <a:fld id="{67D67EBC-F92F-4A05-89A7-F3AE192919CB}" type="slidenum">
              <a:rPr lang="en-US" smtClean="0"/>
              <a:pPr/>
              <a:t>32</a:t>
            </a:fld>
            <a:endParaRPr lang="en-US"/>
          </a:p>
        </p:txBody>
      </p:sp>
      <p:sp>
        <p:nvSpPr>
          <p:cNvPr id="5" name="Textplatzhalter 4">
            <a:extLst>
              <a:ext uri="{FF2B5EF4-FFF2-40B4-BE49-F238E27FC236}">
                <a16:creationId xmlns:a16="http://schemas.microsoft.com/office/drawing/2014/main" id="{8FEB7002-6DFB-2B40-804B-BCCF9DE77A5D}"/>
              </a:ext>
            </a:extLst>
          </p:cNvPr>
          <p:cNvSpPr>
            <a:spLocks noGrp="1"/>
          </p:cNvSpPr>
          <p:nvPr>
            <p:ph type="body" sz="quarter" idx="13"/>
          </p:nvPr>
        </p:nvSpPr>
        <p:spPr/>
        <p:txBody>
          <a:bodyPr/>
          <a:lstStyle/>
          <a:p>
            <a:endParaRPr lang="de-DE" b="1" dirty="0">
              <a:solidFill>
                <a:srgbClr val="FF0000"/>
              </a:solidFill>
            </a:endParaRPr>
          </a:p>
          <a:p>
            <a:endParaRPr lang="de-DE" b="1" dirty="0">
              <a:solidFill>
                <a:srgbClr val="FF0000"/>
              </a:solidFill>
            </a:endParaRPr>
          </a:p>
          <a:p>
            <a:endParaRPr lang="de-DE" b="1" dirty="0"/>
          </a:p>
          <a:p>
            <a:endParaRPr lang="de-DE" dirty="0"/>
          </a:p>
          <a:p>
            <a:endParaRPr lang="de-CH" dirty="0"/>
          </a:p>
        </p:txBody>
      </p:sp>
      <p:pic>
        <p:nvPicPr>
          <p:cNvPr id="6" name="Grafik 5">
            <a:extLst>
              <a:ext uri="{FF2B5EF4-FFF2-40B4-BE49-F238E27FC236}">
                <a16:creationId xmlns:a16="http://schemas.microsoft.com/office/drawing/2014/main" id="{CAE7A0EA-1846-284F-BFEC-B0902880C555}"/>
              </a:ext>
            </a:extLst>
          </p:cNvPr>
          <p:cNvPicPr>
            <a:picLocks noChangeAspect="1"/>
          </p:cNvPicPr>
          <p:nvPr/>
        </p:nvPicPr>
        <p:blipFill>
          <a:blip r:embed="rId2"/>
          <a:stretch>
            <a:fillRect/>
          </a:stretch>
        </p:blipFill>
        <p:spPr>
          <a:xfrm>
            <a:off x="1216641" y="1249310"/>
            <a:ext cx="9955073" cy="4013857"/>
          </a:xfrm>
          <a:prstGeom prst="rect">
            <a:avLst/>
          </a:prstGeom>
        </p:spPr>
      </p:pic>
    </p:spTree>
    <p:extLst>
      <p:ext uri="{BB962C8B-B14F-4D97-AF65-F5344CB8AC3E}">
        <p14:creationId xmlns:p14="http://schemas.microsoft.com/office/powerpoint/2010/main" val="9168144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B02456-42DB-DE46-8982-FA28338DC28B}"/>
              </a:ext>
            </a:extLst>
          </p:cNvPr>
          <p:cNvSpPr>
            <a:spLocks noGrp="1"/>
          </p:cNvSpPr>
          <p:nvPr>
            <p:ph type="title"/>
          </p:nvPr>
        </p:nvSpPr>
        <p:spPr/>
        <p:txBody>
          <a:bodyPr/>
          <a:lstStyle/>
          <a:p>
            <a:r>
              <a:rPr lang="de-CH" sz="3200" dirty="0" err="1"/>
              <a:t>Generics</a:t>
            </a:r>
            <a:r>
              <a:rPr lang="de-CH" sz="3200" dirty="0"/>
              <a:t> und Collections </a:t>
            </a:r>
            <a:endParaRPr lang="de-DE" dirty="0"/>
          </a:p>
        </p:txBody>
      </p:sp>
      <p:sp>
        <p:nvSpPr>
          <p:cNvPr id="3" name="Fußzeilenplatzhalter 2">
            <a:extLst>
              <a:ext uri="{FF2B5EF4-FFF2-40B4-BE49-F238E27FC236}">
                <a16:creationId xmlns:a16="http://schemas.microsoft.com/office/drawing/2014/main" id="{6854A63A-AC80-C749-A643-BCFF096F13D0}"/>
              </a:ext>
            </a:extLst>
          </p:cNvPr>
          <p:cNvSpPr>
            <a:spLocks noGrp="1"/>
          </p:cNvSpPr>
          <p:nvPr>
            <p:ph type="ftr" sz="quarter" idx="11"/>
          </p:nvPr>
        </p:nvSpPr>
        <p:spPr/>
        <p:txBody>
          <a:bodyPr/>
          <a:lstStyle/>
          <a:p>
            <a:r>
              <a:rPr lang="de-DE" dirty="0" err="1">
                <a:latin typeface="Consolas" panose="020B0609020204030204" pitchFamily="49" charset="0"/>
                <a:cs typeface="Consolas" panose="020B0609020204030204" pitchFamily="49" charset="0"/>
              </a:rPr>
              <a:t>examples</a:t>
            </a:r>
            <a:r>
              <a:rPr lang="de-DE" dirty="0">
                <a:latin typeface="Consolas" panose="020B0609020204030204" pitchFamily="49" charset="0"/>
                <a:cs typeface="Consolas" panose="020B0609020204030204" pitchFamily="49" charset="0"/>
              </a:rPr>
              <a:t>/</a:t>
            </a:r>
            <a:r>
              <a:rPr lang="de-CH" dirty="0">
                <a:latin typeface="Consolas" panose="020B0609020204030204" pitchFamily="49" charset="0"/>
                <a:cs typeface="Consolas" panose="020B0609020204030204" pitchFamily="49" charset="0"/>
              </a:rPr>
              <a:t> </a:t>
            </a:r>
            <a:r>
              <a:rPr lang="de-CH" dirty="0" err="1">
                <a:latin typeface="Consolas" panose="020B0609020204030204" pitchFamily="49" charset="0"/>
                <a:cs typeface="Consolas" panose="020B0609020204030204" pitchFamily="49" charset="0"/>
              </a:rPr>
              <a:t>SimpleGenericMethodWithExtends.java</a:t>
            </a:r>
            <a:endParaRPr lang="de-CH" dirty="0">
              <a:latin typeface="Consolas" panose="020B0609020204030204" pitchFamily="49" charset="0"/>
              <a:cs typeface="Consolas" panose="020B0609020204030204" pitchFamily="49" charset="0"/>
            </a:endParaRPr>
          </a:p>
        </p:txBody>
      </p:sp>
      <p:sp>
        <p:nvSpPr>
          <p:cNvPr id="4" name="Foliennummernplatzhalter 3">
            <a:extLst>
              <a:ext uri="{FF2B5EF4-FFF2-40B4-BE49-F238E27FC236}">
                <a16:creationId xmlns:a16="http://schemas.microsoft.com/office/drawing/2014/main" id="{E6269838-D169-3D47-908E-8CB027FD209F}"/>
              </a:ext>
            </a:extLst>
          </p:cNvPr>
          <p:cNvSpPr>
            <a:spLocks noGrp="1"/>
          </p:cNvSpPr>
          <p:nvPr>
            <p:ph type="sldNum" sz="quarter" idx="12"/>
          </p:nvPr>
        </p:nvSpPr>
        <p:spPr/>
        <p:txBody>
          <a:bodyPr/>
          <a:lstStyle/>
          <a:p>
            <a:fld id="{67D67EBC-F92F-4A05-89A7-F3AE192919CB}" type="slidenum">
              <a:rPr lang="en-US" smtClean="0"/>
              <a:pPr/>
              <a:t>33</a:t>
            </a:fld>
            <a:endParaRPr lang="en-US"/>
          </a:p>
        </p:txBody>
      </p:sp>
      <p:sp>
        <p:nvSpPr>
          <p:cNvPr id="5" name="Textplatzhalter 4">
            <a:extLst>
              <a:ext uri="{FF2B5EF4-FFF2-40B4-BE49-F238E27FC236}">
                <a16:creationId xmlns:a16="http://schemas.microsoft.com/office/drawing/2014/main" id="{8FEB7002-6DFB-2B40-804B-BCCF9DE77A5D}"/>
              </a:ext>
            </a:extLst>
          </p:cNvPr>
          <p:cNvSpPr>
            <a:spLocks noGrp="1"/>
          </p:cNvSpPr>
          <p:nvPr>
            <p:ph type="body" sz="quarter" idx="13"/>
          </p:nvPr>
        </p:nvSpPr>
        <p:spPr/>
        <p:txBody>
          <a:bodyPr/>
          <a:lstStyle/>
          <a:p>
            <a:r>
              <a:rPr lang="de-CH" b="1" dirty="0" err="1">
                <a:solidFill>
                  <a:srgbClr val="00B050"/>
                </a:solidFill>
              </a:rPr>
              <a:t>Lower</a:t>
            </a:r>
            <a:r>
              <a:rPr lang="de-CH" b="1" dirty="0">
                <a:solidFill>
                  <a:srgbClr val="00B050"/>
                </a:solidFill>
              </a:rPr>
              <a:t> Type </a:t>
            </a:r>
            <a:r>
              <a:rPr lang="de-CH" b="1" dirty="0" err="1">
                <a:solidFill>
                  <a:srgbClr val="00B050"/>
                </a:solidFill>
              </a:rPr>
              <a:t>Bound</a:t>
            </a:r>
            <a:endParaRPr lang="de-CH" b="1" dirty="0">
              <a:solidFill>
                <a:srgbClr val="00B050"/>
              </a:solidFill>
            </a:endParaRPr>
          </a:p>
          <a:p>
            <a:endParaRPr lang="de-CH" altLang="de-DE" sz="2800" b="1" dirty="0">
              <a:solidFill>
                <a:srgbClr val="00B050"/>
              </a:solidFill>
              <a:latin typeface="Arial" panose="020B0604020202020204" pitchFamily="34" charset="0"/>
            </a:endParaRPr>
          </a:p>
          <a:p>
            <a:endParaRPr lang="de-CH" altLang="de-DE" sz="2800" b="1" dirty="0">
              <a:solidFill>
                <a:srgbClr val="00B050"/>
              </a:solidFill>
              <a:latin typeface="Arial" panose="020B0604020202020204" pitchFamily="34" charset="0"/>
            </a:endParaRPr>
          </a:p>
          <a:p>
            <a:endParaRPr lang="de-CH" altLang="de-DE" sz="2800" b="1" dirty="0">
              <a:solidFill>
                <a:srgbClr val="00B050"/>
              </a:solidFill>
              <a:latin typeface="Arial" panose="020B0604020202020204" pitchFamily="34" charset="0"/>
            </a:endParaRPr>
          </a:p>
          <a:p>
            <a:endParaRPr lang="de-CH" altLang="de-DE" sz="2800" b="1" dirty="0">
              <a:solidFill>
                <a:srgbClr val="00B050"/>
              </a:solidFill>
              <a:latin typeface="Arial" panose="020B0604020202020204" pitchFamily="34" charset="0"/>
            </a:endParaRPr>
          </a:p>
          <a:p>
            <a:endParaRPr lang="de-CH" altLang="de-DE" sz="2800" b="1" dirty="0">
              <a:solidFill>
                <a:srgbClr val="00B050"/>
              </a:solidFill>
              <a:latin typeface="Arial" panose="020B0604020202020204" pitchFamily="34" charset="0"/>
            </a:endParaRPr>
          </a:p>
          <a:p>
            <a:endParaRPr lang="de-CH" altLang="de-DE" sz="2800" b="1" dirty="0">
              <a:solidFill>
                <a:srgbClr val="00B050"/>
              </a:solidFill>
              <a:latin typeface="Arial" panose="020B0604020202020204" pitchFamily="34" charset="0"/>
            </a:endParaRPr>
          </a:p>
          <a:p>
            <a:endParaRPr lang="de-CH" altLang="de-DE" sz="2800" b="1" dirty="0">
              <a:solidFill>
                <a:srgbClr val="00B050"/>
              </a:solidFill>
              <a:latin typeface="Arial" panose="020B0604020202020204" pitchFamily="34" charset="0"/>
            </a:endParaRPr>
          </a:p>
          <a:p>
            <a:endParaRPr lang="fr-CH" altLang="de-DE" b="1" dirty="0">
              <a:solidFill>
                <a:srgbClr val="00B050"/>
              </a:solidFill>
            </a:endParaRPr>
          </a:p>
          <a:p>
            <a:r>
              <a:rPr lang="de-CH" altLang="de-DE" b="1" dirty="0">
                <a:solidFill>
                  <a:srgbClr val="FF0000"/>
                </a:solidFill>
              </a:rPr>
              <a:t>Zugriff NICHT erlaubt</a:t>
            </a:r>
          </a:p>
          <a:p>
            <a:r>
              <a:rPr lang="de-CH" altLang="de-DE" b="1" dirty="0">
                <a:solidFill>
                  <a:srgbClr val="00B050"/>
                </a:solidFill>
              </a:rPr>
              <a:t>Einfügen von Werten erlaubt</a:t>
            </a:r>
            <a:endParaRPr lang="en-US" altLang="de-DE" b="1" dirty="0">
              <a:solidFill>
                <a:srgbClr val="00B050"/>
              </a:solidFill>
            </a:endParaRPr>
          </a:p>
          <a:p>
            <a:endParaRPr lang="de-DE" b="1" dirty="0">
              <a:solidFill>
                <a:srgbClr val="FF0000"/>
              </a:solidFill>
            </a:endParaRPr>
          </a:p>
          <a:p>
            <a:endParaRPr lang="de-DE" b="1" dirty="0">
              <a:solidFill>
                <a:srgbClr val="FF0000"/>
              </a:solidFill>
            </a:endParaRPr>
          </a:p>
          <a:p>
            <a:endParaRPr lang="de-DE" b="1" dirty="0">
              <a:solidFill>
                <a:srgbClr val="FF0000"/>
              </a:solidFill>
            </a:endParaRPr>
          </a:p>
          <a:p>
            <a:endParaRPr lang="de-DE" b="1" dirty="0"/>
          </a:p>
          <a:p>
            <a:endParaRPr lang="de-DE" dirty="0"/>
          </a:p>
          <a:p>
            <a:endParaRPr lang="de-CH" dirty="0"/>
          </a:p>
        </p:txBody>
      </p:sp>
      <p:sp>
        <p:nvSpPr>
          <p:cNvPr id="6" name="Rechteck 5">
            <a:extLst>
              <a:ext uri="{FF2B5EF4-FFF2-40B4-BE49-F238E27FC236}">
                <a16:creationId xmlns:a16="http://schemas.microsoft.com/office/drawing/2014/main" id="{8D478024-3945-3A4C-8C0E-8D02423187CA}"/>
              </a:ext>
            </a:extLst>
          </p:cNvPr>
          <p:cNvSpPr/>
          <p:nvPr/>
        </p:nvSpPr>
        <p:spPr>
          <a:xfrm>
            <a:off x="462454" y="1968679"/>
            <a:ext cx="11130455" cy="3970318"/>
          </a:xfrm>
          <a:prstGeom prst="rect">
            <a:avLst/>
          </a:prstGeom>
        </p:spPr>
        <p:txBody>
          <a:bodyPr wrap="square">
            <a:spAutoFit/>
          </a:bodyPr>
          <a:lstStyle/>
          <a:p>
            <a:r>
              <a:rPr lang="de-CH" dirty="0" err="1">
                <a:solidFill>
                  <a:srgbClr val="7F0055"/>
                </a:solidFill>
                <a:latin typeface="Monaco" pitchFamily="2" charset="77"/>
              </a:rPr>
              <a:t>public</a:t>
            </a:r>
            <a:r>
              <a:rPr lang="de-CH" dirty="0">
                <a:latin typeface="Monaco" pitchFamily="2" charset="77"/>
              </a:rPr>
              <a:t> </a:t>
            </a:r>
            <a:r>
              <a:rPr lang="de-CH" dirty="0" err="1">
                <a:solidFill>
                  <a:srgbClr val="7F0055"/>
                </a:solidFill>
                <a:latin typeface="Monaco" pitchFamily="2" charset="77"/>
              </a:rPr>
              <a:t>static</a:t>
            </a:r>
            <a:r>
              <a:rPr lang="de-CH" dirty="0">
                <a:latin typeface="Monaco" pitchFamily="2" charset="77"/>
              </a:rPr>
              <a:t> </a:t>
            </a:r>
            <a:r>
              <a:rPr lang="de-CH" dirty="0" err="1">
                <a:solidFill>
                  <a:srgbClr val="7F0055"/>
                </a:solidFill>
                <a:latin typeface="Monaco" pitchFamily="2" charset="77"/>
              </a:rPr>
              <a:t>void</a:t>
            </a:r>
            <a:r>
              <a:rPr lang="de-CH" dirty="0">
                <a:latin typeface="Monaco" pitchFamily="2" charset="77"/>
              </a:rPr>
              <a:t> </a:t>
            </a:r>
            <a:r>
              <a:rPr lang="de-CH" dirty="0" err="1">
                <a:latin typeface="Monaco" pitchFamily="2" charset="77"/>
              </a:rPr>
              <a:t>main</a:t>
            </a:r>
            <a:r>
              <a:rPr lang="de-CH" dirty="0">
                <a:latin typeface="Monaco" pitchFamily="2" charset="77"/>
              </a:rPr>
              <a:t>(String[] </a:t>
            </a:r>
            <a:r>
              <a:rPr lang="de-CH" dirty="0" err="1">
                <a:solidFill>
                  <a:srgbClr val="6A3E3E"/>
                </a:solidFill>
                <a:latin typeface="Monaco" pitchFamily="2" charset="77"/>
              </a:rPr>
              <a:t>args</a:t>
            </a:r>
            <a:r>
              <a:rPr lang="de-CH" dirty="0">
                <a:latin typeface="Monaco" pitchFamily="2" charset="77"/>
              </a:rPr>
              <a:t>) {</a:t>
            </a:r>
          </a:p>
          <a:p>
            <a:r>
              <a:rPr lang="de-CH" dirty="0">
                <a:latin typeface="Monaco" pitchFamily="2" charset="77"/>
              </a:rPr>
              <a:t>    List&lt;</a:t>
            </a:r>
            <a:r>
              <a:rPr lang="de-CH" dirty="0" err="1">
                <a:latin typeface="Monaco" pitchFamily="2" charset="77"/>
              </a:rPr>
              <a:t>Number</a:t>
            </a:r>
            <a:r>
              <a:rPr lang="de-CH" dirty="0">
                <a:latin typeface="Monaco" pitchFamily="2" charset="77"/>
              </a:rPr>
              <a:t>&gt; </a:t>
            </a:r>
            <a:r>
              <a:rPr lang="de-CH" dirty="0" err="1">
                <a:solidFill>
                  <a:srgbClr val="6A3E3E"/>
                </a:solidFill>
                <a:latin typeface="Monaco" pitchFamily="2" charset="77"/>
              </a:rPr>
              <a:t>ints</a:t>
            </a:r>
            <a:r>
              <a:rPr lang="de-CH" dirty="0">
                <a:latin typeface="Monaco" pitchFamily="2" charset="77"/>
              </a:rPr>
              <a:t> = </a:t>
            </a:r>
            <a:r>
              <a:rPr lang="de-CH" dirty="0" err="1">
                <a:solidFill>
                  <a:srgbClr val="7F0055"/>
                </a:solidFill>
                <a:latin typeface="Monaco" pitchFamily="2" charset="77"/>
              </a:rPr>
              <a:t>new</a:t>
            </a:r>
            <a:r>
              <a:rPr lang="de-CH" dirty="0">
                <a:latin typeface="Monaco" pitchFamily="2" charset="77"/>
              </a:rPr>
              <a:t> </a:t>
            </a:r>
            <a:r>
              <a:rPr lang="de-CH" dirty="0" err="1">
                <a:latin typeface="Monaco" pitchFamily="2" charset="77"/>
              </a:rPr>
              <a:t>ArrayList</a:t>
            </a:r>
            <a:r>
              <a:rPr lang="de-CH" dirty="0">
                <a:latin typeface="Monaco" pitchFamily="2" charset="77"/>
              </a:rPr>
              <a:t>&lt;&gt;(</a:t>
            </a:r>
            <a:r>
              <a:rPr lang="de-CH" dirty="0" err="1">
                <a:latin typeface="Monaco" pitchFamily="2" charset="77"/>
              </a:rPr>
              <a:t>Arrays.asList</a:t>
            </a:r>
            <a:r>
              <a:rPr lang="de-CH" dirty="0">
                <a:latin typeface="Monaco" pitchFamily="2" charset="77"/>
              </a:rPr>
              <a:t>(1, 2, 3, 4, 5));</a:t>
            </a:r>
          </a:p>
          <a:p>
            <a:r>
              <a:rPr lang="de-CH" dirty="0">
                <a:latin typeface="Monaco" pitchFamily="2" charset="77"/>
              </a:rPr>
              <a:t>    </a:t>
            </a:r>
            <a:r>
              <a:rPr lang="de-CH" dirty="0" err="1">
                <a:latin typeface="Monaco" pitchFamily="2" charset="77"/>
              </a:rPr>
              <a:t>System.</a:t>
            </a:r>
            <a:r>
              <a:rPr lang="de-CH" dirty="0" err="1">
                <a:solidFill>
                  <a:srgbClr val="0000C0"/>
                </a:solidFill>
                <a:latin typeface="Monaco" pitchFamily="2" charset="77"/>
              </a:rPr>
              <a:t>out</a:t>
            </a:r>
            <a:r>
              <a:rPr lang="de-CH" dirty="0" err="1">
                <a:latin typeface="Monaco" pitchFamily="2" charset="77"/>
              </a:rPr>
              <a:t>.println</a:t>
            </a:r>
            <a:r>
              <a:rPr lang="de-CH" dirty="0">
                <a:latin typeface="Monaco" pitchFamily="2" charset="77"/>
              </a:rPr>
              <a:t>(</a:t>
            </a:r>
            <a:r>
              <a:rPr lang="de-CH" dirty="0" err="1">
                <a:latin typeface="Monaco" pitchFamily="2" charset="77"/>
              </a:rPr>
              <a:t>addVAT</a:t>
            </a:r>
            <a:r>
              <a:rPr lang="de-CH" dirty="0">
                <a:latin typeface="Monaco" pitchFamily="2" charset="77"/>
              </a:rPr>
              <a:t>(</a:t>
            </a:r>
            <a:r>
              <a:rPr lang="de-CH" dirty="0" err="1">
                <a:solidFill>
                  <a:srgbClr val="6A3E3E"/>
                </a:solidFill>
                <a:latin typeface="Monaco" pitchFamily="2" charset="77"/>
              </a:rPr>
              <a:t>ints</a:t>
            </a:r>
            <a:r>
              <a:rPr lang="de-CH" dirty="0">
                <a:latin typeface="Monaco" pitchFamily="2" charset="77"/>
              </a:rPr>
              <a:t>, 15));</a:t>
            </a:r>
          </a:p>
          <a:p>
            <a:endParaRPr lang="de-CH" dirty="0">
              <a:latin typeface="Monaco" pitchFamily="2" charset="77"/>
            </a:endParaRPr>
          </a:p>
          <a:p>
            <a:r>
              <a:rPr lang="de-CH" dirty="0">
                <a:latin typeface="Monaco" pitchFamily="2" charset="77"/>
              </a:rPr>
              <a:t>    List&lt;</a:t>
            </a:r>
            <a:r>
              <a:rPr lang="de-CH" dirty="0" err="1">
                <a:latin typeface="Monaco" pitchFamily="2" charset="77"/>
              </a:rPr>
              <a:t>Number</a:t>
            </a:r>
            <a:r>
              <a:rPr lang="de-CH" dirty="0">
                <a:latin typeface="Monaco" pitchFamily="2" charset="77"/>
              </a:rPr>
              <a:t>&gt; </a:t>
            </a:r>
            <a:r>
              <a:rPr lang="de-CH" dirty="0" err="1">
                <a:solidFill>
                  <a:srgbClr val="6A3E3E"/>
                </a:solidFill>
                <a:latin typeface="Monaco" pitchFamily="2" charset="77"/>
              </a:rPr>
              <a:t>doubles</a:t>
            </a:r>
            <a:r>
              <a:rPr lang="de-CH" dirty="0">
                <a:latin typeface="Monaco" pitchFamily="2" charset="77"/>
              </a:rPr>
              <a:t> = </a:t>
            </a:r>
            <a:r>
              <a:rPr lang="de-CH" dirty="0" err="1">
                <a:solidFill>
                  <a:srgbClr val="7F0055"/>
                </a:solidFill>
                <a:latin typeface="Monaco" pitchFamily="2" charset="77"/>
              </a:rPr>
              <a:t>new</a:t>
            </a:r>
            <a:r>
              <a:rPr lang="de-CH" dirty="0">
                <a:latin typeface="Monaco" pitchFamily="2" charset="77"/>
              </a:rPr>
              <a:t> </a:t>
            </a:r>
            <a:r>
              <a:rPr lang="de-CH" dirty="0" err="1">
                <a:latin typeface="Monaco" pitchFamily="2" charset="77"/>
              </a:rPr>
              <a:t>ArrayList</a:t>
            </a:r>
            <a:r>
              <a:rPr lang="de-CH" dirty="0">
                <a:latin typeface="Monaco" pitchFamily="2" charset="77"/>
              </a:rPr>
              <a:t>&lt;&gt;(</a:t>
            </a:r>
            <a:r>
              <a:rPr lang="de-CH" dirty="0" err="1">
                <a:latin typeface="Monaco" pitchFamily="2" charset="77"/>
              </a:rPr>
              <a:t>List.of</a:t>
            </a:r>
            <a:r>
              <a:rPr lang="de-CH" dirty="0">
                <a:latin typeface="Monaco" pitchFamily="2" charset="77"/>
              </a:rPr>
              <a:t>(1.5d, 2d, 3d));</a:t>
            </a:r>
          </a:p>
          <a:p>
            <a:r>
              <a:rPr lang="de-CH" dirty="0">
                <a:latin typeface="Monaco" pitchFamily="2" charset="77"/>
              </a:rPr>
              <a:t>    </a:t>
            </a:r>
            <a:r>
              <a:rPr lang="de-CH" dirty="0" err="1">
                <a:latin typeface="Monaco" pitchFamily="2" charset="77"/>
              </a:rPr>
              <a:t>System.</a:t>
            </a:r>
            <a:r>
              <a:rPr lang="de-CH" dirty="0" err="1">
                <a:solidFill>
                  <a:srgbClr val="0000C0"/>
                </a:solidFill>
                <a:latin typeface="Monaco" pitchFamily="2" charset="77"/>
              </a:rPr>
              <a:t>out</a:t>
            </a:r>
            <a:r>
              <a:rPr lang="de-CH" dirty="0" err="1">
                <a:latin typeface="Monaco" pitchFamily="2" charset="77"/>
              </a:rPr>
              <a:t>.println</a:t>
            </a:r>
            <a:r>
              <a:rPr lang="de-CH" dirty="0">
                <a:latin typeface="Monaco" pitchFamily="2" charset="77"/>
              </a:rPr>
              <a:t>(</a:t>
            </a:r>
            <a:r>
              <a:rPr lang="de-CH" dirty="0" err="1">
                <a:latin typeface="Monaco" pitchFamily="2" charset="77"/>
              </a:rPr>
              <a:t>addVAT</a:t>
            </a:r>
            <a:r>
              <a:rPr lang="de-CH" dirty="0">
                <a:latin typeface="Monaco" pitchFamily="2" charset="77"/>
              </a:rPr>
              <a:t>(</a:t>
            </a:r>
            <a:r>
              <a:rPr lang="de-CH" dirty="0" err="1">
                <a:solidFill>
                  <a:srgbClr val="6A3E3E"/>
                </a:solidFill>
                <a:latin typeface="Monaco" pitchFamily="2" charset="77"/>
              </a:rPr>
              <a:t>doubles</a:t>
            </a:r>
            <a:r>
              <a:rPr lang="de-CH" dirty="0">
                <a:latin typeface="Monaco" pitchFamily="2" charset="77"/>
              </a:rPr>
              <a:t>, 6.5d));</a:t>
            </a:r>
          </a:p>
          <a:p>
            <a:r>
              <a:rPr lang="de-CH" dirty="0">
                <a:latin typeface="Monaco" pitchFamily="2" charset="77"/>
              </a:rPr>
              <a:t>}</a:t>
            </a:r>
          </a:p>
          <a:p>
            <a:endParaRPr lang="de-CH" dirty="0">
              <a:solidFill>
                <a:srgbClr val="7F0055"/>
              </a:solidFill>
              <a:latin typeface="Monaco" pitchFamily="2" charset="77"/>
            </a:endParaRPr>
          </a:p>
          <a:p>
            <a:r>
              <a:rPr lang="de-CH" dirty="0">
                <a:solidFill>
                  <a:srgbClr val="7F0055"/>
                </a:solidFill>
                <a:latin typeface="Monaco" pitchFamily="2" charset="77"/>
              </a:rPr>
              <a:t>private</a:t>
            </a:r>
            <a:r>
              <a:rPr lang="de-CH" dirty="0">
                <a:latin typeface="Monaco" pitchFamily="2" charset="77"/>
              </a:rPr>
              <a:t> </a:t>
            </a:r>
            <a:r>
              <a:rPr lang="de-CH" dirty="0" err="1">
                <a:solidFill>
                  <a:srgbClr val="7F0055"/>
                </a:solidFill>
                <a:latin typeface="Monaco" pitchFamily="2" charset="77"/>
              </a:rPr>
              <a:t>static</a:t>
            </a:r>
            <a:r>
              <a:rPr lang="de-CH" dirty="0">
                <a:latin typeface="Monaco" pitchFamily="2" charset="77"/>
              </a:rPr>
              <a:t> List&lt;?&gt; </a:t>
            </a:r>
            <a:r>
              <a:rPr lang="de-CH" dirty="0" err="1">
                <a:latin typeface="Monaco" pitchFamily="2" charset="77"/>
              </a:rPr>
              <a:t>addVAT</a:t>
            </a:r>
            <a:r>
              <a:rPr lang="de-CH" dirty="0">
                <a:latin typeface="Monaco" pitchFamily="2" charset="77"/>
              </a:rPr>
              <a:t>(List&lt;? </a:t>
            </a:r>
            <a:r>
              <a:rPr lang="de-CH" dirty="0">
                <a:solidFill>
                  <a:srgbClr val="7F0055"/>
                </a:solidFill>
                <a:latin typeface="Monaco" pitchFamily="2" charset="77"/>
              </a:rPr>
              <a:t>super</a:t>
            </a:r>
            <a:r>
              <a:rPr lang="de-CH" dirty="0">
                <a:latin typeface="Monaco" pitchFamily="2" charset="77"/>
              </a:rPr>
              <a:t> </a:t>
            </a:r>
            <a:r>
              <a:rPr lang="de-CH" dirty="0" err="1">
                <a:latin typeface="Monaco" pitchFamily="2" charset="77"/>
              </a:rPr>
              <a:t>Number</a:t>
            </a:r>
            <a:r>
              <a:rPr lang="de-CH" dirty="0">
                <a:latin typeface="Monaco" pitchFamily="2" charset="77"/>
              </a:rPr>
              <a:t>&gt; </a:t>
            </a:r>
            <a:r>
              <a:rPr lang="de-CH" dirty="0" err="1">
                <a:solidFill>
                  <a:srgbClr val="6A3E3E"/>
                </a:solidFill>
                <a:latin typeface="Monaco" pitchFamily="2" charset="77"/>
              </a:rPr>
              <a:t>numbers</a:t>
            </a:r>
            <a:r>
              <a:rPr lang="de-CH" dirty="0">
                <a:latin typeface="Monaco" pitchFamily="2" charset="77"/>
              </a:rPr>
              <a:t>, </a:t>
            </a:r>
            <a:r>
              <a:rPr lang="de-CH" dirty="0" err="1">
                <a:latin typeface="Monaco" pitchFamily="2" charset="77"/>
              </a:rPr>
              <a:t>Number</a:t>
            </a:r>
            <a:r>
              <a:rPr lang="de-CH" dirty="0">
                <a:latin typeface="Monaco" pitchFamily="2" charset="77"/>
              </a:rPr>
              <a:t> </a:t>
            </a:r>
            <a:r>
              <a:rPr lang="de-CH" dirty="0" err="1">
                <a:solidFill>
                  <a:srgbClr val="6A3E3E"/>
                </a:solidFill>
                <a:latin typeface="Monaco" pitchFamily="2" charset="77"/>
              </a:rPr>
              <a:t>sum</a:t>
            </a:r>
            <a:r>
              <a:rPr lang="de-CH" dirty="0">
                <a:latin typeface="Monaco" pitchFamily="2" charset="77"/>
              </a:rPr>
              <a:t>) {</a:t>
            </a:r>
          </a:p>
          <a:p>
            <a:r>
              <a:rPr lang="de-CH" dirty="0">
                <a:solidFill>
                  <a:srgbClr val="3F7F5F"/>
                </a:solidFill>
                <a:latin typeface="Monaco" pitchFamily="2" charset="77"/>
              </a:rPr>
              <a:t>    // </a:t>
            </a:r>
            <a:r>
              <a:rPr lang="de-CH" dirty="0" err="1">
                <a:solidFill>
                  <a:srgbClr val="3F7F5F"/>
                </a:solidFill>
                <a:latin typeface="Monaco" pitchFamily="2" charset="77"/>
              </a:rPr>
              <a:t>add</a:t>
            </a:r>
            <a:r>
              <a:rPr lang="de-CH" dirty="0">
                <a:solidFill>
                  <a:srgbClr val="3F7F5F"/>
                </a:solidFill>
                <a:latin typeface="Monaco" pitchFamily="2" charset="77"/>
              </a:rPr>
              <a:t> VAT</a:t>
            </a:r>
          </a:p>
          <a:p>
            <a:r>
              <a:rPr lang="de-CH" dirty="0">
                <a:solidFill>
                  <a:srgbClr val="6A3E3E"/>
                </a:solidFill>
                <a:latin typeface="Monaco" pitchFamily="2" charset="77"/>
              </a:rPr>
              <a:t>    </a:t>
            </a:r>
            <a:r>
              <a:rPr lang="de-CH" dirty="0" err="1">
                <a:solidFill>
                  <a:srgbClr val="6A3E3E"/>
                </a:solidFill>
                <a:latin typeface="Monaco" pitchFamily="2" charset="77"/>
              </a:rPr>
              <a:t>numbers</a:t>
            </a:r>
            <a:r>
              <a:rPr lang="de-CH" dirty="0" err="1">
                <a:latin typeface="Monaco" pitchFamily="2" charset="77"/>
              </a:rPr>
              <a:t>.add</a:t>
            </a:r>
            <a:r>
              <a:rPr lang="de-CH" dirty="0">
                <a:latin typeface="Monaco" pitchFamily="2" charset="77"/>
              </a:rPr>
              <a:t>(</a:t>
            </a:r>
            <a:r>
              <a:rPr lang="de-CH" dirty="0" err="1">
                <a:solidFill>
                  <a:srgbClr val="6A3E3E"/>
                </a:solidFill>
                <a:latin typeface="Monaco" pitchFamily="2" charset="77"/>
              </a:rPr>
              <a:t>sum</a:t>
            </a:r>
            <a:r>
              <a:rPr lang="de-CH" dirty="0" err="1">
                <a:latin typeface="Monaco" pitchFamily="2" charset="77"/>
              </a:rPr>
              <a:t>.doubleValue</a:t>
            </a:r>
            <a:r>
              <a:rPr lang="de-CH" dirty="0">
                <a:latin typeface="Monaco" pitchFamily="2" charset="77"/>
              </a:rPr>
              <a:t>() * 0.19d);</a:t>
            </a:r>
          </a:p>
          <a:p>
            <a:r>
              <a:rPr lang="de-CH" dirty="0">
                <a:solidFill>
                  <a:srgbClr val="7F0055"/>
                </a:solidFill>
                <a:latin typeface="Monaco" pitchFamily="2" charset="77"/>
              </a:rPr>
              <a:t>    </a:t>
            </a:r>
            <a:r>
              <a:rPr lang="de-CH" dirty="0" err="1">
                <a:solidFill>
                  <a:srgbClr val="7F0055"/>
                </a:solidFill>
                <a:latin typeface="Monaco" pitchFamily="2" charset="77"/>
              </a:rPr>
              <a:t>return</a:t>
            </a:r>
            <a:r>
              <a:rPr lang="de-CH" dirty="0">
                <a:solidFill>
                  <a:srgbClr val="000000"/>
                </a:solidFill>
                <a:latin typeface="Monaco" pitchFamily="2" charset="77"/>
              </a:rPr>
              <a:t> </a:t>
            </a:r>
            <a:r>
              <a:rPr lang="de-CH" dirty="0" err="1">
                <a:solidFill>
                  <a:srgbClr val="6A3E3E"/>
                </a:solidFill>
                <a:latin typeface="Monaco" pitchFamily="2" charset="77"/>
              </a:rPr>
              <a:t>numbers</a:t>
            </a:r>
            <a:r>
              <a:rPr lang="de-CH" dirty="0">
                <a:solidFill>
                  <a:srgbClr val="000000"/>
                </a:solidFill>
                <a:latin typeface="Monaco" pitchFamily="2" charset="77"/>
              </a:rPr>
              <a:t>;</a:t>
            </a:r>
            <a:endParaRPr lang="de-CH" dirty="0">
              <a:solidFill>
                <a:srgbClr val="6A3E3E"/>
              </a:solidFill>
              <a:latin typeface="Monaco" pitchFamily="2" charset="77"/>
            </a:endParaRPr>
          </a:p>
          <a:p>
            <a:r>
              <a:rPr lang="de-CH" dirty="0">
                <a:latin typeface="Monaco" pitchFamily="2" charset="77"/>
              </a:rPr>
              <a:t>}</a:t>
            </a:r>
          </a:p>
          <a:p>
            <a:endParaRPr lang="de-CH" dirty="0">
              <a:effectLst/>
              <a:latin typeface="Monaco" pitchFamily="2" charset="77"/>
            </a:endParaRPr>
          </a:p>
        </p:txBody>
      </p:sp>
    </p:spTree>
    <p:extLst>
      <p:ext uri="{BB962C8B-B14F-4D97-AF65-F5344CB8AC3E}">
        <p14:creationId xmlns:p14="http://schemas.microsoft.com/office/powerpoint/2010/main" val="21606485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B02456-42DB-DE46-8982-FA28338DC28B}"/>
              </a:ext>
            </a:extLst>
          </p:cNvPr>
          <p:cNvSpPr>
            <a:spLocks noGrp="1"/>
          </p:cNvSpPr>
          <p:nvPr>
            <p:ph type="title"/>
          </p:nvPr>
        </p:nvSpPr>
        <p:spPr/>
        <p:txBody>
          <a:bodyPr/>
          <a:lstStyle/>
          <a:p>
            <a:r>
              <a:rPr lang="de-CH" sz="3200" dirty="0" err="1"/>
              <a:t>Generics</a:t>
            </a:r>
            <a:r>
              <a:rPr lang="de-CH" sz="3200" dirty="0"/>
              <a:t> und Collections </a:t>
            </a:r>
            <a:endParaRPr lang="de-DE" dirty="0"/>
          </a:p>
        </p:txBody>
      </p:sp>
      <p:sp>
        <p:nvSpPr>
          <p:cNvPr id="3" name="Fußzeilenplatzhalter 2">
            <a:extLst>
              <a:ext uri="{FF2B5EF4-FFF2-40B4-BE49-F238E27FC236}">
                <a16:creationId xmlns:a16="http://schemas.microsoft.com/office/drawing/2014/main" id="{6854A63A-AC80-C749-A643-BCFF096F13D0}"/>
              </a:ext>
            </a:extLst>
          </p:cNvPr>
          <p:cNvSpPr>
            <a:spLocks noGrp="1"/>
          </p:cNvSpPr>
          <p:nvPr>
            <p:ph type="ftr" sz="quarter" idx="11"/>
          </p:nvPr>
        </p:nvSpPr>
        <p:spPr/>
        <p:txBody>
          <a:bodyPr/>
          <a:lstStyle/>
          <a:p>
            <a:r>
              <a:rPr lang="de-DE" noProof="0" dirty="0" err="1">
                <a:latin typeface="Consolas" panose="020B0609020204030204" pitchFamily="49" charset="0"/>
                <a:cs typeface="Consolas" panose="020B0609020204030204" pitchFamily="49" charset="0"/>
              </a:rPr>
              <a:t>examples</a:t>
            </a:r>
            <a:r>
              <a:rPr lang="de-DE" noProof="0" dirty="0">
                <a:latin typeface="Consolas" panose="020B0609020204030204" pitchFamily="49" charset="0"/>
                <a:cs typeface="Consolas" panose="020B0609020204030204" pitchFamily="49" charset="0"/>
              </a:rPr>
              <a:t>/</a:t>
            </a:r>
            <a:r>
              <a:rPr lang="de-CH" dirty="0">
                <a:latin typeface="Consolas" panose="020B0609020204030204" pitchFamily="49" charset="0"/>
                <a:cs typeface="Consolas" panose="020B0609020204030204" pitchFamily="49" charset="0"/>
              </a:rPr>
              <a:t> </a:t>
            </a:r>
            <a:r>
              <a:rPr lang="de-CH" dirty="0" err="1">
                <a:latin typeface="Consolas" panose="020B0609020204030204" pitchFamily="49" charset="0"/>
                <a:cs typeface="Consolas" panose="020B0609020204030204" pitchFamily="49" charset="0"/>
              </a:rPr>
              <a:t>SimpleGenericMethodWithExtends.java</a:t>
            </a:r>
            <a:endParaRPr lang="de-CH" dirty="0">
              <a:latin typeface="Consolas" panose="020B0609020204030204" pitchFamily="49" charset="0"/>
              <a:cs typeface="Consolas" panose="020B0609020204030204" pitchFamily="49" charset="0"/>
            </a:endParaRPr>
          </a:p>
        </p:txBody>
      </p:sp>
      <p:sp>
        <p:nvSpPr>
          <p:cNvPr id="4" name="Foliennummernplatzhalter 3">
            <a:extLst>
              <a:ext uri="{FF2B5EF4-FFF2-40B4-BE49-F238E27FC236}">
                <a16:creationId xmlns:a16="http://schemas.microsoft.com/office/drawing/2014/main" id="{E6269838-D169-3D47-908E-8CB027FD209F}"/>
              </a:ext>
            </a:extLst>
          </p:cNvPr>
          <p:cNvSpPr>
            <a:spLocks noGrp="1"/>
          </p:cNvSpPr>
          <p:nvPr>
            <p:ph type="sldNum" sz="quarter" idx="12"/>
          </p:nvPr>
        </p:nvSpPr>
        <p:spPr/>
        <p:txBody>
          <a:bodyPr/>
          <a:lstStyle/>
          <a:p>
            <a:fld id="{67D67EBC-F92F-4A05-89A7-F3AE192919CB}" type="slidenum">
              <a:rPr lang="en-US" smtClean="0"/>
              <a:pPr/>
              <a:t>34</a:t>
            </a:fld>
            <a:endParaRPr lang="en-US"/>
          </a:p>
        </p:txBody>
      </p:sp>
      <p:sp>
        <p:nvSpPr>
          <p:cNvPr id="5" name="Textplatzhalter 4">
            <a:extLst>
              <a:ext uri="{FF2B5EF4-FFF2-40B4-BE49-F238E27FC236}">
                <a16:creationId xmlns:a16="http://schemas.microsoft.com/office/drawing/2014/main" id="{8FEB7002-6DFB-2B40-804B-BCCF9DE77A5D}"/>
              </a:ext>
            </a:extLst>
          </p:cNvPr>
          <p:cNvSpPr>
            <a:spLocks noGrp="1"/>
          </p:cNvSpPr>
          <p:nvPr>
            <p:ph type="body" sz="quarter" idx="13"/>
          </p:nvPr>
        </p:nvSpPr>
        <p:spPr/>
        <p:txBody>
          <a:bodyPr/>
          <a:lstStyle/>
          <a:p>
            <a:endParaRPr lang="de-DE" b="1" dirty="0">
              <a:solidFill>
                <a:srgbClr val="FF0000"/>
              </a:solidFill>
            </a:endParaRPr>
          </a:p>
          <a:p>
            <a:endParaRPr lang="de-DE" b="1" dirty="0">
              <a:solidFill>
                <a:srgbClr val="FF0000"/>
              </a:solidFill>
            </a:endParaRPr>
          </a:p>
          <a:p>
            <a:endParaRPr lang="de-DE" b="1" dirty="0"/>
          </a:p>
          <a:p>
            <a:endParaRPr lang="de-DE" dirty="0"/>
          </a:p>
          <a:p>
            <a:endParaRPr lang="de-CH" dirty="0"/>
          </a:p>
        </p:txBody>
      </p:sp>
      <p:sp>
        <p:nvSpPr>
          <p:cNvPr id="9" name="Rechteck 8">
            <a:extLst>
              <a:ext uri="{FF2B5EF4-FFF2-40B4-BE49-F238E27FC236}">
                <a16:creationId xmlns:a16="http://schemas.microsoft.com/office/drawing/2014/main" id="{DC555755-F69A-E340-B454-A58F02A14A80}"/>
              </a:ext>
            </a:extLst>
          </p:cNvPr>
          <p:cNvSpPr/>
          <p:nvPr/>
        </p:nvSpPr>
        <p:spPr>
          <a:xfrm>
            <a:off x="536027" y="5571195"/>
            <a:ext cx="6096000" cy="646331"/>
          </a:xfrm>
          <a:prstGeom prst="rect">
            <a:avLst/>
          </a:prstGeom>
        </p:spPr>
        <p:txBody>
          <a:bodyPr>
            <a:spAutoFit/>
          </a:bodyPr>
          <a:lstStyle/>
          <a:p>
            <a:r>
              <a:rPr lang="de-CH" altLang="de-DE" b="1" dirty="0">
                <a:solidFill>
                  <a:srgbClr val="00B050"/>
                </a:solidFill>
              </a:rPr>
              <a:t>Zugriff erlaubt</a:t>
            </a:r>
          </a:p>
          <a:p>
            <a:r>
              <a:rPr lang="de-CH" altLang="de-DE" b="1" dirty="0">
                <a:solidFill>
                  <a:srgbClr val="00B050"/>
                </a:solidFill>
              </a:rPr>
              <a:t>Einfügen von Werten erlaubt</a:t>
            </a:r>
            <a:endParaRPr lang="en-US" altLang="de-DE" b="1" dirty="0">
              <a:solidFill>
                <a:srgbClr val="00B050"/>
              </a:solidFill>
            </a:endParaRPr>
          </a:p>
        </p:txBody>
      </p:sp>
      <p:pic>
        <p:nvPicPr>
          <p:cNvPr id="7" name="Grafik 6">
            <a:extLst>
              <a:ext uri="{FF2B5EF4-FFF2-40B4-BE49-F238E27FC236}">
                <a16:creationId xmlns:a16="http://schemas.microsoft.com/office/drawing/2014/main" id="{1384FC08-5DFF-8E4E-9C2B-B0367D9F17F8}"/>
              </a:ext>
            </a:extLst>
          </p:cNvPr>
          <p:cNvPicPr>
            <a:picLocks noChangeAspect="1"/>
          </p:cNvPicPr>
          <p:nvPr/>
        </p:nvPicPr>
        <p:blipFill>
          <a:blip r:embed="rId2"/>
          <a:stretch>
            <a:fillRect/>
          </a:stretch>
        </p:blipFill>
        <p:spPr>
          <a:xfrm>
            <a:off x="1073640" y="1435948"/>
            <a:ext cx="10044719" cy="3342345"/>
          </a:xfrm>
          <a:prstGeom prst="rect">
            <a:avLst/>
          </a:prstGeom>
        </p:spPr>
      </p:pic>
      <p:pic>
        <p:nvPicPr>
          <p:cNvPr id="8" name="Grafik 7">
            <a:extLst>
              <a:ext uri="{FF2B5EF4-FFF2-40B4-BE49-F238E27FC236}">
                <a16:creationId xmlns:a16="http://schemas.microsoft.com/office/drawing/2014/main" id="{4700405E-D09D-EF4B-8ADF-3605208CE0B7}"/>
              </a:ext>
            </a:extLst>
          </p:cNvPr>
          <p:cNvPicPr>
            <a:picLocks noChangeAspect="1"/>
          </p:cNvPicPr>
          <p:nvPr/>
        </p:nvPicPr>
        <p:blipFill>
          <a:blip r:embed="rId3"/>
          <a:stretch>
            <a:fillRect/>
          </a:stretch>
        </p:blipFill>
        <p:spPr>
          <a:xfrm>
            <a:off x="4690243" y="4923199"/>
            <a:ext cx="7112000" cy="1574800"/>
          </a:xfrm>
          <a:prstGeom prst="rect">
            <a:avLst/>
          </a:prstGeom>
        </p:spPr>
      </p:pic>
    </p:spTree>
    <p:extLst>
      <p:ext uri="{BB962C8B-B14F-4D97-AF65-F5344CB8AC3E}">
        <p14:creationId xmlns:p14="http://schemas.microsoft.com/office/powerpoint/2010/main" val="40462498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B02456-42DB-DE46-8982-FA28338DC28B}"/>
              </a:ext>
            </a:extLst>
          </p:cNvPr>
          <p:cNvSpPr>
            <a:spLocks noGrp="1"/>
          </p:cNvSpPr>
          <p:nvPr>
            <p:ph type="title"/>
          </p:nvPr>
        </p:nvSpPr>
        <p:spPr/>
        <p:txBody>
          <a:bodyPr/>
          <a:lstStyle/>
          <a:p>
            <a:r>
              <a:rPr lang="de-CH" sz="3200" dirty="0" err="1"/>
              <a:t>Generics</a:t>
            </a:r>
            <a:r>
              <a:rPr lang="de-CH" sz="3200" dirty="0"/>
              <a:t> und Collections </a:t>
            </a:r>
            <a:endParaRPr lang="de-DE" dirty="0"/>
          </a:p>
        </p:txBody>
      </p:sp>
      <p:sp>
        <p:nvSpPr>
          <p:cNvPr id="3" name="Fußzeilenplatzhalter 2">
            <a:extLst>
              <a:ext uri="{FF2B5EF4-FFF2-40B4-BE49-F238E27FC236}">
                <a16:creationId xmlns:a16="http://schemas.microsoft.com/office/drawing/2014/main" id="{6854A63A-AC80-C749-A643-BCFF096F13D0}"/>
              </a:ext>
            </a:extLst>
          </p:cNvPr>
          <p:cNvSpPr>
            <a:spLocks noGrp="1"/>
          </p:cNvSpPr>
          <p:nvPr>
            <p:ph type="ftr" sz="quarter" idx="11"/>
          </p:nvPr>
        </p:nvSpPr>
        <p:spPr/>
        <p:txBody>
          <a:bodyPr/>
          <a:lstStyle/>
          <a:p>
            <a:endParaRPr lang="de-DE" noProof="0"/>
          </a:p>
        </p:txBody>
      </p:sp>
      <p:sp>
        <p:nvSpPr>
          <p:cNvPr id="4" name="Foliennummernplatzhalter 3">
            <a:extLst>
              <a:ext uri="{FF2B5EF4-FFF2-40B4-BE49-F238E27FC236}">
                <a16:creationId xmlns:a16="http://schemas.microsoft.com/office/drawing/2014/main" id="{E6269838-D169-3D47-908E-8CB027FD209F}"/>
              </a:ext>
            </a:extLst>
          </p:cNvPr>
          <p:cNvSpPr>
            <a:spLocks noGrp="1"/>
          </p:cNvSpPr>
          <p:nvPr>
            <p:ph type="sldNum" sz="quarter" idx="12"/>
          </p:nvPr>
        </p:nvSpPr>
        <p:spPr/>
        <p:txBody>
          <a:bodyPr/>
          <a:lstStyle/>
          <a:p>
            <a:fld id="{67D67EBC-F92F-4A05-89A7-F3AE192919CB}" type="slidenum">
              <a:rPr lang="en-US" smtClean="0"/>
              <a:pPr/>
              <a:t>35</a:t>
            </a:fld>
            <a:endParaRPr lang="en-US"/>
          </a:p>
        </p:txBody>
      </p:sp>
      <p:sp>
        <p:nvSpPr>
          <p:cNvPr id="5" name="Textplatzhalter 4">
            <a:extLst>
              <a:ext uri="{FF2B5EF4-FFF2-40B4-BE49-F238E27FC236}">
                <a16:creationId xmlns:a16="http://schemas.microsoft.com/office/drawing/2014/main" id="{8FEB7002-6DFB-2B40-804B-BCCF9DE77A5D}"/>
              </a:ext>
            </a:extLst>
          </p:cNvPr>
          <p:cNvSpPr>
            <a:spLocks noGrp="1"/>
          </p:cNvSpPr>
          <p:nvPr>
            <p:ph type="body" sz="quarter" idx="13"/>
          </p:nvPr>
        </p:nvSpPr>
        <p:spPr/>
        <p:txBody>
          <a:bodyPr/>
          <a:lstStyle/>
          <a:p>
            <a:r>
              <a:rPr lang="de-CH" b="1" dirty="0">
                <a:solidFill>
                  <a:srgbClr val="FF0000"/>
                </a:solidFill>
              </a:rPr>
              <a:t>Schreiben wir doch mal eine </a:t>
            </a:r>
            <a:r>
              <a:rPr lang="de-CH" b="1" dirty="0" err="1">
                <a:solidFill>
                  <a:srgbClr val="FF0000"/>
                </a:solidFill>
              </a:rPr>
              <a:t>copy</a:t>
            </a:r>
            <a:r>
              <a:rPr lang="de-CH" b="1" dirty="0">
                <a:solidFill>
                  <a:srgbClr val="FF0000"/>
                </a:solidFill>
              </a:rPr>
              <a:t>()-Funktionalität</a:t>
            </a:r>
            <a:endParaRPr lang="en-US" altLang="de-DE" sz="2800" dirty="0">
              <a:solidFill>
                <a:schemeClr val="tx1"/>
              </a:solidFill>
              <a:latin typeface="Arial" panose="020B0604020202020204" pitchFamily="34" charset="0"/>
            </a:endParaRPr>
          </a:p>
          <a:p>
            <a:endParaRPr lang="de-DE" b="1" dirty="0">
              <a:solidFill>
                <a:srgbClr val="FF0000"/>
              </a:solidFill>
            </a:endParaRPr>
          </a:p>
          <a:p>
            <a:endParaRPr lang="de-DE" b="1" dirty="0">
              <a:solidFill>
                <a:srgbClr val="FF0000"/>
              </a:solidFill>
            </a:endParaRPr>
          </a:p>
          <a:p>
            <a:endParaRPr lang="de-DE" b="1" dirty="0">
              <a:solidFill>
                <a:srgbClr val="FF0000"/>
              </a:solidFill>
            </a:endParaRPr>
          </a:p>
          <a:p>
            <a:endParaRPr lang="de-DE" b="1" dirty="0"/>
          </a:p>
          <a:p>
            <a:endParaRPr lang="de-DE" dirty="0"/>
          </a:p>
          <a:p>
            <a:endParaRPr lang="de-CH" dirty="0"/>
          </a:p>
        </p:txBody>
      </p:sp>
      <p:sp>
        <p:nvSpPr>
          <p:cNvPr id="6" name="Rechteck 5">
            <a:extLst>
              <a:ext uri="{FF2B5EF4-FFF2-40B4-BE49-F238E27FC236}">
                <a16:creationId xmlns:a16="http://schemas.microsoft.com/office/drawing/2014/main" id="{7AD81267-69D5-7F49-B9F1-38CBAB03F641}"/>
              </a:ext>
            </a:extLst>
          </p:cNvPr>
          <p:cNvSpPr/>
          <p:nvPr/>
        </p:nvSpPr>
        <p:spPr>
          <a:xfrm>
            <a:off x="385650" y="2173464"/>
            <a:ext cx="11434876" cy="1477328"/>
          </a:xfrm>
          <a:prstGeom prst="rect">
            <a:avLst/>
          </a:prstGeom>
        </p:spPr>
        <p:txBody>
          <a:bodyPr wrap="square">
            <a:spAutoFit/>
          </a:bodyPr>
          <a:lstStyle/>
          <a:p>
            <a:r>
              <a:rPr lang="de-CH" dirty="0" err="1">
                <a:solidFill>
                  <a:srgbClr val="7F0055"/>
                </a:solidFill>
                <a:latin typeface="Monaco" pitchFamily="2" charset="77"/>
              </a:rPr>
              <a:t>public</a:t>
            </a:r>
            <a:r>
              <a:rPr lang="de-CH" dirty="0">
                <a:latin typeface="Monaco" pitchFamily="2" charset="77"/>
              </a:rPr>
              <a:t> </a:t>
            </a:r>
            <a:r>
              <a:rPr lang="de-CH" dirty="0" err="1">
                <a:solidFill>
                  <a:srgbClr val="7F0055"/>
                </a:solidFill>
                <a:latin typeface="Monaco" pitchFamily="2" charset="77"/>
              </a:rPr>
              <a:t>static</a:t>
            </a:r>
            <a:r>
              <a:rPr lang="de-CH" dirty="0">
                <a:latin typeface="Monaco" pitchFamily="2" charset="77"/>
              </a:rPr>
              <a:t> </a:t>
            </a:r>
            <a:r>
              <a:rPr lang="de-CH" dirty="0" err="1">
                <a:solidFill>
                  <a:srgbClr val="7F0055"/>
                </a:solidFill>
                <a:latin typeface="Monaco" pitchFamily="2" charset="77"/>
              </a:rPr>
              <a:t>void</a:t>
            </a:r>
            <a:r>
              <a:rPr lang="de-CH" dirty="0">
                <a:latin typeface="Monaco" pitchFamily="2" charset="77"/>
              </a:rPr>
              <a:t> </a:t>
            </a:r>
            <a:r>
              <a:rPr lang="de-CH" dirty="0" err="1">
                <a:latin typeface="Monaco" pitchFamily="2" charset="77"/>
              </a:rPr>
              <a:t>copy</a:t>
            </a:r>
            <a:r>
              <a:rPr lang="de-CH" dirty="0">
                <a:latin typeface="Monaco" pitchFamily="2" charset="77"/>
              </a:rPr>
              <a:t>(</a:t>
            </a:r>
            <a:r>
              <a:rPr lang="de-CH" dirty="0">
                <a:solidFill>
                  <a:srgbClr val="7F0055"/>
                </a:solidFill>
                <a:latin typeface="Monaco" pitchFamily="2" charset="77"/>
              </a:rPr>
              <a:t>final</a:t>
            </a:r>
            <a:r>
              <a:rPr lang="de-CH" dirty="0">
                <a:latin typeface="Monaco" pitchFamily="2" charset="77"/>
              </a:rPr>
              <a:t> List&lt;</a:t>
            </a:r>
            <a:r>
              <a:rPr lang="de-CH" dirty="0" err="1">
                <a:latin typeface="Monaco" pitchFamily="2" charset="77"/>
              </a:rPr>
              <a:t>BaseFigure</a:t>
            </a:r>
            <a:r>
              <a:rPr lang="de-CH" dirty="0">
                <a:latin typeface="Monaco" pitchFamily="2" charset="77"/>
              </a:rPr>
              <a:t>&gt; </a:t>
            </a:r>
            <a:r>
              <a:rPr lang="de-CH" dirty="0" err="1">
                <a:solidFill>
                  <a:srgbClr val="6A3E3E"/>
                </a:solidFill>
                <a:latin typeface="Monaco" pitchFamily="2" charset="77"/>
              </a:rPr>
              <a:t>src</a:t>
            </a:r>
            <a:r>
              <a:rPr lang="de-CH" dirty="0">
                <a:latin typeface="Monaco" pitchFamily="2" charset="77"/>
              </a:rPr>
              <a:t>, </a:t>
            </a:r>
            <a:r>
              <a:rPr lang="de-CH" dirty="0">
                <a:solidFill>
                  <a:srgbClr val="7F0055"/>
                </a:solidFill>
                <a:latin typeface="Monaco" pitchFamily="2" charset="77"/>
              </a:rPr>
              <a:t>final</a:t>
            </a:r>
            <a:r>
              <a:rPr lang="de-CH" dirty="0">
                <a:latin typeface="Monaco" pitchFamily="2" charset="77"/>
              </a:rPr>
              <a:t> List&lt;</a:t>
            </a:r>
            <a:r>
              <a:rPr lang="de-CH" dirty="0" err="1">
                <a:latin typeface="Monaco" pitchFamily="2" charset="77"/>
              </a:rPr>
              <a:t>BaseFigure</a:t>
            </a:r>
            <a:r>
              <a:rPr lang="de-CH" dirty="0">
                <a:latin typeface="Monaco" pitchFamily="2" charset="77"/>
              </a:rPr>
              <a:t>&gt; </a:t>
            </a:r>
            <a:r>
              <a:rPr lang="de-CH" dirty="0" err="1">
                <a:solidFill>
                  <a:srgbClr val="6A3E3E"/>
                </a:solidFill>
                <a:latin typeface="Monaco" pitchFamily="2" charset="77"/>
              </a:rPr>
              <a:t>dest</a:t>
            </a:r>
            <a:r>
              <a:rPr lang="de-CH" dirty="0">
                <a:latin typeface="Monaco" pitchFamily="2" charset="77"/>
              </a:rPr>
              <a:t>) {</a:t>
            </a:r>
          </a:p>
          <a:p>
            <a:r>
              <a:rPr lang="de-CH" dirty="0">
                <a:solidFill>
                  <a:srgbClr val="7F0055"/>
                </a:solidFill>
                <a:latin typeface="Monaco" pitchFamily="2" charset="77"/>
              </a:rPr>
              <a:t>    </a:t>
            </a:r>
            <a:r>
              <a:rPr lang="de-CH" dirty="0" err="1">
                <a:solidFill>
                  <a:srgbClr val="7F0055"/>
                </a:solidFill>
                <a:latin typeface="Monaco" pitchFamily="2" charset="77"/>
              </a:rPr>
              <a:t>for</a:t>
            </a:r>
            <a:r>
              <a:rPr lang="de-CH" dirty="0">
                <a:latin typeface="Monaco" pitchFamily="2" charset="77"/>
              </a:rPr>
              <a:t> (</a:t>
            </a:r>
            <a:r>
              <a:rPr lang="de-CH" dirty="0">
                <a:solidFill>
                  <a:srgbClr val="7F0055"/>
                </a:solidFill>
                <a:latin typeface="Monaco" pitchFamily="2" charset="77"/>
              </a:rPr>
              <a:t>final</a:t>
            </a:r>
            <a:r>
              <a:rPr lang="de-CH" dirty="0">
                <a:latin typeface="Monaco" pitchFamily="2" charset="77"/>
              </a:rPr>
              <a:t> </a:t>
            </a:r>
            <a:r>
              <a:rPr lang="de-CH" dirty="0" err="1">
                <a:latin typeface="Monaco" pitchFamily="2" charset="77"/>
              </a:rPr>
              <a:t>BaseFigure</a:t>
            </a:r>
            <a:r>
              <a:rPr lang="de-CH" dirty="0">
                <a:latin typeface="Monaco" pitchFamily="2" charset="77"/>
              </a:rPr>
              <a:t> </a:t>
            </a:r>
            <a:r>
              <a:rPr lang="de-CH" dirty="0" err="1">
                <a:solidFill>
                  <a:srgbClr val="6A3E3E"/>
                </a:solidFill>
                <a:latin typeface="Monaco" pitchFamily="2" charset="77"/>
              </a:rPr>
              <a:t>figure</a:t>
            </a:r>
            <a:r>
              <a:rPr lang="de-CH" dirty="0">
                <a:latin typeface="Monaco" pitchFamily="2" charset="77"/>
              </a:rPr>
              <a:t> : </a:t>
            </a:r>
            <a:r>
              <a:rPr lang="de-CH" dirty="0" err="1">
                <a:solidFill>
                  <a:srgbClr val="6A3E3E"/>
                </a:solidFill>
                <a:latin typeface="Monaco" pitchFamily="2" charset="77"/>
              </a:rPr>
              <a:t>src</a:t>
            </a:r>
            <a:r>
              <a:rPr lang="de-CH" dirty="0">
                <a:latin typeface="Monaco" pitchFamily="2" charset="77"/>
              </a:rPr>
              <a:t>) {</a:t>
            </a:r>
          </a:p>
          <a:p>
            <a:r>
              <a:rPr lang="de-CH" dirty="0">
                <a:solidFill>
                  <a:srgbClr val="6A3E3E"/>
                </a:solidFill>
                <a:latin typeface="Monaco" pitchFamily="2" charset="77"/>
              </a:rPr>
              <a:t>        </a:t>
            </a:r>
            <a:r>
              <a:rPr lang="de-CH" dirty="0" err="1">
                <a:solidFill>
                  <a:srgbClr val="6A3E3E"/>
                </a:solidFill>
                <a:latin typeface="Monaco" pitchFamily="2" charset="77"/>
              </a:rPr>
              <a:t>dest</a:t>
            </a:r>
            <a:r>
              <a:rPr lang="de-CH" dirty="0" err="1">
                <a:solidFill>
                  <a:srgbClr val="000000"/>
                </a:solidFill>
                <a:latin typeface="Monaco" pitchFamily="2" charset="77"/>
              </a:rPr>
              <a:t>.add</a:t>
            </a:r>
            <a:r>
              <a:rPr lang="de-CH" dirty="0">
                <a:solidFill>
                  <a:srgbClr val="000000"/>
                </a:solidFill>
                <a:latin typeface="Monaco" pitchFamily="2" charset="77"/>
              </a:rPr>
              <a:t>(</a:t>
            </a:r>
            <a:r>
              <a:rPr lang="de-CH" dirty="0" err="1">
                <a:solidFill>
                  <a:srgbClr val="6A3E3E"/>
                </a:solidFill>
                <a:latin typeface="Monaco" pitchFamily="2" charset="77"/>
              </a:rPr>
              <a:t>figure</a:t>
            </a:r>
            <a:r>
              <a:rPr lang="de-CH" dirty="0">
                <a:solidFill>
                  <a:srgbClr val="000000"/>
                </a:solidFill>
                <a:latin typeface="Monaco" pitchFamily="2" charset="77"/>
              </a:rPr>
              <a:t>);</a:t>
            </a:r>
            <a:endParaRPr lang="de-CH" dirty="0">
              <a:solidFill>
                <a:srgbClr val="6A3E3E"/>
              </a:solidFill>
              <a:latin typeface="Monaco" pitchFamily="2" charset="77"/>
            </a:endParaRPr>
          </a:p>
          <a:p>
            <a:r>
              <a:rPr lang="de-CH" dirty="0">
                <a:latin typeface="Monaco" pitchFamily="2" charset="77"/>
              </a:rPr>
              <a:t>    }</a:t>
            </a:r>
          </a:p>
          <a:p>
            <a:r>
              <a:rPr lang="de-CH" dirty="0">
                <a:latin typeface="Monaco" pitchFamily="2" charset="77"/>
              </a:rPr>
              <a:t>}</a:t>
            </a:r>
            <a:endParaRPr lang="de-CH" dirty="0">
              <a:effectLst/>
              <a:latin typeface="Monaco" pitchFamily="2" charset="77"/>
            </a:endParaRPr>
          </a:p>
        </p:txBody>
      </p:sp>
    </p:spTree>
    <p:extLst>
      <p:ext uri="{BB962C8B-B14F-4D97-AF65-F5344CB8AC3E}">
        <p14:creationId xmlns:p14="http://schemas.microsoft.com/office/powerpoint/2010/main" val="30049252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218173" y="2467326"/>
            <a:ext cx="9144000" cy="2387600"/>
          </a:xfrm>
        </p:spPr>
        <p:txBody>
          <a:bodyPr>
            <a:normAutofit/>
          </a:bodyPr>
          <a:lstStyle/>
          <a:p>
            <a:r>
              <a:rPr lang="de-CH" dirty="0"/>
              <a:t>Was sind </a:t>
            </a:r>
            <a:br>
              <a:rPr lang="de-CH" dirty="0"/>
            </a:br>
            <a:r>
              <a:rPr lang="de-CH" dirty="0"/>
              <a:t>mögliche Probleme?</a:t>
            </a:r>
          </a:p>
        </p:txBody>
      </p:sp>
      <p:pic>
        <p:nvPicPr>
          <p:cNvPr id="4" name="Grafik 3">
            <a:extLst>
              <a:ext uri="{FF2B5EF4-FFF2-40B4-BE49-F238E27FC236}">
                <a16:creationId xmlns:a16="http://schemas.microsoft.com/office/drawing/2014/main" id="{7E19822D-0E07-834E-B02C-567DCA1F994D}"/>
              </a:ext>
            </a:extLst>
          </p:cNvPr>
          <p:cNvPicPr>
            <a:picLocks noChangeAspect="1"/>
          </p:cNvPicPr>
          <p:nvPr/>
        </p:nvPicPr>
        <p:blipFill>
          <a:blip r:embed="rId3"/>
          <a:stretch>
            <a:fillRect/>
          </a:stretch>
        </p:blipFill>
        <p:spPr>
          <a:xfrm>
            <a:off x="481337" y="1272700"/>
            <a:ext cx="2736836" cy="4498910"/>
          </a:xfrm>
          <a:prstGeom prst="rect">
            <a:avLst/>
          </a:prstGeom>
        </p:spPr>
      </p:pic>
    </p:spTree>
    <p:extLst>
      <p:ext uri="{BB962C8B-B14F-4D97-AF65-F5344CB8AC3E}">
        <p14:creationId xmlns:p14="http://schemas.microsoft.com/office/powerpoint/2010/main" val="37336567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B02456-42DB-DE46-8982-FA28338DC28B}"/>
              </a:ext>
            </a:extLst>
          </p:cNvPr>
          <p:cNvSpPr>
            <a:spLocks noGrp="1"/>
          </p:cNvSpPr>
          <p:nvPr>
            <p:ph type="title"/>
          </p:nvPr>
        </p:nvSpPr>
        <p:spPr/>
        <p:txBody>
          <a:bodyPr/>
          <a:lstStyle/>
          <a:p>
            <a:r>
              <a:rPr lang="de-CH" sz="3200" dirty="0" err="1"/>
              <a:t>Generics</a:t>
            </a:r>
            <a:r>
              <a:rPr lang="de-CH" sz="3200" dirty="0"/>
              <a:t> und Collections </a:t>
            </a:r>
            <a:endParaRPr lang="de-DE" dirty="0"/>
          </a:p>
        </p:txBody>
      </p:sp>
      <p:sp>
        <p:nvSpPr>
          <p:cNvPr id="3" name="Fußzeilenplatzhalter 2">
            <a:extLst>
              <a:ext uri="{FF2B5EF4-FFF2-40B4-BE49-F238E27FC236}">
                <a16:creationId xmlns:a16="http://schemas.microsoft.com/office/drawing/2014/main" id="{6854A63A-AC80-C749-A643-BCFF096F13D0}"/>
              </a:ext>
            </a:extLst>
          </p:cNvPr>
          <p:cNvSpPr>
            <a:spLocks noGrp="1"/>
          </p:cNvSpPr>
          <p:nvPr>
            <p:ph type="ftr" sz="quarter" idx="11"/>
          </p:nvPr>
        </p:nvSpPr>
        <p:spPr/>
        <p:txBody>
          <a:bodyPr/>
          <a:lstStyle/>
          <a:p>
            <a:endParaRPr lang="de-DE" noProof="0"/>
          </a:p>
        </p:txBody>
      </p:sp>
      <p:sp>
        <p:nvSpPr>
          <p:cNvPr id="4" name="Foliennummernplatzhalter 3">
            <a:extLst>
              <a:ext uri="{FF2B5EF4-FFF2-40B4-BE49-F238E27FC236}">
                <a16:creationId xmlns:a16="http://schemas.microsoft.com/office/drawing/2014/main" id="{E6269838-D169-3D47-908E-8CB027FD209F}"/>
              </a:ext>
            </a:extLst>
          </p:cNvPr>
          <p:cNvSpPr>
            <a:spLocks noGrp="1"/>
          </p:cNvSpPr>
          <p:nvPr>
            <p:ph type="sldNum" sz="quarter" idx="12"/>
          </p:nvPr>
        </p:nvSpPr>
        <p:spPr/>
        <p:txBody>
          <a:bodyPr/>
          <a:lstStyle/>
          <a:p>
            <a:fld id="{67D67EBC-F92F-4A05-89A7-F3AE192919CB}" type="slidenum">
              <a:rPr lang="en-US" smtClean="0"/>
              <a:pPr/>
              <a:t>37</a:t>
            </a:fld>
            <a:endParaRPr lang="en-US"/>
          </a:p>
        </p:txBody>
      </p:sp>
      <p:sp>
        <p:nvSpPr>
          <p:cNvPr id="5" name="Textplatzhalter 4">
            <a:extLst>
              <a:ext uri="{FF2B5EF4-FFF2-40B4-BE49-F238E27FC236}">
                <a16:creationId xmlns:a16="http://schemas.microsoft.com/office/drawing/2014/main" id="{8FEB7002-6DFB-2B40-804B-BCCF9DE77A5D}"/>
              </a:ext>
            </a:extLst>
          </p:cNvPr>
          <p:cNvSpPr>
            <a:spLocks noGrp="1"/>
          </p:cNvSpPr>
          <p:nvPr>
            <p:ph type="body" sz="quarter" idx="13"/>
          </p:nvPr>
        </p:nvSpPr>
        <p:spPr/>
        <p:txBody>
          <a:bodyPr/>
          <a:lstStyle/>
          <a:p>
            <a:r>
              <a:rPr lang="de-CH" b="1" dirty="0">
                <a:solidFill>
                  <a:srgbClr val="FF0000"/>
                </a:solidFill>
              </a:rPr>
              <a:t>Problem</a:t>
            </a:r>
            <a:endParaRPr lang="de-DE" b="1" dirty="0">
              <a:solidFill>
                <a:srgbClr val="FF0000"/>
              </a:solidFill>
            </a:endParaRPr>
          </a:p>
          <a:p>
            <a:endParaRPr lang="de-DE" b="1" dirty="0"/>
          </a:p>
          <a:p>
            <a:endParaRPr lang="de-DE" dirty="0"/>
          </a:p>
          <a:p>
            <a:endParaRPr lang="de-CH" dirty="0"/>
          </a:p>
        </p:txBody>
      </p:sp>
      <p:pic>
        <p:nvPicPr>
          <p:cNvPr id="7" name="Grafik 6">
            <a:extLst>
              <a:ext uri="{FF2B5EF4-FFF2-40B4-BE49-F238E27FC236}">
                <a16:creationId xmlns:a16="http://schemas.microsoft.com/office/drawing/2014/main" id="{ECF104BC-EB1C-A549-A181-56422A59259A}"/>
              </a:ext>
            </a:extLst>
          </p:cNvPr>
          <p:cNvPicPr>
            <a:picLocks noChangeAspect="1"/>
          </p:cNvPicPr>
          <p:nvPr/>
        </p:nvPicPr>
        <p:blipFill>
          <a:blip r:embed="rId2"/>
          <a:stretch>
            <a:fillRect/>
          </a:stretch>
        </p:blipFill>
        <p:spPr>
          <a:xfrm>
            <a:off x="1270451" y="1848671"/>
            <a:ext cx="8104777" cy="3060847"/>
          </a:xfrm>
          <a:prstGeom prst="rect">
            <a:avLst/>
          </a:prstGeom>
        </p:spPr>
      </p:pic>
      <p:pic>
        <p:nvPicPr>
          <p:cNvPr id="6" name="Grafik 5">
            <a:extLst>
              <a:ext uri="{FF2B5EF4-FFF2-40B4-BE49-F238E27FC236}">
                <a16:creationId xmlns:a16="http://schemas.microsoft.com/office/drawing/2014/main" id="{0864DCBD-946A-E349-9A68-1729E9939821}"/>
              </a:ext>
            </a:extLst>
          </p:cNvPr>
          <p:cNvPicPr>
            <a:picLocks noChangeAspect="1"/>
          </p:cNvPicPr>
          <p:nvPr/>
        </p:nvPicPr>
        <p:blipFill>
          <a:blip r:embed="rId3"/>
          <a:stretch>
            <a:fillRect/>
          </a:stretch>
        </p:blipFill>
        <p:spPr>
          <a:xfrm>
            <a:off x="1270452" y="4933116"/>
            <a:ext cx="8104776" cy="1924884"/>
          </a:xfrm>
          <a:prstGeom prst="rect">
            <a:avLst/>
          </a:prstGeom>
        </p:spPr>
      </p:pic>
    </p:spTree>
    <p:extLst>
      <p:ext uri="{BB962C8B-B14F-4D97-AF65-F5344CB8AC3E}">
        <p14:creationId xmlns:p14="http://schemas.microsoft.com/office/powerpoint/2010/main" val="27029588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B02456-42DB-DE46-8982-FA28338DC28B}"/>
              </a:ext>
            </a:extLst>
          </p:cNvPr>
          <p:cNvSpPr>
            <a:spLocks noGrp="1"/>
          </p:cNvSpPr>
          <p:nvPr>
            <p:ph type="title"/>
          </p:nvPr>
        </p:nvSpPr>
        <p:spPr/>
        <p:txBody>
          <a:bodyPr/>
          <a:lstStyle/>
          <a:p>
            <a:r>
              <a:rPr lang="de-CH" sz="3200" dirty="0" err="1"/>
              <a:t>Generics</a:t>
            </a:r>
            <a:r>
              <a:rPr lang="de-CH" sz="3200" dirty="0"/>
              <a:t> und Collections </a:t>
            </a:r>
            <a:endParaRPr lang="de-DE" dirty="0"/>
          </a:p>
        </p:txBody>
      </p:sp>
      <p:sp>
        <p:nvSpPr>
          <p:cNvPr id="3" name="Fußzeilenplatzhalter 2">
            <a:extLst>
              <a:ext uri="{FF2B5EF4-FFF2-40B4-BE49-F238E27FC236}">
                <a16:creationId xmlns:a16="http://schemas.microsoft.com/office/drawing/2014/main" id="{6854A63A-AC80-C749-A643-BCFF096F13D0}"/>
              </a:ext>
            </a:extLst>
          </p:cNvPr>
          <p:cNvSpPr>
            <a:spLocks noGrp="1"/>
          </p:cNvSpPr>
          <p:nvPr>
            <p:ph type="ftr" sz="quarter" idx="11"/>
          </p:nvPr>
        </p:nvSpPr>
        <p:spPr/>
        <p:txBody>
          <a:bodyPr/>
          <a:lstStyle/>
          <a:p>
            <a:endParaRPr lang="de-DE" noProof="0"/>
          </a:p>
        </p:txBody>
      </p:sp>
      <p:sp>
        <p:nvSpPr>
          <p:cNvPr id="4" name="Foliennummernplatzhalter 3">
            <a:extLst>
              <a:ext uri="{FF2B5EF4-FFF2-40B4-BE49-F238E27FC236}">
                <a16:creationId xmlns:a16="http://schemas.microsoft.com/office/drawing/2014/main" id="{E6269838-D169-3D47-908E-8CB027FD209F}"/>
              </a:ext>
            </a:extLst>
          </p:cNvPr>
          <p:cNvSpPr>
            <a:spLocks noGrp="1"/>
          </p:cNvSpPr>
          <p:nvPr>
            <p:ph type="sldNum" sz="quarter" idx="12"/>
          </p:nvPr>
        </p:nvSpPr>
        <p:spPr/>
        <p:txBody>
          <a:bodyPr/>
          <a:lstStyle/>
          <a:p>
            <a:fld id="{67D67EBC-F92F-4A05-89A7-F3AE192919CB}" type="slidenum">
              <a:rPr lang="en-US" smtClean="0"/>
              <a:pPr/>
              <a:t>38</a:t>
            </a:fld>
            <a:endParaRPr lang="en-US"/>
          </a:p>
        </p:txBody>
      </p:sp>
      <p:sp>
        <p:nvSpPr>
          <p:cNvPr id="5" name="Textplatzhalter 4">
            <a:extLst>
              <a:ext uri="{FF2B5EF4-FFF2-40B4-BE49-F238E27FC236}">
                <a16:creationId xmlns:a16="http://schemas.microsoft.com/office/drawing/2014/main" id="{8FEB7002-6DFB-2B40-804B-BCCF9DE77A5D}"/>
              </a:ext>
            </a:extLst>
          </p:cNvPr>
          <p:cNvSpPr>
            <a:spLocks noGrp="1"/>
          </p:cNvSpPr>
          <p:nvPr>
            <p:ph type="body" sz="quarter" idx="13"/>
          </p:nvPr>
        </p:nvSpPr>
        <p:spPr/>
        <p:txBody>
          <a:bodyPr/>
          <a:lstStyle/>
          <a:p>
            <a:r>
              <a:rPr lang="de-CH" b="1" dirty="0">
                <a:solidFill>
                  <a:srgbClr val="FF0000"/>
                </a:solidFill>
              </a:rPr>
              <a:t>Lösung</a:t>
            </a:r>
            <a:endParaRPr lang="de-DE" b="1" dirty="0">
              <a:solidFill>
                <a:srgbClr val="FF0000"/>
              </a:solidFill>
            </a:endParaRPr>
          </a:p>
          <a:p>
            <a:endParaRPr lang="de-DE" b="1" dirty="0"/>
          </a:p>
          <a:p>
            <a:endParaRPr lang="de-DE" dirty="0"/>
          </a:p>
          <a:p>
            <a:endParaRPr lang="de-CH" dirty="0"/>
          </a:p>
        </p:txBody>
      </p:sp>
      <p:pic>
        <p:nvPicPr>
          <p:cNvPr id="8" name="Grafik 7">
            <a:extLst>
              <a:ext uri="{FF2B5EF4-FFF2-40B4-BE49-F238E27FC236}">
                <a16:creationId xmlns:a16="http://schemas.microsoft.com/office/drawing/2014/main" id="{2C4B49AE-845C-9044-BB13-20719CCD44D1}"/>
              </a:ext>
            </a:extLst>
          </p:cNvPr>
          <p:cNvPicPr>
            <a:picLocks noChangeAspect="1"/>
          </p:cNvPicPr>
          <p:nvPr/>
        </p:nvPicPr>
        <p:blipFill>
          <a:blip r:embed="rId2"/>
          <a:stretch>
            <a:fillRect/>
          </a:stretch>
        </p:blipFill>
        <p:spPr>
          <a:xfrm>
            <a:off x="998920" y="2036817"/>
            <a:ext cx="10026660" cy="3649279"/>
          </a:xfrm>
          <a:prstGeom prst="rect">
            <a:avLst/>
          </a:prstGeom>
        </p:spPr>
      </p:pic>
    </p:spTree>
    <p:extLst>
      <p:ext uri="{BB962C8B-B14F-4D97-AF65-F5344CB8AC3E}">
        <p14:creationId xmlns:p14="http://schemas.microsoft.com/office/powerpoint/2010/main" val="11381807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B02456-42DB-DE46-8982-FA28338DC28B}"/>
              </a:ext>
            </a:extLst>
          </p:cNvPr>
          <p:cNvSpPr>
            <a:spLocks noGrp="1"/>
          </p:cNvSpPr>
          <p:nvPr>
            <p:ph type="title"/>
          </p:nvPr>
        </p:nvSpPr>
        <p:spPr/>
        <p:txBody>
          <a:bodyPr/>
          <a:lstStyle/>
          <a:p>
            <a:r>
              <a:rPr lang="de-CH" sz="3200" dirty="0" err="1"/>
              <a:t>Generics</a:t>
            </a:r>
            <a:r>
              <a:rPr lang="de-CH" sz="3200" dirty="0"/>
              <a:t> und Collections </a:t>
            </a:r>
            <a:endParaRPr lang="de-DE" dirty="0"/>
          </a:p>
        </p:txBody>
      </p:sp>
      <p:sp>
        <p:nvSpPr>
          <p:cNvPr id="3" name="Fußzeilenplatzhalter 2">
            <a:extLst>
              <a:ext uri="{FF2B5EF4-FFF2-40B4-BE49-F238E27FC236}">
                <a16:creationId xmlns:a16="http://schemas.microsoft.com/office/drawing/2014/main" id="{6854A63A-AC80-C749-A643-BCFF096F13D0}"/>
              </a:ext>
            </a:extLst>
          </p:cNvPr>
          <p:cNvSpPr>
            <a:spLocks noGrp="1"/>
          </p:cNvSpPr>
          <p:nvPr>
            <p:ph type="ftr" sz="quarter" idx="11"/>
          </p:nvPr>
        </p:nvSpPr>
        <p:spPr/>
        <p:txBody>
          <a:bodyPr/>
          <a:lstStyle/>
          <a:p>
            <a:endParaRPr lang="de-DE" noProof="0"/>
          </a:p>
        </p:txBody>
      </p:sp>
      <p:sp>
        <p:nvSpPr>
          <p:cNvPr id="4" name="Foliennummernplatzhalter 3">
            <a:extLst>
              <a:ext uri="{FF2B5EF4-FFF2-40B4-BE49-F238E27FC236}">
                <a16:creationId xmlns:a16="http://schemas.microsoft.com/office/drawing/2014/main" id="{E6269838-D169-3D47-908E-8CB027FD209F}"/>
              </a:ext>
            </a:extLst>
          </p:cNvPr>
          <p:cNvSpPr>
            <a:spLocks noGrp="1"/>
          </p:cNvSpPr>
          <p:nvPr>
            <p:ph type="sldNum" sz="quarter" idx="12"/>
          </p:nvPr>
        </p:nvSpPr>
        <p:spPr/>
        <p:txBody>
          <a:bodyPr/>
          <a:lstStyle/>
          <a:p>
            <a:fld id="{67D67EBC-F92F-4A05-89A7-F3AE192919CB}" type="slidenum">
              <a:rPr lang="en-US" smtClean="0"/>
              <a:pPr/>
              <a:t>39</a:t>
            </a:fld>
            <a:endParaRPr lang="en-US"/>
          </a:p>
        </p:txBody>
      </p:sp>
      <p:sp>
        <p:nvSpPr>
          <p:cNvPr id="5" name="Textplatzhalter 4">
            <a:extLst>
              <a:ext uri="{FF2B5EF4-FFF2-40B4-BE49-F238E27FC236}">
                <a16:creationId xmlns:a16="http://schemas.microsoft.com/office/drawing/2014/main" id="{8FEB7002-6DFB-2B40-804B-BCCF9DE77A5D}"/>
              </a:ext>
            </a:extLst>
          </p:cNvPr>
          <p:cNvSpPr>
            <a:spLocks noGrp="1"/>
          </p:cNvSpPr>
          <p:nvPr>
            <p:ph type="body" sz="quarter" idx="13"/>
          </p:nvPr>
        </p:nvSpPr>
        <p:spPr/>
        <p:txBody>
          <a:bodyPr/>
          <a:lstStyle/>
          <a:p>
            <a:pPr marL="0" indent="0">
              <a:buNone/>
            </a:pPr>
            <a:endParaRPr lang="de-DE" b="1" dirty="0"/>
          </a:p>
          <a:p>
            <a:endParaRPr lang="de-DE" dirty="0"/>
          </a:p>
          <a:p>
            <a:endParaRPr lang="de-CH" dirty="0"/>
          </a:p>
        </p:txBody>
      </p:sp>
      <p:pic>
        <p:nvPicPr>
          <p:cNvPr id="6" name="Grafik 5">
            <a:extLst>
              <a:ext uri="{FF2B5EF4-FFF2-40B4-BE49-F238E27FC236}">
                <a16:creationId xmlns:a16="http://schemas.microsoft.com/office/drawing/2014/main" id="{79B12D07-2573-3645-9C04-99A928A742EE}"/>
              </a:ext>
            </a:extLst>
          </p:cNvPr>
          <p:cNvPicPr>
            <a:picLocks noChangeAspect="1"/>
          </p:cNvPicPr>
          <p:nvPr/>
        </p:nvPicPr>
        <p:blipFill>
          <a:blip r:embed="rId2"/>
          <a:stretch>
            <a:fillRect/>
          </a:stretch>
        </p:blipFill>
        <p:spPr>
          <a:xfrm>
            <a:off x="1829060" y="2447760"/>
            <a:ext cx="8583090" cy="2852902"/>
          </a:xfrm>
          <a:prstGeom prst="rect">
            <a:avLst/>
          </a:prstGeom>
        </p:spPr>
      </p:pic>
    </p:spTree>
    <p:extLst>
      <p:ext uri="{BB962C8B-B14F-4D97-AF65-F5344CB8AC3E}">
        <p14:creationId xmlns:p14="http://schemas.microsoft.com/office/powerpoint/2010/main" val="98341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B02456-42DB-DE46-8982-FA28338DC28B}"/>
              </a:ext>
            </a:extLst>
          </p:cNvPr>
          <p:cNvSpPr>
            <a:spLocks noGrp="1"/>
          </p:cNvSpPr>
          <p:nvPr>
            <p:ph type="title"/>
          </p:nvPr>
        </p:nvSpPr>
        <p:spPr/>
        <p:txBody>
          <a:bodyPr/>
          <a:lstStyle/>
          <a:p>
            <a:r>
              <a:rPr lang="de-CH" sz="3200" dirty="0"/>
              <a:t>Motivation und Intro</a:t>
            </a:r>
            <a:endParaRPr lang="de-DE" dirty="0"/>
          </a:p>
        </p:txBody>
      </p:sp>
      <p:sp>
        <p:nvSpPr>
          <p:cNvPr id="3" name="Fußzeilenplatzhalter 2">
            <a:extLst>
              <a:ext uri="{FF2B5EF4-FFF2-40B4-BE49-F238E27FC236}">
                <a16:creationId xmlns:a16="http://schemas.microsoft.com/office/drawing/2014/main" id="{6854A63A-AC80-C749-A643-BCFF096F13D0}"/>
              </a:ext>
            </a:extLst>
          </p:cNvPr>
          <p:cNvSpPr>
            <a:spLocks noGrp="1"/>
          </p:cNvSpPr>
          <p:nvPr>
            <p:ph type="ftr" sz="quarter" idx="11"/>
          </p:nvPr>
        </p:nvSpPr>
        <p:spPr/>
        <p:txBody>
          <a:bodyPr/>
          <a:lstStyle/>
          <a:p>
            <a:endParaRPr lang="de-DE" noProof="0"/>
          </a:p>
        </p:txBody>
      </p:sp>
      <p:sp>
        <p:nvSpPr>
          <p:cNvPr id="4" name="Foliennummernplatzhalter 3">
            <a:extLst>
              <a:ext uri="{FF2B5EF4-FFF2-40B4-BE49-F238E27FC236}">
                <a16:creationId xmlns:a16="http://schemas.microsoft.com/office/drawing/2014/main" id="{E6269838-D169-3D47-908E-8CB027FD209F}"/>
              </a:ext>
            </a:extLst>
          </p:cNvPr>
          <p:cNvSpPr>
            <a:spLocks noGrp="1"/>
          </p:cNvSpPr>
          <p:nvPr>
            <p:ph type="sldNum" sz="quarter" idx="12"/>
          </p:nvPr>
        </p:nvSpPr>
        <p:spPr/>
        <p:txBody>
          <a:bodyPr/>
          <a:lstStyle/>
          <a:p>
            <a:fld id="{67D67EBC-F92F-4A05-89A7-F3AE192919CB}" type="slidenum">
              <a:rPr lang="en-US" smtClean="0"/>
              <a:pPr/>
              <a:t>4</a:t>
            </a:fld>
            <a:endParaRPr lang="en-US"/>
          </a:p>
        </p:txBody>
      </p:sp>
      <p:sp>
        <p:nvSpPr>
          <p:cNvPr id="5" name="Textplatzhalter 4">
            <a:extLst>
              <a:ext uri="{FF2B5EF4-FFF2-40B4-BE49-F238E27FC236}">
                <a16:creationId xmlns:a16="http://schemas.microsoft.com/office/drawing/2014/main" id="{8FEB7002-6DFB-2B40-804B-BCCF9DE77A5D}"/>
              </a:ext>
            </a:extLst>
          </p:cNvPr>
          <p:cNvSpPr>
            <a:spLocks noGrp="1"/>
          </p:cNvSpPr>
          <p:nvPr>
            <p:ph type="body" sz="quarter" idx="13"/>
          </p:nvPr>
        </p:nvSpPr>
        <p:spPr/>
        <p:txBody>
          <a:bodyPr/>
          <a:lstStyle/>
          <a:p>
            <a:r>
              <a:rPr lang="de-CH" dirty="0"/>
              <a:t>Warum </a:t>
            </a:r>
            <a:r>
              <a:rPr lang="de-CH" dirty="0" err="1"/>
              <a:t>Generics</a:t>
            </a:r>
            <a:r>
              <a:rPr lang="de-CH" dirty="0"/>
              <a:t>? =&gt; Typsichere Klassen bzw. Container bereitstellen können</a:t>
            </a:r>
          </a:p>
          <a:p>
            <a:r>
              <a:rPr lang="de-CH" dirty="0"/>
              <a:t>Bedeutung nicht nur im Namen codieren, sondern durch Compiler prüfen können</a:t>
            </a:r>
          </a:p>
          <a:p>
            <a:pPr marL="0" indent="0">
              <a:buNone/>
            </a:pPr>
            <a:endParaRPr lang="de-CH" dirty="0"/>
          </a:p>
          <a:p>
            <a:endParaRPr lang="de-DE" b="1" dirty="0">
              <a:solidFill>
                <a:srgbClr val="00B050"/>
              </a:solidFill>
            </a:endParaRPr>
          </a:p>
          <a:p>
            <a:endParaRPr lang="de-CH" dirty="0"/>
          </a:p>
        </p:txBody>
      </p:sp>
      <p:sp>
        <p:nvSpPr>
          <p:cNvPr id="7" name="Rechteck 6">
            <a:extLst>
              <a:ext uri="{FF2B5EF4-FFF2-40B4-BE49-F238E27FC236}">
                <a16:creationId xmlns:a16="http://schemas.microsoft.com/office/drawing/2014/main" id="{9AE3CAA8-E0CE-3B41-AB65-83674B029A03}"/>
              </a:ext>
            </a:extLst>
          </p:cNvPr>
          <p:cNvSpPr/>
          <p:nvPr/>
        </p:nvSpPr>
        <p:spPr>
          <a:xfrm>
            <a:off x="482942" y="2559320"/>
            <a:ext cx="10715501" cy="2585323"/>
          </a:xfrm>
          <a:prstGeom prst="rect">
            <a:avLst/>
          </a:prstGeom>
        </p:spPr>
        <p:txBody>
          <a:bodyPr wrap="square">
            <a:spAutoFit/>
          </a:bodyPr>
          <a:lstStyle/>
          <a:p>
            <a:r>
              <a:rPr lang="de-CH" b="1" dirty="0">
                <a:solidFill>
                  <a:srgbClr val="7F0055"/>
                </a:solidFill>
                <a:latin typeface="Menlo" panose="020B0609030804020204" pitchFamily="49" charset="0"/>
              </a:rPr>
              <a:t>private</a:t>
            </a:r>
            <a:r>
              <a:rPr lang="de-CH" dirty="0">
                <a:latin typeface="Menlo" panose="020B0609030804020204" pitchFamily="49" charset="0"/>
              </a:rPr>
              <a:t> </a:t>
            </a:r>
            <a:r>
              <a:rPr lang="de-CH" b="1" dirty="0" err="1">
                <a:solidFill>
                  <a:srgbClr val="7F0055"/>
                </a:solidFill>
                <a:latin typeface="Menlo" panose="020B0609030804020204" pitchFamily="49" charset="0"/>
              </a:rPr>
              <a:t>static</a:t>
            </a:r>
            <a:r>
              <a:rPr lang="de-CH" dirty="0">
                <a:latin typeface="Menlo" panose="020B0609030804020204" pitchFamily="49" charset="0"/>
              </a:rPr>
              <a:t> </a:t>
            </a:r>
            <a:r>
              <a:rPr lang="de-CH" b="1" dirty="0" err="1">
                <a:solidFill>
                  <a:srgbClr val="7F0055"/>
                </a:solidFill>
                <a:latin typeface="Menlo" panose="020B0609030804020204" pitchFamily="49" charset="0"/>
              </a:rPr>
              <a:t>void</a:t>
            </a:r>
            <a:r>
              <a:rPr lang="de-CH" dirty="0">
                <a:latin typeface="Menlo" panose="020B0609030804020204" pitchFamily="49" charset="0"/>
              </a:rPr>
              <a:t> </a:t>
            </a:r>
            <a:r>
              <a:rPr lang="de-CH" dirty="0" err="1">
                <a:latin typeface="Menlo" panose="020B0609030804020204" pitchFamily="49" charset="0"/>
              </a:rPr>
              <a:t>simpleDefintionAndUsage</a:t>
            </a:r>
            <a:r>
              <a:rPr lang="de-CH" dirty="0">
                <a:latin typeface="Menlo" panose="020B0609030804020204" pitchFamily="49" charset="0"/>
              </a:rPr>
              <a:t>() {</a:t>
            </a:r>
          </a:p>
          <a:p>
            <a:r>
              <a:rPr lang="de-CH" dirty="0">
                <a:latin typeface="Menlo" panose="020B0609030804020204" pitchFamily="49" charset="0"/>
              </a:rPr>
              <a:t>    List </a:t>
            </a:r>
            <a:r>
              <a:rPr lang="de-CH" dirty="0" err="1">
                <a:solidFill>
                  <a:srgbClr val="6A3E3E"/>
                </a:solidFill>
                <a:latin typeface="Menlo" panose="020B0609030804020204" pitchFamily="49" charset="0"/>
              </a:rPr>
              <a:t>stringList</a:t>
            </a:r>
            <a:r>
              <a:rPr lang="de-CH" dirty="0">
                <a:latin typeface="Menlo" panose="020B0609030804020204" pitchFamily="49" charset="0"/>
              </a:rPr>
              <a:t> = </a:t>
            </a:r>
            <a:r>
              <a:rPr lang="de-CH" b="1" dirty="0" err="1">
                <a:solidFill>
                  <a:srgbClr val="7F0055"/>
                </a:solidFill>
                <a:latin typeface="Menlo" panose="020B0609030804020204" pitchFamily="49" charset="0"/>
              </a:rPr>
              <a:t>new</a:t>
            </a:r>
            <a:r>
              <a:rPr lang="de-CH" dirty="0">
                <a:latin typeface="Menlo" panose="020B0609030804020204" pitchFamily="49" charset="0"/>
              </a:rPr>
              <a:t> </a:t>
            </a:r>
            <a:r>
              <a:rPr lang="de-CH" dirty="0" err="1">
                <a:latin typeface="Menlo" panose="020B0609030804020204" pitchFamily="49" charset="0"/>
              </a:rPr>
              <a:t>ArrayList</a:t>
            </a:r>
            <a:r>
              <a:rPr lang="de-CH" dirty="0">
                <a:latin typeface="Menlo" panose="020B0609030804020204" pitchFamily="49" charset="0"/>
              </a:rPr>
              <a:t>();</a:t>
            </a:r>
          </a:p>
          <a:p>
            <a:r>
              <a:rPr lang="de-CH" dirty="0">
                <a:solidFill>
                  <a:srgbClr val="6A3E3E"/>
                </a:solidFill>
                <a:latin typeface="Menlo" panose="020B0609030804020204" pitchFamily="49" charset="0"/>
              </a:rPr>
              <a:t>    </a:t>
            </a:r>
            <a:r>
              <a:rPr lang="de-CH" dirty="0" err="1">
                <a:solidFill>
                  <a:srgbClr val="6A3E3E"/>
                </a:solidFill>
                <a:latin typeface="Menlo" panose="020B0609030804020204" pitchFamily="49" charset="0"/>
              </a:rPr>
              <a:t>stringList</a:t>
            </a:r>
            <a:r>
              <a:rPr lang="de-CH" dirty="0" err="1">
                <a:solidFill>
                  <a:srgbClr val="000000"/>
                </a:solidFill>
                <a:latin typeface="Menlo" panose="020B0609030804020204" pitchFamily="49" charset="0"/>
              </a:rPr>
              <a:t>.add</a:t>
            </a:r>
            <a:r>
              <a:rPr lang="de-CH" dirty="0">
                <a:solidFill>
                  <a:srgbClr val="000000"/>
                </a:solidFill>
                <a:latin typeface="Menlo" panose="020B0609030804020204" pitchFamily="49" charset="0"/>
              </a:rPr>
              <a:t>(</a:t>
            </a:r>
            <a:r>
              <a:rPr lang="de-CH" dirty="0">
                <a:solidFill>
                  <a:srgbClr val="2A00FF"/>
                </a:solidFill>
                <a:latin typeface="Menlo" panose="020B0609030804020204" pitchFamily="49" charset="0"/>
              </a:rPr>
              <a:t>"Hallo"</a:t>
            </a:r>
            <a:r>
              <a:rPr lang="de-CH" dirty="0">
                <a:solidFill>
                  <a:srgbClr val="000000"/>
                </a:solidFill>
                <a:latin typeface="Menlo" panose="020B0609030804020204" pitchFamily="49" charset="0"/>
              </a:rPr>
              <a:t>);</a:t>
            </a:r>
            <a:endParaRPr lang="de-CH" dirty="0">
              <a:solidFill>
                <a:srgbClr val="6A3E3E"/>
              </a:solidFill>
              <a:latin typeface="Menlo" panose="020B0609030804020204" pitchFamily="49" charset="0"/>
            </a:endParaRPr>
          </a:p>
          <a:p>
            <a:r>
              <a:rPr lang="de-CH" dirty="0">
                <a:latin typeface="Menlo" panose="020B0609030804020204" pitchFamily="49" charset="0"/>
              </a:rPr>
              <a:t>    String </a:t>
            </a:r>
            <a:r>
              <a:rPr lang="de-CH" dirty="0" err="1">
                <a:solidFill>
                  <a:srgbClr val="6A3E3E"/>
                </a:solidFill>
                <a:latin typeface="Menlo" panose="020B0609030804020204" pitchFamily="49" charset="0"/>
              </a:rPr>
              <a:t>str</a:t>
            </a:r>
            <a:r>
              <a:rPr lang="de-CH" dirty="0">
                <a:latin typeface="Menlo" panose="020B0609030804020204" pitchFamily="49" charset="0"/>
              </a:rPr>
              <a:t> = </a:t>
            </a:r>
            <a:r>
              <a:rPr lang="de-CH" dirty="0">
                <a:highlight>
                  <a:srgbClr val="FFFF00"/>
                </a:highlight>
                <a:latin typeface="Menlo" panose="020B0609030804020204" pitchFamily="49" charset="0"/>
              </a:rPr>
              <a:t>(String) </a:t>
            </a:r>
            <a:r>
              <a:rPr lang="de-CH" dirty="0" err="1">
                <a:solidFill>
                  <a:srgbClr val="6A3E3E"/>
                </a:solidFill>
                <a:latin typeface="Menlo" panose="020B0609030804020204" pitchFamily="49" charset="0"/>
              </a:rPr>
              <a:t>stringList</a:t>
            </a:r>
            <a:r>
              <a:rPr lang="de-CH" dirty="0" err="1">
                <a:latin typeface="Menlo" panose="020B0609030804020204" pitchFamily="49" charset="0"/>
              </a:rPr>
              <a:t>.get</a:t>
            </a:r>
            <a:r>
              <a:rPr lang="de-CH" dirty="0">
                <a:latin typeface="Menlo" panose="020B0609030804020204" pitchFamily="49" charset="0"/>
              </a:rPr>
              <a:t>(0);</a:t>
            </a:r>
          </a:p>
          <a:p>
            <a:endParaRPr lang="de-CH" dirty="0">
              <a:latin typeface="Menlo" panose="020B0609030804020204" pitchFamily="49" charset="0"/>
            </a:endParaRPr>
          </a:p>
          <a:p>
            <a:r>
              <a:rPr lang="de-CH" dirty="0">
                <a:latin typeface="Menlo" panose="020B0609030804020204" pitchFamily="49" charset="0"/>
              </a:rPr>
              <a:t>    List&lt;String&gt; </a:t>
            </a:r>
            <a:r>
              <a:rPr lang="de-CH" dirty="0">
                <a:solidFill>
                  <a:srgbClr val="6A3E3E"/>
                </a:solidFill>
                <a:latin typeface="Menlo" panose="020B0609030804020204" pitchFamily="49" charset="0"/>
              </a:rPr>
              <a:t>stringList2</a:t>
            </a:r>
            <a:r>
              <a:rPr lang="de-CH" dirty="0">
                <a:latin typeface="Menlo" panose="020B0609030804020204" pitchFamily="49" charset="0"/>
              </a:rPr>
              <a:t> = </a:t>
            </a:r>
            <a:r>
              <a:rPr lang="de-CH" b="1" dirty="0" err="1">
                <a:solidFill>
                  <a:srgbClr val="7F0055"/>
                </a:solidFill>
                <a:latin typeface="Menlo" panose="020B0609030804020204" pitchFamily="49" charset="0"/>
              </a:rPr>
              <a:t>new</a:t>
            </a:r>
            <a:r>
              <a:rPr lang="de-CH" dirty="0">
                <a:latin typeface="Menlo" panose="020B0609030804020204" pitchFamily="49" charset="0"/>
              </a:rPr>
              <a:t> </a:t>
            </a:r>
            <a:r>
              <a:rPr lang="de-CH" dirty="0" err="1">
                <a:latin typeface="Menlo" panose="020B0609030804020204" pitchFamily="49" charset="0"/>
              </a:rPr>
              <a:t>ArrayList</a:t>
            </a:r>
            <a:r>
              <a:rPr lang="de-CH" dirty="0">
                <a:latin typeface="Menlo" panose="020B0609030804020204" pitchFamily="49" charset="0"/>
              </a:rPr>
              <a:t>&lt;String&gt;();</a:t>
            </a:r>
          </a:p>
          <a:p>
            <a:r>
              <a:rPr lang="de-CH" dirty="0">
                <a:solidFill>
                  <a:srgbClr val="6A3E3E"/>
                </a:solidFill>
                <a:latin typeface="Menlo" panose="020B0609030804020204" pitchFamily="49" charset="0"/>
              </a:rPr>
              <a:t>    stringList2</a:t>
            </a:r>
            <a:r>
              <a:rPr lang="de-CH" dirty="0">
                <a:solidFill>
                  <a:srgbClr val="000000"/>
                </a:solidFill>
                <a:latin typeface="Menlo" panose="020B0609030804020204" pitchFamily="49" charset="0"/>
              </a:rPr>
              <a:t>.add(</a:t>
            </a:r>
            <a:r>
              <a:rPr lang="de-CH" dirty="0">
                <a:solidFill>
                  <a:srgbClr val="2A00FF"/>
                </a:solidFill>
                <a:latin typeface="Menlo" panose="020B0609030804020204" pitchFamily="49" charset="0"/>
              </a:rPr>
              <a:t>"Hallo"</a:t>
            </a:r>
            <a:r>
              <a:rPr lang="de-CH" dirty="0">
                <a:solidFill>
                  <a:srgbClr val="000000"/>
                </a:solidFill>
                <a:latin typeface="Menlo" panose="020B0609030804020204" pitchFamily="49" charset="0"/>
              </a:rPr>
              <a:t>);</a:t>
            </a:r>
            <a:endParaRPr lang="de-CH" dirty="0">
              <a:solidFill>
                <a:srgbClr val="6A3E3E"/>
              </a:solidFill>
              <a:latin typeface="Menlo" panose="020B0609030804020204" pitchFamily="49" charset="0"/>
            </a:endParaRPr>
          </a:p>
          <a:p>
            <a:r>
              <a:rPr lang="de-CH" dirty="0">
                <a:latin typeface="Menlo" panose="020B0609030804020204" pitchFamily="49" charset="0"/>
              </a:rPr>
              <a:t>    String </a:t>
            </a:r>
            <a:r>
              <a:rPr lang="de-CH" dirty="0">
                <a:solidFill>
                  <a:srgbClr val="6A3E3E"/>
                </a:solidFill>
                <a:latin typeface="Menlo" panose="020B0609030804020204" pitchFamily="49" charset="0"/>
              </a:rPr>
              <a:t>str2</a:t>
            </a:r>
            <a:r>
              <a:rPr lang="de-CH" dirty="0">
                <a:latin typeface="Menlo" panose="020B0609030804020204" pitchFamily="49" charset="0"/>
              </a:rPr>
              <a:t> = </a:t>
            </a:r>
            <a:r>
              <a:rPr lang="de-CH" dirty="0">
                <a:solidFill>
                  <a:srgbClr val="6A3E3E"/>
                </a:solidFill>
                <a:latin typeface="Menlo" panose="020B0609030804020204" pitchFamily="49" charset="0"/>
              </a:rPr>
              <a:t>stringList2</a:t>
            </a:r>
            <a:r>
              <a:rPr lang="de-CH" dirty="0">
                <a:latin typeface="Menlo" panose="020B0609030804020204" pitchFamily="49" charset="0"/>
              </a:rPr>
              <a:t>.get(0);</a:t>
            </a:r>
          </a:p>
          <a:p>
            <a:r>
              <a:rPr lang="de-CH" dirty="0">
                <a:latin typeface="Menlo" panose="020B0609030804020204" pitchFamily="49" charset="0"/>
              </a:rPr>
              <a:t>}</a:t>
            </a:r>
            <a:endParaRPr lang="de-CH" dirty="0">
              <a:effectLst/>
              <a:latin typeface="Menlo" panose="020B0609030804020204" pitchFamily="49" charset="0"/>
            </a:endParaRPr>
          </a:p>
        </p:txBody>
      </p:sp>
    </p:spTree>
    <p:extLst>
      <p:ext uri="{BB962C8B-B14F-4D97-AF65-F5344CB8AC3E}">
        <p14:creationId xmlns:p14="http://schemas.microsoft.com/office/powerpoint/2010/main" val="28312620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1E1BB2DE-3D21-7446-A3EA-45B578AB044A}"/>
              </a:ext>
            </a:extLst>
          </p:cNvPr>
          <p:cNvSpPr>
            <a:spLocks noGrp="1"/>
          </p:cNvSpPr>
          <p:nvPr>
            <p:ph type="sldNum" sz="quarter" idx="12"/>
          </p:nvPr>
        </p:nvSpPr>
        <p:spPr/>
        <p:txBody>
          <a:bodyPr/>
          <a:lstStyle/>
          <a:p>
            <a:fld id="{67D67EBC-F92F-4A05-89A7-F3AE192919CB}" type="slidenum">
              <a:rPr lang="en-US" smtClean="0"/>
              <a:pPr/>
              <a:t>40</a:t>
            </a:fld>
            <a:endParaRPr lang="en-US"/>
          </a:p>
        </p:txBody>
      </p:sp>
      <p:sp>
        <p:nvSpPr>
          <p:cNvPr id="3" name="Titel 2">
            <a:extLst>
              <a:ext uri="{FF2B5EF4-FFF2-40B4-BE49-F238E27FC236}">
                <a16:creationId xmlns:a16="http://schemas.microsoft.com/office/drawing/2014/main" id="{453C4CB6-9BAD-7145-8954-30F8DABD7152}"/>
              </a:ext>
            </a:extLst>
          </p:cNvPr>
          <p:cNvSpPr>
            <a:spLocks noGrp="1"/>
          </p:cNvSpPr>
          <p:nvPr>
            <p:ph type="title"/>
          </p:nvPr>
        </p:nvSpPr>
        <p:spPr/>
        <p:txBody>
          <a:bodyPr/>
          <a:lstStyle/>
          <a:p>
            <a:r>
              <a:rPr lang="de-DE" dirty="0"/>
              <a:t>EXERCISES 4 – 7</a:t>
            </a:r>
            <a:br>
              <a:rPr lang="de-DE" dirty="0"/>
            </a:br>
            <a:endParaRPr lang="de-DE" dirty="0"/>
          </a:p>
        </p:txBody>
      </p:sp>
    </p:spTree>
    <p:extLst>
      <p:ext uri="{BB962C8B-B14F-4D97-AF65-F5344CB8AC3E}">
        <p14:creationId xmlns:p14="http://schemas.microsoft.com/office/powerpoint/2010/main" val="32955167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FFA1A930-632B-4743-8545-0F973EDACE0F}"/>
              </a:ext>
            </a:extLst>
          </p:cNvPr>
          <p:cNvSpPr>
            <a:spLocks noGrp="1"/>
          </p:cNvSpPr>
          <p:nvPr>
            <p:ph type="sldNum" sz="quarter" idx="12"/>
          </p:nvPr>
        </p:nvSpPr>
        <p:spPr/>
        <p:txBody>
          <a:bodyPr/>
          <a:lstStyle/>
          <a:p>
            <a:fld id="{67D67EBC-F92F-4A05-89A7-F3AE192919CB}" type="slidenum">
              <a:rPr lang="en-US" smtClean="0"/>
              <a:pPr/>
              <a:t>41</a:t>
            </a:fld>
            <a:endParaRPr lang="en-US"/>
          </a:p>
        </p:txBody>
      </p:sp>
      <p:sp>
        <p:nvSpPr>
          <p:cNvPr id="3" name="Titel 2">
            <a:extLst>
              <a:ext uri="{FF2B5EF4-FFF2-40B4-BE49-F238E27FC236}">
                <a16:creationId xmlns:a16="http://schemas.microsoft.com/office/drawing/2014/main" id="{39E2FC81-AD5E-AF46-9C0E-77B20CF9E607}"/>
              </a:ext>
            </a:extLst>
          </p:cNvPr>
          <p:cNvSpPr>
            <a:spLocks noGrp="1"/>
          </p:cNvSpPr>
          <p:nvPr>
            <p:ph type="title"/>
          </p:nvPr>
        </p:nvSpPr>
        <p:spPr/>
        <p:txBody>
          <a:bodyPr/>
          <a:lstStyle/>
          <a:p>
            <a:r>
              <a:rPr lang="de-DE" dirty="0"/>
              <a:t>Besonderheiten</a:t>
            </a:r>
          </a:p>
        </p:txBody>
      </p:sp>
    </p:spTree>
    <p:extLst>
      <p:ext uri="{BB962C8B-B14F-4D97-AF65-F5344CB8AC3E}">
        <p14:creationId xmlns:p14="http://schemas.microsoft.com/office/powerpoint/2010/main" val="42041425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B02456-42DB-DE46-8982-FA28338DC28B}"/>
              </a:ext>
            </a:extLst>
          </p:cNvPr>
          <p:cNvSpPr>
            <a:spLocks noGrp="1"/>
          </p:cNvSpPr>
          <p:nvPr>
            <p:ph type="title"/>
          </p:nvPr>
        </p:nvSpPr>
        <p:spPr/>
        <p:txBody>
          <a:bodyPr/>
          <a:lstStyle/>
          <a:p>
            <a:r>
              <a:rPr lang="en-GB" dirty="0" err="1">
                <a:cs typeface="Arial"/>
              </a:rPr>
              <a:t>Besonderheiten</a:t>
            </a:r>
            <a:r>
              <a:rPr lang="en-GB" dirty="0">
                <a:cs typeface="Arial"/>
              </a:rPr>
              <a:t> – Was </a:t>
            </a:r>
            <a:r>
              <a:rPr lang="en-GB" dirty="0" err="1">
                <a:cs typeface="Arial"/>
              </a:rPr>
              <a:t>geht</a:t>
            </a:r>
            <a:r>
              <a:rPr lang="en-GB" dirty="0">
                <a:cs typeface="Arial"/>
              </a:rPr>
              <a:t> </a:t>
            </a:r>
            <a:r>
              <a:rPr lang="en-GB" dirty="0" err="1">
                <a:cs typeface="Arial"/>
              </a:rPr>
              <a:t>mit</a:t>
            </a:r>
            <a:r>
              <a:rPr lang="en-GB" dirty="0">
                <a:cs typeface="Arial"/>
              </a:rPr>
              <a:t> Generics </a:t>
            </a:r>
            <a:r>
              <a:rPr lang="en-GB" dirty="0" err="1">
                <a:cs typeface="Arial"/>
              </a:rPr>
              <a:t>nicht</a:t>
            </a:r>
            <a:r>
              <a:rPr lang="en-GB" dirty="0">
                <a:cs typeface="Arial"/>
              </a:rPr>
              <a:t>?</a:t>
            </a:r>
            <a:endParaRPr lang="de-DE" dirty="0"/>
          </a:p>
        </p:txBody>
      </p:sp>
      <p:sp>
        <p:nvSpPr>
          <p:cNvPr id="3" name="Fußzeilenplatzhalter 2">
            <a:extLst>
              <a:ext uri="{FF2B5EF4-FFF2-40B4-BE49-F238E27FC236}">
                <a16:creationId xmlns:a16="http://schemas.microsoft.com/office/drawing/2014/main" id="{6854A63A-AC80-C749-A643-BCFF096F13D0}"/>
              </a:ext>
            </a:extLst>
          </p:cNvPr>
          <p:cNvSpPr>
            <a:spLocks noGrp="1"/>
          </p:cNvSpPr>
          <p:nvPr>
            <p:ph type="ftr" sz="quarter" idx="11"/>
          </p:nvPr>
        </p:nvSpPr>
        <p:spPr/>
        <p:txBody>
          <a:bodyPr/>
          <a:lstStyle/>
          <a:p>
            <a:endParaRPr lang="de-DE" noProof="0"/>
          </a:p>
        </p:txBody>
      </p:sp>
      <p:sp>
        <p:nvSpPr>
          <p:cNvPr id="4" name="Foliennummernplatzhalter 3">
            <a:extLst>
              <a:ext uri="{FF2B5EF4-FFF2-40B4-BE49-F238E27FC236}">
                <a16:creationId xmlns:a16="http://schemas.microsoft.com/office/drawing/2014/main" id="{E6269838-D169-3D47-908E-8CB027FD209F}"/>
              </a:ext>
            </a:extLst>
          </p:cNvPr>
          <p:cNvSpPr>
            <a:spLocks noGrp="1"/>
          </p:cNvSpPr>
          <p:nvPr>
            <p:ph type="sldNum" sz="quarter" idx="12"/>
          </p:nvPr>
        </p:nvSpPr>
        <p:spPr/>
        <p:txBody>
          <a:bodyPr/>
          <a:lstStyle/>
          <a:p>
            <a:fld id="{67D67EBC-F92F-4A05-89A7-F3AE192919CB}" type="slidenum">
              <a:rPr lang="en-US" smtClean="0"/>
              <a:pPr/>
              <a:t>42</a:t>
            </a:fld>
            <a:endParaRPr lang="en-US"/>
          </a:p>
        </p:txBody>
      </p:sp>
      <p:sp>
        <p:nvSpPr>
          <p:cNvPr id="5" name="Textplatzhalter 4">
            <a:extLst>
              <a:ext uri="{FF2B5EF4-FFF2-40B4-BE49-F238E27FC236}">
                <a16:creationId xmlns:a16="http://schemas.microsoft.com/office/drawing/2014/main" id="{8FEB7002-6DFB-2B40-804B-BCCF9DE77A5D}"/>
              </a:ext>
            </a:extLst>
          </p:cNvPr>
          <p:cNvSpPr>
            <a:spLocks noGrp="1"/>
          </p:cNvSpPr>
          <p:nvPr>
            <p:ph type="body" sz="quarter" idx="13"/>
          </p:nvPr>
        </p:nvSpPr>
        <p:spPr/>
        <p:txBody>
          <a:bodyPr/>
          <a:lstStyle/>
          <a:p>
            <a:endParaRPr lang="de-CH" b="1" dirty="0">
              <a:solidFill>
                <a:srgbClr val="FF0000"/>
              </a:solidFill>
            </a:endParaRPr>
          </a:p>
          <a:p>
            <a:endParaRPr lang="de-DE" b="1" dirty="0">
              <a:solidFill>
                <a:srgbClr val="FF0000"/>
              </a:solidFill>
            </a:endParaRPr>
          </a:p>
          <a:p>
            <a:endParaRPr lang="de-DE" b="1" dirty="0">
              <a:solidFill>
                <a:srgbClr val="FF0000"/>
              </a:solidFill>
            </a:endParaRPr>
          </a:p>
          <a:p>
            <a:endParaRPr lang="de-DE" b="1" dirty="0">
              <a:solidFill>
                <a:srgbClr val="FF0000"/>
              </a:solidFill>
            </a:endParaRPr>
          </a:p>
          <a:p>
            <a:endParaRPr lang="de-DE" b="1" dirty="0"/>
          </a:p>
          <a:p>
            <a:endParaRPr lang="de-DE" dirty="0"/>
          </a:p>
          <a:p>
            <a:endParaRPr lang="de-CH" dirty="0"/>
          </a:p>
        </p:txBody>
      </p:sp>
      <p:sp>
        <p:nvSpPr>
          <p:cNvPr id="7" name="Rechteck 6">
            <a:extLst>
              <a:ext uri="{FF2B5EF4-FFF2-40B4-BE49-F238E27FC236}">
                <a16:creationId xmlns:a16="http://schemas.microsoft.com/office/drawing/2014/main" id="{58CC4C43-6F1F-2B41-9B0B-95A5996252AD}"/>
              </a:ext>
            </a:extLst>
          </p:cNvPr>
          <p:cNvSpPr/>
          <p:nvPr/>
        </p:nvSpPr>
        <p:spPr>
          <a:xfrm>
            <a:off x="371474" y="2001568"/>
            <a:ext cx="7651474" cy="1200329"/>
          </a:xfrm>
          <a:prstGeom prst="rect">
            <a:avLst/>
          </a:prstGeom>
        </p:spPr>
        <p:txBody>
          <a:bodyPr wrap="square">
            <a:spAutoFit/>
          </a:bodyPr>
          <a:lstStyle/>
          <a:p>
            <a:r>
              <a:rPr lang="de-CH" b="1" dirty="0" err="1">
                <a:solidFill>
                  <a:srgbClr val="7F0055"/>
                </a:solidFill>
                <a:latin typeface="Menlo" panose="020B0609030804020204" pitchFamily="49" charset="0"/>
              </a:rPr>
              <a:t>public</a:t>
            </a:r>
            <a:r>
              <a:rPr lang="de-CH" dirty="0">
                <a:latin typeface="Menlo" panose="020B0609030804020204" pitchFamily="49" charset="0"/>
              </a:rPr>
              <a:t> </a:t>
            </a:r>
            <a:r>
              <a:rPr lang="de-CH" b="1" dirty="0" err="1">
                <a:solidFill>
                  <a:srgbClr val="7F0055"/>
                </a:solidFill>
                <a:latin typeface="Menlo" panose="020B0609030804020204" pitchFamily="49" charset="0"/>
              </a:rPr>
              <a:t>class</a:t>
            </a:r>
            <a:r>
              <a:rPr lang="de-CH" dirty="0">
                <a:latin typeface="Menlo" panose="020B0609030804020204" pitchFamily="49" charset="0"/>
              </a:rPr>
              <a:t> </a:t>
            </a:r>
            <a:r>
              <a:rPr lang="de-CH" dirty="0" err="1">
                <a:latin typeface="Menlo" panose="020B0609030804020204" pitchFamily="49" charset="0"/>
              </a:rPr>
              <a:t>StaticAttributeExample</a:t>
            </a:r>
            <a:r>
              <a:rPr lang="de-CH" dirty="0">
                <a:latin typeface="Menlo" panose="020B0609030804020204" pitchFamily="49" charset="0"/>
              </a:rPr>
              <a:t>&lt;T&gt;</a:t>
            </a:r>
          </a:p>
          <a:p>
            <a:r>
              <a:rPr lang="de-CH" dirty="0">
                <a:latin typeface="Menlo" panose="020B0609030804020204" pitchFamily="49" charset="0"/>
              </a:rPr>
              <a:t>{</a:t>
            </a:r>
          </a:p>
          <a:p>
            <a:r>
              <a:rPr lang="de-CH" dirty="0">
                <a:solidFill>
                  <a:srgbClr val="000000"/>
                </a:solidFill>
                <a:latin typeface="Menlo" panose="020B0609030804020204" pitchFamily="49" charset="0"/>
              </a:rPr>
              <a:t>   </a:t>
            </a:r>
            <a:r>
              <a:rPr lang="de-CH" b="1" dirty="0">
                <a:solidFill>
                  <a:srgbClr val="7F0055"/>
                </a:solidFill>
                <a:latin typeface="Menlo" panose="020B0609030804020204" pitchFamily="49" charset="0"/>
              </a:rPr>
              <a:t>private</a:t>
            </a:r>
            <a:r>
              <a:rPr lang="de-CH" dirty="0">
                <a:solidFill>
                  <a:srgbClr val="000000"/>
                </a:solidFill>
                <a:latin typeface="Menlo" panose="020B0609030804020204" pitchFamily="49" charset="0"/>
              </a:rPr>
              <a:t> </a:t>
            </a:r>
            <a:r>
              <a:rPr lang="de-CH" b="1" dirty="0" err="1">
                <a:solidFill>
                  <a:srgbClr val="7F0055"/>
                </a:solidFill>
                <a:latin typeface="Menlo" panose="020B0609030804020204" pitchFamily="49" charset="0"/>
              </a:rPr>
              <a:t>static</a:t>
            </a:r>
            <a:r>
              <a:rPr lang="de-CH" dirty="0">
                <a:solidFill>
                  <a:srgbClr val="000000"/>
                </a:solidFill>
                <a:latin typeface="Menlo" panose="020B0609030804020204" pitchFamily="49" charset="0"/>
              </a:rPr>
              <a:t> T </a:t>
            </a:r>
            <a:r>
              <a:rPr lang="de-CH" dirty="0" err="1">
                <a:solidFill>
                  <a:srgbClr val="000000"/>
                </a:solidFill>
                <a:latin typeface="Menlo" panose="020B0609030804020204" pitchFamily="49" charset="0"/>
              </a:rPr>
              <a:t>member</a:t>
            </a:r>
            <a:r>
              <a:rPr lang="de-CH" dirty="0">
                <a:solidFill>
                  <a:srgbClr val="000000"/>
                </a:solidFill>
                <a:latin typeface="Menlo" panose="020B0609030804020204" pitchFamily="49" charset="0"/>
              </a:rPr>
              <a:t>; </a:t>
            </a:r>
            <a:r>
              <a:rPr lang="de-CH" dirty="0">
                <a:solidFill>
                  <a:srgbClr val="FF0000"/>
                </a:solidFill>
                <a:latin typeface="Menlo" panose="020B0609030804020204" pitchFamily="49" charset="0"/>
              </a:rPr>
              <a:t>// This </a:t>
            </a:r>
            <a:r>
              <a:rPr lang="de-CH" dirty="0" err="1">
                <a:solidFill>
                  <a:srgbClr val="FF0000"/>
                </a:solidFill>
                <a:latin typeface="Menlo" panose="020B0609030804020204" pitchFamily="49" charset="0"/>
              </a:rPr>
              <a:t>is</a:t>
            </a:r>
            <a:r>
              <a:rPr lang="de-CH" dirty="0">
                <a:solidFill>
                  <a:srgbClr val="FF0000"/>
                </a:solidFill>
                <a:latin typeface="Menlo" panose="020B0609030804020204" pitchFamily="49" charset="0"/>
              </a:rPr>
              <a:t> not </a:t>
            </a:r>
            <a:r>
              <a:rPr lang="de-CH" dirty="0" err="1">
                <a:solidFill>
                  <a:srgbClr val="FF0000"/>
                </a:solidFill>
                <a:latin typeface="Menlo" panose="020B0609030804020204" pitchFamily="49" charset="0"/>
              </a:rPr>
              <a:t>allowed</a:t>
            </a:r>
            <a:endParaRPr lang="de-CH" dirty="0">
              <a:solidFill>
                <a:srgbClr val="FF0000"/>
              </a:solidFill>
              <a:latin typeface="Menlo" panose="020B0609030804020204" pitchFamily="49" charset="0"/>
            </a:endParaRPr>
          </a:p>
          <a:p>
            <a:r>
              <a:rPr lang="de-CH" dirty="0">
                <a:latin typeface="Menlo" panose="020B0609030804020204" pitchFamily="49" charset="0"/>
              </a:rPr>
              <a:t>}</a:t>
            </a:r>
            <a:endParaRPr lang="de-CH" dirty="0">
              <a:effectLst/>
              <a:latin typeface="Menlo" panose="020B0609030804020204" pitchFamily="49" charset="0"/>
            </a:endParaRPr>
          </a:p>
        </p:txBody>
      </p:sp>
      <p:sp>
        <p:nvSpPr>
          <p:cNvPr id="8" name="Rechteck 7">
            <a:extLst>
              <a:ext uri="{FF2B5EF4-FFF2-40B4-BE49-F238E27FC236}">
                <a16:creationId xmlns:a16="http://schemas.microsoft.com/office/drawing/2014/main" id="{C9936EB6-21FC-AF48-A024-906B32D7211F}"/>
              </a:ext>
            </a:extLst>
          </p:cNvPr>
          <p:cNvSpPr/>
          <p:nvPr/>
        </p:nvSpPr>
        <p:spPr>
          <a:xfrm>
            <a:off x="371474" y="3832240"/>
            <a:ext cx="8879404" cy="1477328"/>
          </a:xfrm>
          <a:prstGeom prst="rect">
            <a:avLst/>
          </a:prstGeom>
        </p:spPr>
        <p:txBody>
          <a:bodyPr wrap="square">
            <a:spAutoFit/>
          </a:bodyPr>
          <a:lstStyle/>
          <a:p>
            <a:r>
              <a:rPr lang="de-CH" b="1" dirty="0" err="1">
                <a:solidFill>
                  <a:srgbClr val="7F0055"/>
                </a:solidFill>
                <a:latin typeface="Menlo" panose="020B0609030804020204" pitchFamily="49" charset="0"/>
              </a:rPr>
              <a:t>public</a:t>
            </a:r>
            <a:r>
              <a:rPr lang="de-CH" dirty="0">
                <a:latin typeface="Menlo" panose="020B0609030804020204" pitchFamily="49" charset="0"/>
              </a:rPr>
              <a:t> </a:t>
            </a:r>
            <a:r>
              <a:rPr lang="de-CH" b="1" dirty="0" err="1">
                <a:solidFill>
                  <a:srgbClr val="7F0055"/>
                </a:solidFill>
                <a:latin typeface="Menlo" panose="020B0609030804020204" pitchFamily="49" charset="0"/>
              </a:rPr>
              <a:t>class</a:t>
            </a:r>
            <a:r>
              <a:rPr lang="de-CH" dirty="0">
                <a:latin typeface="Menlo" panose="020B0609030804020204" pitchFamily="49" charset="0"/>
              </a:rPr>
              <a:t> </a:t>
            </a:r>
            <a:r>
              <a:rPr lang="de-CH" dirty="0" err="1">
                <a:latin typeface="Menlo" panose="020B0609030804020204" pitchFamily="49" charset="0"/>
              </a:rPr>
              <a:t>DynamicArrayCreation</a:t>
            </a:r>
            <a:r>
              <a:rPr lang="de-CH" dirty="0">
                <a:latin typeface="Menlo" panose="020B0609030804020204" pitchFamily="49" charset="0"/>
              </a:rPr>
              <a:t>&lt;T&gt; {</a:t>
            </a:r>
          </a:p>
          <a:p>
            <a:r>
              <a:rPr lang="de-CH" b="1" dirty="0">
                <a:solidFill>
                  <a:srgbClr val="7F0055"/>
                </a:solidFill>
                <a:latin typeface="Menlo" panose="020B0609030804020204" pitchFamily="49" charset="0"/>
              </a:rPr>
              <a:t>    </a:t>
            </a:r>
            <a:r>
              <a:rPr lang="de-CH" b="1" dirty="0" err="1">
                <a:solidFill>
                  <a:srgbClr val="7F0055"/>
                </a:solidFill>
                <a:latin typeface="Menlo" panose="020B0609030804020204" pitchFamily="49" charset="0"/>
              </a:rPr>
              <a:t>public</a:t>
            </a:r>
            <a:r>
              <a:rPr lang="de-CH" dirty="0">
                <a:latin typeface="Menlo" panose="020B0609030804020204" pitchFamily="49" charset="0"/>
              </a:rPr>
              <a:t> </a:t>
            </a:r>
            <a:r>
              <a:rPr lang="de-CH" dirty="0" err="1">
                <a:latin typeface="Menlo" panose="020B0609030804020204" pitchFamily="49" charset="0"/>
              </a:rPr>
              <a:t>DynamicArrayCreation</a:t>
            </a:r>
            <a:r>
              <a:rPr lang="de-CH" dirty="0">
                <a:latin typeface="Menlo" panose="020B0609030804020204" pitchFamily="49" charset="0"/>
              </a:rPr>
              <a:t>() {</a:t>
            </a:r>
          </a:p>
          <a:p>
            <a:r>
              <a:rPr lang="de-CH" b="1" dirty="0">
                <a:solidFill>
                  <a:srgbClr val="7F0055"/>
                </a:solidFill>
                <a:latin typeface="Menlo" panose="020B0609030804020204" pitchFamily="49" charset="0"/>
              </a:rPr>
              <a:t>        </a:t>
            </a:r>
            <a:r>
              <a:rPr lang="de-CH" b="1" dirty="0" err="1">
                <a:solidFill>
                  <a:srgbClr val="7F0055"/>
                </a:solidFill>
                <a:latin typeface="Menlo" panose="020B0609030804020204" pitchFamily="49" charset="0"/>
              </a:rPr>
              <a:t>new</a:t>
            </a:r>
            <a:r>
              <a:rPr lang="de-CH" dirty="0">
                <a:latin typeface="Menlo" panose="020B0609030804020204" pitchFamily="49" charset="0"/>
              </a:rPr>
              <a:t> T(); </a:t>
            </a:r>
            <a:r>
              <a:rPr lang="de-CH" dirty="0">
                <a:solidFill>
                  <a:srgbClr val="FF0000"/>
                </a:solidFill>
                <a:latin typeface="Menlo" panose="020B0609030804020204" pitchFamily="49" charset="0"/>
              </a:rPr>
              <a:t>// This </a:t>
            </a:r>
            <a:r>
              <a:rPr lang="de-CH" dirty="0" err="1">
                <a:solidFill>
                  <a:srgbClr val="FF0000"/>
                </a:solidFill>
                <a:latin typeface="Menlo" panose="020B0609030804020204" pitchFamily="49" charset="0"/>
              </a:rPr>
              <a:t>is</a:t>
            </a:r>
            <a:r>
              <a:rPr lang="de-CH" dirty="0">
                <a:solidFill>
                  <a:srgbClr val="FF0000"/>
                </a:solidFill>
                <a:latin typeface="Menlo" panose="020B0609030804020204" pitchFamily="49" charset="0"/>
              </a:rPr>
              <a:t> not </a:t>
            </a:r>
            <a:r>
              <a:rPr lang="de-CH" dirty="0" err="1">
                <a:solidFill>
                  <a:srgbClr val="FF0000"/>
                </a:solidFill>
                <a:latin typeface="Menlo" panose="020B0609030804020204" pitchFamily="49" charset="0"/>
              </a:rPr>
              <a:t>allowed</a:t>
            </a:r>
            <a:endParaRPr lang="de-CH" dirty="0">
              <a:latin typeface="Menlo" panose="020B0609030804020204" pitchFamily="49" charset="0"/>
            </a:endParaRPr>
          </a:p>
          <a:p>
            <a:r>
              <a:rPr lang="de-CH" dirty="0">
                <a:latin typeface="Menlo" panose="020B0609030804020204" pitchFamily="49" charset="0"/>
              </a:rPr>
              <a:t>    }</a:t>
            </a:r>
          </a:p>
          <a:p>
            <a:r>
              <a:rPr lang="de-CH" dirty="0">
                <a:latin typeface="Menlo" panose="020B0609030804020204" pitchFamily="49" charset="0"/>
              </a:rPr>
              <a:t>}</a:t>
            </a:r>
            <a:endParaRPr lang="de-CH" dirty="0">
              <a:effectLst/>
              <a:latin typeface="Menlo" panose="020B0609030804020204" pitchFamily="49" charset="0"/>
            </a:endParaRPr>
          </a:p>
        </p:txBody>
      </p:sp>
    </p:spTree>
    <p:extLst>
      <p:ext uri="{BB962C8B-B14F-4D97-AF65-F5344CB8AC3E}">
        <p14:creationId xmlns:p14="http://schemas.microsoft.com/office/powerpoint/2010/main" val="21439229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218173" y="2467326"/>
            <a:ext cx="9144000" cy="2387600"/>
          </a:xfrm>
        </p:spPr>
        <p:txBody>
          <a:bodyPr>
            <a:normAutofit/>
          </a:bodyPr>
          <a:lstStyle/>
          <a:p>
            <a:r>
              <a:rPr lang="de-CH" dirty="0"/>
              <a:t>Woran könnte das </a:t>
            </a:r>
            <a:br>
              <a:rPr lang="de-CH" dirty="0"/>
            </a:br>
            <a:r>
              <a:rPr lang="de-CH" dirty="0"/>
              <a:t>liegen?</a:t>
            </a:r>
          </a:p>
        </p:txBody>
      </p:sp>
      <p:pic>
        <p:nvPicPr>
          <p:cNvPr id="4" name="Grafik 3">
            <a:extLst>
              <a:ext uri="{FF2B5EF4-FFF2-40B4-BE49-F238E27FC236}">
                <a16:creationId xmlns:a16="http://schemas.microsoft.com/office/drawing/2014/main" id="{7E19822D-0E07-834E-B02C-567DCA1F994D}"/>
              </a:ext>
            </a:extLst>
          </p:cNvPr>
          <p:cNvPicPr>
            <a:picLocks noChangeAspect="1"/>
          </p:cNvPicPr>
          <p:nvPr/>
        </p:nvPicPr>
        <p:blipFill>
          <a:blip r:embed="rId3"/>
          <a:stretch>
            <a:fillRect/>
          </a:stretch>
        </p:blipFill>
        <p:spPr>
          <a:xfrm>
            <a:off x="481337" y="1272700"/>
            <a:ext cx="2736836" cy="4498910"/>
          </a:xfrm>
          <a:prstGeom prst="rect">
            <a:avLst/>
          </a:prstGeom>
        </p:spPr>
      </p:pic>
    </p:spTree>
    <p:extLst>
      <p:ext uri="{BB962C8B-B14F-4D97-AF65-F5344CB8AC3E}">
        <p14:creationId xmlns:p14="http://schemas.microsoft.com/office/powerpoint/2010/main" val="10493118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B02456-42DB-DE46-8982-FA28338DC28B}"/>
              </a:ext>
            </a:extLst>
          </p:cNvPr>
          <p:cNvSpPr>
            <a:spLocks noGrp="1"/>
          </p:cNvSpPr>
          <p:nvPr>
            <p:ph type="title"/>
          </p:nvPr>
        </p:nvSpPr>
        <p:spPr/>
        <p:txBody>
          <a:bodyPr/>
          <a:lstStyle/>
          <a:p>
            <a:r>
              <a:rPr lang="en-GB" dirty="0" err="1">
                <a:cs typeface="Arial"/>
              </a:rPr>
              <a:t>Besonderheiten</a:t>
            </a:r>
            <a:r>
              <a:rPr lang="en-GB" dirty="0">
                <a:cs typeface="Arial"/>
              </a:rPr>
              <a:t> – Was </a:t>
            </a:r>
            <a:r>
              <a:rPr lang="en-GB" dirty="0" err="1">
                <a:cs typeface="Arial"/>
              </a:rPr>
              <a:t>geht</a:t>
            </a:r>
            <a:r>
              <a:rPr lang="en-GB" dirty="0">
                <a:cs typeface="Arial"/>
              </a:rPr>
              <a:t> </a:t>
            </a:r>
            <a:r>
              <a:rPr lang="en-GB" dirty="0" err="1">
                <a:cs typeface="Arial"/>
              </a:rPr>
              <a:t>mit</a:t>
            </a:r>
            <a:r>
              <a:rPr lang="en-GB" dirty="0">
                <a:cs typeface="Arial"/>
              </a:rPr>
              <a:t> Generics </a:t>
            </a:r>
            <a:r>
              <a:rPr lang="en-GB" dirty="0" err="1">
                <a:cs typeface="Arial"/>
              </a:rPr>
              <a:t>nicht</a:t>
            </a:r>
            <a:r>
              <a:rPr lang="en-GB" dirty="0">
                <a:cs typeface="Arial"/>
              </a:rPr>
              <a:t>?</a:t>
            </a:r>
            <a:endParaRPr lang="de-DE" dirty="0"/>
          </a:p>
        </p:txBody>
      </p:sp>
      <p:sp>
        <p:nvSpPr>
          <p:cNvPr id="3" name="Fußzeilenplatzhalter 2">
            <a:extLst>
              <a:ext uri="{FF2B5EF4-FFF2-40B4-BE49-F238E27FC236}">
                <a16:creationId xmlns:a16="http://schemas.microsoft.com/office/drawing/2014/main" id="{6854A63A-AC80-C749-A643-BCFF096F13D0}"/>
              </a:ext>
            </a:extLst>
          </p:cNvPr>
          <p:cNvSpPr>
            <a:spLocks noGrp="1"/>
          </p:cNvSpPr>
          <p:nvPr>
            <p:ph type="ftr" sz="quarter" idx="11"/>
          </p:nvPr>
        </p:nvSpPr>
        <p:spPr/>
        <p:txBody>
          <a:bodyPr/>
          <a:lstStyle/>
          <a:p>
            <a:endParaRPr lang="de-DE" noProof="0"/>
          </a:p>
        </p:txBody>
      </p:sp>
      <p:sp>
        <p:nvSpPr>
          <p:cNvPr id="4" name="Foliennummernplatzhalter 3">
            <a:extLst>
              <a:ext uri="{FF2B5EF4-FFF2-40B4-BE49-F238E27FC236}">
                <a16:creationId xmlns:a16="http://schemas.microsoft.com/office/drawing/2014/main" id="{E6269838-D169-3D47-908E-8CB027FD209F}"/>
              </a:ext>
            </a:extLst>
          </p:cNvPr>
          <p:cNvSpPr>
            <a:spLocks noGrp="1"/>
          </p:cNvSpPr>
          <p:nvPr>
            <p:ph type="sldNum" sz="quarter" idx="12"/>
          </p:nvPr>
        </p:nvSpPr>
        <p:spPr/>
        <p:txBody>
          <a:bodyPr/>
          <a:lstStyle/>
          <a:p>
            <a:fld id="{67D67EBC-F92F-4A05-89A7-F3AE192919CB}" type="slidenum">
              <a:rPr lang="en-US" smtClean="0"/>
              <a:pPr/>
              <a:t>44</a:t>
            </a:fld>
            <a:endParaRPr lang="en-US"/>
          </a:p>
        </p:txBody>
      </p:sp>
      <p:sp>
        <p:nvSpPr>
          <p:cNvPr id="5" name="Textplatzhalter 4">
            <a:extLst>
              <a:ext uri="{FF2B5EF4-FFF2-40B4-BE49-F238E27FC236}">
                <a16:creationId xmlns:a16="http://schemas.microsoft.com/office/drawing/2014/main" id="{8FEB7002-6DFB-2B40-804B-BCCF9DE77A5D}"/>
              </a:ext>
            </a:extLst>
          </p:cNvPr>
          <p:cNvSpPr>
            <a:spLocks noGrp="1"/>
          </p:cNvSpPr>
          <p:nvPr>
            <p:ph type="body" sz="quarter" idx="13"/>
          </p:nvPr>
        </p:nvSpPr>
        <p:spPr/>
        <p:txBody>
          <a:bodyPr/>
          <a:lstStyle/>
          <a:p>
            <a:pPr marL="0" indent="0">
              <a:buNone/>
            </a:pPr>
            <a:endParaRPr lang="de-CH" sz="6000" b="1" dirty="0">
              <a:solidFill>
                <a:srgbClr val="FF0000"/>
              </a:solidFill>
            </a:endParaRPr>
          </a:p>
          <a:p>
            <a:pPr marL="0" indent="0">
              <a:buNone/>
            </a:pPr>
            <a:endParaRPr lang="de-CH" sz="6000" b="1" dirty="0">
              <a:solidFill>
                <a:srgbClr val="FF0000"/>
              </a:solidFill>
            </a:endParaRPr>
          </a:p>
          <a:p>
            <a:pPr marL="0" indent="0">
              <a:buNone/>
            </a:pPr>
            <a:r>
              <a:rPr lang="de-CH" sz="6000" b="1" dirty="0">
                <a:solidFill>
                  <a:srgbClr val="FF0000"/>
                </a:solidFill>
              </a:rPr>
              <a:t>		Type </a:t>
            </a:r>
            <a:r>
              <a:rPr lang="de-CH" sz="6000" b="1" dirty="0" err="1">
                <a:solidFill>
                  <a:srgbClr val="FF0000"/>
                </a:solidFill>
              </a:rPr>
              <a:t>Erasure</a:t>
            </a:r>
            <a:r>
              <a:rPr lang="de-CH" sz="6000" b="1" dirty="0">
                <a:solidFill>
                  <a:srgbClr val="FF0000"/>
                </a:solidFill>
              </a:rPr>
              <a:t> !!!!!!!!</a:t>
            </a:r>
          </a:p>
          <a:p>
            <a:endParaRPr lang="de-CH" dirty="0"/>
          </a:p>
        </p:txBody>
      </p:sp>
    </p:spTree>
    <p:extLst>
      <p:ext uri="{BB962C8B-B14F-4D97-AF65-F5344CB8AC3E}">
        <p14:creationId xmlns:p14="http://schemas.microsoft.com/office/powerpoint/2010/main" val="3290650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B02456-42DB-DE46-8982-FA28338DC28B}"/>
              </a:ext>
            </a:extLst>
          </p:cNvPr>
          <p:cNvSpPr>
            <a:spLocks noGrp="1"/>
          </p:cNvSpPr>
          <p:nvPr>
            <p:ph type="title"/>
          </p:nvPr>
        </p:nvSpPr>
        <p:spPr/>
        <p:txBody>
          <a:bodyPr/>
          <a:lstStyle/>
          <a:p>
            <a:r>
              <a:rPr lang="en-GB" dirty="0" err="1">
                <a:cs typeface="Arial"/>
              </a:rPr>
              <a:t>Besonderheiten</a:t>
            </a:r>
            <a:r>
              <a:rPr lang="en-GB" dirty="0">
                <a:cs typeface="Arial"/>
              </a:rPr>
              <a:t> – Was </a:t>
            </a:r>
            <a:r>
              <a:rPr lang="en-GB" dirty="0" err="1">
                <a:cs typeface="Arial"/>
              </a:rPr>
              <a:t>geht</a:t>
            </a:r>
            <a:r>
              <a:rPr lang="en-GB" dirty="0">
                <a:cs typeface="Arial"/>
              </a:rPr>
              <a:t> </a:t>
            </a:r>
            <a:r>
              <a:rPr lang="en-GB" dirty="0" err="1">
                <a:cs typeface="Arial"/>
              </a:rPr>
              <a:t>mit</a:t>
            </a:r>
            <a:r>
              <a:rPr lang="en-GB" dirty="0">
                <a:cs typeface="Arial"/>
              </a:rPr>
              <a:t> Generics </a:t>
            </a:r>
            <a:r>
              <a:rPr lang="en-GB" dirty="0" err="1">
                <a:cs typeface="Arial"/>
              </a:rPr>
              <a:t>nicht</a:t>
            </a:r>
            <a:r>
              <a:rPr lang="en-GB" dirty="0">
                <a:cs typeface="Arial"/>
              </a:rPr>
              <a:t>?</a:t>
            </a:r>
            <a:endParaRPr lang="de-DE" dirty="0"/>
          </a:p>
        </p:txBody>
      </p:sp>
      <p:sp>
        <p:nvSpPr>
          <p:cNvPr id="3" name="Fußzeilenplatzhalter 2">
            <a:extLst>
              <a:ext uri="{FF2B5EF4-FFF2-40B4-BE49-F238E27FC236}">
                <a16:creationId xmlns:a16="http://schemas.microsoft.com/office/drawing/2014/main" id="{6854A63A-AC80-C749-A643-BCFF096F13D0}"/>
              </a:ext>
            </a:extLst>
          </p:cNvPr>
          <p:cNvSpPr>
            <a:spLocks noGrp="1"/>
          </p:cNvSpPr>
          <p:nvPr>
            <p:ph type="ftr" sz="quarter" idx="11"/>
          </p:nvPr>
        </p:nvSpPr>
        <p:spPr/>
        <p:txBody>
          <a:bodyPr/>
          <a:lstStyle/>
          <a:p>
            <a:endParaRPr lang="de-DE" noProof="0"/>
          </a:p>
        </p:txBody>
      </p:sp>
      <p:sp>
        <p:nvSpPr>
          <p:cNvPr id="4" name="Foliennummernplatzhalter 3">
            <a:extLst>
              <a:ext uri="{FF2B5EF4-FFF2-40B4-BE49-F238E27FC236}">
                <a16:creationId xmlns:a16="http://schemas.microsoft.com/office/drawing/2014/main" id="{E6269838-D169-3D47-908E-8CB027FD209F}"/>
              </a:ext>
            </a:extLst>
          </p:cNvPr>
          <p:cNvSpPr>
            <a:spLocks noGrp="1"/>
          </p:cNvSpPr>
          <p:nvPr>
            <p:ph type="sldNum" sz="quarter" idx="12"/>
          </p:nvPr>
        </p:nvSpPr>
        <p:spPr/>
        <p:txBody>
          <a:bodyPr/>
          <a:lstStyle/>
          <a:p>
            <a:fld id="{67D67EBC-F92F-4A05-89A7-F3AE192919CB}" type="slidenum">
              <a:rPr lang="en-US" smtClean="0"/>
              <a:pPr/>
              <a:t>45</a:t>
            </a:fld>
            <a:endParaRPr lang="en-US"/>
          </a:p>
        </p:txBody>
      </p:sp>
      <p:sp>
        <p:nvSpPr>
          <p:cNvPr id="5" name="Textplatzhalter 4">
            <a:extLst>
              <a:ext uri="{FF2B5EF4-FFF2-40B4-BE49-F238E27FC236}">
                <a16:creationId xmlns:a16="http://schemas.microsoft.com/office/drawing/2014/main" id="{8FEB7002-6DFB-2B40-804B-BCCF9DE77A5D}"/>
              </a:ext>
            </a:extLst>
          </p:cNvPr>
          <p:cNvSpPr>
            <a:spLocks noGrp="1"/>
          </p:cNvSpPr>
          <p:nvPr>
            <p:ph type="body" sz="quarter" idx="13"/>
          </p:nvPr>
        </p:nvSpPr>
        <p:spPr/>
        <p:txBody>
          <a:bodyPr/>
          <a:lstStyle/>
          <a:p>
            <a:endParaRPr lang="de-CH" b="1" dirty="0">
              <a:solidFill>
                <a:srgbClr val="FF0000"/>
              </a:solidFill>
            </a:endParaRPr>
          </a:p>
          <a:p>
            <a:endParaRPr lang="de-DE" b="1" dirty="0">
              <a:solidFill>
                <a:srgbClr val="FF0000"/>
              </a:solidFill>
            </a:endParaRPr>
          </a:p>
          <a:p>
            <a:endParaRPr lang="de-DE" b="1" dirty="0">
              <a:solidFill>
                <a:srgbClr val="FF0000"/>
              </a:solidFill>
            </a:endParaRPr>
          </a:p>
          <a:p>
            <a:endParaRPr lang="de-DE" b="1" dirty="0">
              <a:solidFill>
                <a:srgbClr val="FF0000"/>
              </a:solidFill>
            </a:endParaRPr>
          </a:p>
          <a:p>
            <a:endParaRPr lang="de-DE" b="1" dirty="0"/>
          </a:p>
          <a:p>
            <a:endParaRPr lang="de-DE" dirty="0"/>
          </a:p>
          <a:p>
            <a:endParaRPr lang="de-CH" dirty="0"/>
          </a:p>
        </p:txBody>
      </p:sp>
      <p:sp>
        <p:nvSpPr>
          <p:cNvPr id="6" name="Rechteck 5">
            <a:extLst>
              <a:ext uri="{FF2B5EF4-FFF2-40B4-BE49-F238E27FC236}">
                <a16:creationId xmlns:a16="http://schemas.microsoft.com/office/drawing/2014/main" id="{96216EFF-6219-D549-97CD-53DE0C70885B}"/>
              </a:ext>
            </a:extLst>
          </p:cNvPr>
          <p:cNvSpPr/>
          <p:nvPr/>
        </p:nvSpPr>
        <p:spPr>
          <a:xfrm>
            <a:off x="482929" y="1133061"/>
            <a:ext cx="10149574" cy="5355312"/>
          </a:xfrm>
          <a:prstGeom prst="rect">
            <a:avLst/>
          </a:prstGeom>
        </p:spPr>
        <p:txBody>
          <a:bodyPr wrap="square">
            <a:spAutoFit/>
          </a:bodyPr>
          <a:lstStyle/>
          <a:p>
            <a:r>
              <a:rPr lang="de-CH" b="1" dirty="0" err="1">
                <a:solidFill>
                  <a:srgbClr val="7F0055"/>
                </a:solidFill>
                <a:latin typeface="Menlo" panose="020B0609030804020204" pitchFamily="49" charset="0"/>
              </a:rPr>
              <a:t>static</a:t>
            </a:r>
            <a:r>
              <a:rPr lang="de-CH" dirty="0">
                <a:latin typeface="Menlo" panose="020B0609030804020204" pitchFamily="49" charset="0"/>
              </a:rPr>
              <a:t> </a:t>
            </a:r>
            <a:r>
              <a:rPr lang="de-CH" b="1" dirty="0" err="1">
                <a:solidFill>
                  <a:srgbClr val="7F0055"/>
                </a:solidFill>
                <a:latin typeface="Menlo" panose="020B0609030804020204" pitchFamily="49" charset="0"/>
              </a:rPr>
              <a:t>class</a:t>
            </a:r>
            <a:r>
              <a:rPr lang="de-CH" dirty="0">
                <a:latin typeface="Menlo" panose="020B0609030804020204" pitchFamily="49" charset="0"/>
              </a:rPr>
              <a:t> Matrix&lt;T&gt; {</a:t>
            </a:r>
          </a:p>
          <a:p>
            <a:r>
              <a:rPr lang="de-CH" b="1" dirty="0">
                <a:solidFill>
                  <a:srgbClr val="7F0055"/>
                </a:solidFill>
                <a:latin typeface="Menlo" panose="020B0609030804020204" pitchFamily="49" charset="0"/>
              </a:rPr>
              <a:t>    private</a:t>
            </a:r>
            <a:r>
              <a:rPr lang="de-CH" dirty="0">
                <a:latin typeface="Menlo" panose="020B0609030804020204" pitchFamily="49" charset="0"/>
              </a:rPr>
              <a:t> T[][] </a:t>
            </a:r>
            <a:r>
              <a:rPr lang="de-CH" dirty="0" err="1">
                <a:solidFill>
                  <a:srgbClr val="0000C0"/>
                </a:solidFill>
                <a:latin typeface="Menlo" panose="020B0609030804020204" pitchFamily="49" charset="0"/>
              </a:rPr>
              <a:t>values</a:t>
            </a:r>
            <a:r>
              <a:rPr lang="de-CH" dirty="0">
                <a:latin typeface="Menlo" panose="020B0609030804020204" pitchFamily="49" charset="0"/>
              </a:rPr>
              <a:t>;</a:t>
            </a:r>
          </a:p>
          <a:p>
            <a:r>
              <a:rPr lang="de-CH" b="1" dirty="0">
                <a:solidFill>
                  <a:srgbClr val="7F0055"/>
                </a:solidFill>
                <a:latin typeface="Menlo" panose="020B0609030804020204" pitchFamily="49" charset="0"/>
              </a:rPr>
              <a:t>    private</a:t>
            </a:r>
            <a:r>
              <a:rPr lang="de-CH" dirty="0">
                <a:solidFill>
                  <a:srgbClr val="000000"/>
                </a:solidFill>
                <a:latin typeface="Menlo" panose="020B0609030804020204" pitchFamily="49" charset="0"/>
              </a:rPr>
              <a:t> </a:t>
            </a:r>
            <a:r>
              <a:rPr lang="de-CH" b="1" dirty="0" err="1">
                <a:solidFill>
                  <a:srgbClr val="7F0055"/>
                </a:solidFill>
                <a:latin typeface="Menlo" panose="020B0609030804020204" pitchFamily="49" charset="0"/>
              </a:rPr>
              <a:t>int</a:t>
            </a:r>
            <a:r>
              <a:rPr lang="de-CH" dirty="0">
                <a:solidFill>
                  <a:srgbClr val="000000"/>
                </a:solidFill>
                <a:latin typeface="Menlo" panose="020B0609030804020204" pitchFamily="49" charset="0"/>
              </a:rPr>
              <a:t> </a:t>
            </a:r>
            <a:r>
              <a:rPr lang="de-CH" dirty="0" err="1">
                <a:solidFill>
                  <a:srgbClr val="0000C0"/>
                </a:solidFill>
                <a:latin typeface="Menlo" panose="020B0609030804020204" pitchFamily="49" charset="0"/>
              </a:rPr>
              <a:t>rows</a:t>
            </a:r>
            <a:r>
              <a:rPr lang="de-CH" dirty="0">
                <a:solidFill>
                  <a:srgbClr val="000000"/>
                </a:solidFill>
                <a:latin typeface="Menlo" panose="020B0609030804020204" pitchFamily="49" charset="0"/>
              </a:rPr>
              <a:t>;</a:t>
            </a:r>
            <a:endParaRPr lang="de-CH" dirty="0">
              <a:solidFill>
                <a:srgbClr val="7F0055"/>
              </a:solidFill>
              <a:latin typeface="Menlo" panose="020B0609030804020204" pitchFamily="49" charset="0"/>
            </a:endParaRPr>
          </a:p>
          <a:p>
            <a:r>
              <a:rPr lang="de-CH" b="1" dirty="0">
                <a:solidFill>
                  <a:srgbClr val="7F0055"/>
                </a:solidFill>
                <a:latin typeface="Menlo" panose="020B0609030804020204" pitchFamily="49" charset="0"/>
              </a:rPr>
              <a:t>    private</a:t>
            </a:r>
            <a:r>
              <a:rPr lang="de-CH" dirty="0">
                <a:solidFill>
                  <a:srgbClr val="000000"/>
                </a:solidFill>
                <a:latin typeface="Menlo" panose="020B0609030804020204" pitchFamily="49" charset="0"/>
              </a:rPr>
              <a:t> </a:t>
            </a:r>
            <a:r>
              <a:rPr lang="de-CH" b="1" dirty="0" err="1">
                <a:solidFill>
                  <a:srgbClr val="7F0055"/>
                </a:solidFill>
                <a:latin typeface="Menlo" panose="020B0609030804020204" pitchFamily="49" charset="0"/>
              </a:rPr>
              <a:t>int</a:t>
            </a:r>
            <a:r>
              <a:rPr lang="de-CH" dirty="0">
                <a:solidFill>
                  <a:srgbClr val="000000"/>
                </a:solidFill>
                <a:latin typeface="Menlo" panose="020B0609030804020204" pitchFamily="49" charset="0"/>
              </a:rPr>
              <a:t> </a:t>
            </a:r>
            <a:r>
              <a:rPr lang="de-CH" dirty="0" err="1">
                <a:solidFill>
                  <a:srgbClr val="0000C0"/>
                </a:solidFill>
                <a:latin typeface="Menlo" panose="020B0609030804020204" pitchFamily="49" charset="0"/>
              </a:rPr>
              <a:t>cols</a:t>
            </a:r>
            <a:r>
              <a:rPr lang="de-CH" dirty="0">
                <a:solidFill>
                  <a:srgbClr val="000000"/>
                </a:solidFill>
                <a:latin typeface="Menlo" panose="020B0609030804020204" pitchFamily="49" charset="0"/>
              </a:rPr>
              <a:t>;</a:t>
            </a:r>
            <a:endParaRPr lang="de-CH" dirty="0">
              <a:solidFill>
                <a:srgbClr val="7F0055"/>
              </a:solidFill>
              <a:latin typeface="Menlo" panose="020B0609030804020204" pitchFamily="49" charset="0"/>
            </a:endParaRPr>
          </a:p>
          <a:p>
            <a:endParaRPr lang="de-CH" dirty="0">
              <a:latin typeface="Menlo" panose="020B0609030804020204" pitchFamily="49" charset="0"/>
            </a:endParaRPr>
          </a:p>
          <a:p>
            <a:r>
              <a:rPr lang="de-CH" b="1" dirty="0">
                <a:solidFill>
                  <a:srgbClr val="7F0055"/>
                </a:solidFill>
                <a:latin typeface="Menlo" panose="020B0609030804020204" pitchFamily="49" charset="0"/>
              </a:rPr>
              <a:t>    </a:t>
            </a:r>
            <a:r>
              <a:rPr lang="de-CH" b="1" dirty="0" err="1">
                <a:solidFill>
                  <a:srgbClr val="7F0055"/>
                </a:solidFill>
                <a:latin typeface="Menlo" panose="020B0609030804020204" pitchFamily="49" charset="0"/>
              </a:rPr>
              <a:t>public</a:t>
            </a:r>
            <a:r>
              <a:rPr lang="de-CH" dirty="0">
                <a:latin typeface="Menlo" panose="020B0609030804020204" pitchFamily="49" charset="0"/>
              </a:rPr>
              <a:t> Matrix(</a:t>
            </a:r>
            <a:r>
              <a:rPr lang="de-CH" b="1" dirty="0" err="1">
                <a:solidFill>
                  <a:srgbClr val="7F0055"/>
                </a:solidFill>
                <a:latin typeface="Menlo" panose="020B0609030804020204" pitchFamily="49" charset="0"/>
              </a:rPr>
              <a:t>int</a:t>
            </a:r>
            <a:r>
              <a:rPr lang="de-CH" dirty="0">
                <a:latin typeface="Menlo" panose="020B0609030804020204" pitchFamily="49" charset="0"/>
              </a:rPr>
              <a:t> </a:t>
            </a:r>
            <a:r>
              <a:rPr lang="de-CH" dirty="0" err="1">
                <a:solidFill>
                  <a:srgbClr val="6A3E3E"/>
                </a:solidFill>
                <a:latin typeface="Menlo" panose="020B0609030804020204" pitchFamily="49" charset="0"/>
              </a:rPr>
              <a:t>r</a:t>
            </a:r>
            <a:r>
              <a:rPr lang="de-CH" dirty="0">
                <a:latin typeface="Menlo" panose="020B0609030804020204" pitchFamily="49" charset="0"/>
              </a:rPr>
              <a:t>, </a:t>
            </a:r>
            <a:r>
              <a:rPr lang="de-CH" b="1" dirty="0" err="1">
                <a:solidFill>
                  <a:srgbClr val="7F0055"/>
                </a:solidFill>
                <a:latin typeface="Menlo" panose="020B0609030804020204" pitchFamily="49" charset="0"/>
              </a:rPr>
              <a:t>int</a:t>
            </a:r>
            <a:r>
              <a:rPr lang="de-CH" dirty="0">
                <a:latin typeface="Menlo" panose="020B0609030804020204" pitchFamily="49" charset="0"/>
              </a:rPr>
              <a:t> </a:t>
            </a:r>
            <a:r>
              <a:rPr lang="de-CH" dirty="0">
                <a:solidFill>
                  <a:srgbClr val="6A3E3E"/>
                </a:solidFill>
                <a:latin typeface="Menlo" panose="020B0609030804020204" pitchFamily="49" charset="0"/>
              </a:rPr>
              <a:t>c</a:t>
            </a:r>
            <a:r>
              <a:rPr lang="de-CH" dirty="0">
                <a:latin typeface="Menlo" panose="020B0609030804020204" pitchFamily="49" charset="0"/>
              </a:rPr>
              <a:t>) {</a:t>
            </a:r>
          </a:p>
          <a:p>
            <a:r>
              <a:rPr lang="de-CH" dirty="0">
                <a:solidFill>
                  <a:srgbClr val="0000C0"/>
                </a:solidFill>
                <a:latin typeface="Menlo" panose="020B0609030804020204" pitchFamily="49" charset="0"/>
              </a:rPr>
              <a:t>        </a:t>
            </a:r>
            <a:r>
              <a:rPr lang="de-CH" dirty="0" err="1">
                <a:solidFill>
                  <a:srgbClr val="0000C0"/>
                </a:solidFill>
                <a:latin typeface="Menlo" panose="020B0609030804020204" pitchFamily="49" charset="0"/>
              </a:rPr>
              <a:t>rows</a:t>
            </a:r>
            <a:r>
              <a:rPr lang="de-CH" dirty="0">
                <a:latin typeface="Menlo" panose="020B0609030804020204" pitchFamily="49" charset="0"/>
              </a:rPr>
              <a:t> = </a:t>
            </a:r>
            <a:r>
              <a:rPr lang="de-CH" dirty="0" err="1">
                <a:solidFill>
                  <a:srgbClr val="6A3E3E"/>
                </a:solidFill>
                <a:latin typeface="Menlo" panose="020B0609030804020204" pitchFamily="49" charset="0"/>
              </a:rPr>
              <a:t>r</a:t>
            </a:r>
            <a:r>
              <a:rPr lang="de-CH" dirty="0">
                <a:latin typeface="Menlo" panose="020B0609030804020204" pitchFamily="49" charset="0"/>
              </a:rPr>
              <a:t>;</a:t>
            </a:r>
          </a:p>
          <a:p>
            <a:r>
              <a:rPr lang="de-CH" dirty="0">
                <a:solidFill>
                  <a:srgbClr val="0000C0"/>
                </a:solidFill>
                <a:latin typeface="Menlo" panose="020B0609030804020204" pitchFamily="49" charset="0"/>
              </a:rPr>
              <a:t>        </a:t>
            </a:r>
            <a:r>
              <a:rPr lang="de-CH" dirty="0" err="1">
                <a:solidFill>
                  <a:srgbClr val="0000C0"/>
                </a:solidFill>
                <a:latin typeface="Menlo" panose="020B0609030804020204" pitchFamily="49" charset="0"/>
              </a:rPr>
              <a:t>cols</a:t>
            </a:r>
            <a:r>
              <a:rPr lang="de-CH" dirty="0">
                <a:latin typeface="Menlo" panose="020B0609030804020204" pitchFamily="49" charset="0"/>
              </a:rPr>
              <a:t> = </a:t>
            </a:r>
            <a:r>
              <a:rPr lang="de-CH" dirty="0">
                <a:solidFill>
                  <a:srgbClr val="6A3E3E"/>
                </a:solidFill>
                <a:latin typeface="Menlo" panose="020B0609030804020204" pitchFamily="49" charset="0"/>
              </a:rPr>
              <a:t>c</a:t>
            </a:r>
            <a:r>
              <a:rPr lang="de-CH" dirty="0">
                <a:latin typeface="Menlo" panose="020B0609030804020204" pitchFamily="49" charset="0"/>
              </a:rPr>
              <a:t>;</a:t>
            </a:r>
          </a:p>
          <a:p>
            <a:r>
              <a:rPr lang="de-CH" dirty="0">
                <a:solidFill>
                  <a:srgbClr val="3F7F5F"/>
                </a:solidFill>
                <a:latin typeface="Menlo" panose="020B0609030804020204" pitchFamily="49" charset="0"/>
              </a:rPr>
              <a:t>        // </a:t>
            </a:r>
            <a:r>
              <a:rPr lang="de-CH" dirty="0" err="1">
                <a:solidFill>
                  <a:srgbClr val="3F7F5F"/>
                </a:solidFill>
                <a:latin typeface="Menlo" panose="020B0609030804020204" pitchFamily="49" charset="0"/>
              </a:rPr>
              <a:t>values</a:t>
            </a:r>
            <a:r>
              <a:rPr lang="de-CH" dirty="0">
                <a:solidFill>
                  <a:srgbClr val="3F7F5F"/>
                </a:solidFill>
                <a:latin typeface="Menlo" panose="020B0609030804020204" pitchFamily="49" charset="0"/>
              </a:rPr>
              <a:t> = </a:t>
            </a:r>
            <a:r>
              <a:rPr lang="de-CH" dirty="0" err="1">
                <a:solidFill>
                  <a:srgbClr val="3F7F5F"/>
                </a:solidFill>
                <a:latin typeface="Menlo" panose="020B0609030804020204" pitchFamily="49" charset="0"/>
              </a:rPr>
              <a:t>new</a:t>
            </a:r>
            <a:r>
              <a:rPr lang="de-CH" dirty="0">
                <a:solidFill>
                  <a:srgbClr val="3F7F5F"/>
                </a:solidFill>
                <a:latin typeface="Menlo" panose="020B0609030804020204" pitchFamily="49" charset="0"/>
              </a:rPr>
              <a:t> T[</a:t>
            </a:r>
            <a:r>
              <a:rPr lang="de-CH" dirty="0" err="1">
                <a:solidFill>
                  <a:srgbClr val="3F7F5F"/>
                </a:solidFill>
                <a:latin typeface="Menlo" panose="020B0609030804020204" pitchFamily="49" charset="0"/>
              </a:rPr>
              <a:t>rows</a:t>
            </a:r>
            <a:r>
              <a:rPr lang="de-CH" dirty="0">
                <a:solidFill>
                  <a:srgbClr val="3F7F5F"/>
                </a:solidFill>
                <a:latin typeface="Menlo" panose="020B0609030804020204" pitchFamily="49" charset="0"/>
              </a:rPr>
              <a:t>][</a:t>
            </a:r>
            <a:r>
              <a:rPr lang="de-CH" dirty="0" err="1">
                <a:solidFill>
                  <a:srgbClr val="3F7F5F"/>
                </a:solidFill>
                <a:latin typeface="Menlo" panose="020B0609030804020204" pitchFamily="49" charset="0"/>
              </a:rPr>
              <a:t>cols</a:t>
            </a:r>
            <a:r>
              <a:rPr lang="de-CH" dirty="0">
                <a:solidFill>
                  <a:srgbClr val="3F7F5F"/>
                </a:solidFill>
                <a:latin typeface="Menlo" panose="020B0609030804020204" pitchFamily="49" charset="0"/>
              </a:rPr>
              <a:t>]; // THIS WILL NOT COMPILE</a:t>
            </a:r>
          </a:p>
          <a:p>
            <a:r>
              <a:rPr lang="de-CH" dirty="0">
                <a:latin typeface="Menlo" panose="020B0609030804020204" pitchFamily="49" charset="0"/>
              </a:rPr>
              <a:t>    }</a:t>
            </a:r>
          </a:p>
          <a:p>
            <a:endParaRPr lang="de-CH" dirty="0">
              <a:latin typeface="Menlo" panose="020B0609030804020204" pitchFamily="49" charset="0"/>
            </a:endParaRPr>
          </a:p>
          <a:p>
            <a:r>
              <a:rPr lang="de-CH" b="1" dirty="0">
                <a:solidFill>
                  <a:srgbClr val="7F0055"/>
                </a:solidFill>
                <a:latin typeface="Menlo" panose="020B0609030804020204" pitchFamily="49" charset="0"/>
              </a:rPr>
              <a:t>    </a:t>
            </a:r>
            <a:r>
              <a:rPr lang="de-CH" b="1" dirty="0" err="1">
                <a:solidFill>
                  <a:srgbClr val="7F0055"/>
                </a:solidFill>
                <a:latin typeface="Menlo" panose="020B0609030804020204" pitchFamily="49" charset="0"/>
              </a:rPr>
              <a:t>public</a:t>
            </a:r>
            <a:r>
              <a:rPr lang="de-CH" dirty="0">
                <a:latin typeface="Menlo" panose="020B0609030804020204" pitchFamily="49" charset="0"/>
              </a:rPr>
              <a:t> </a:t>
            </a:r>
            <a:r>
              <a:rPr lang="de-CH" b="1" dirty="0" err="1">
                <a:solidFill>
                  <a:srgbClr val="7F0055"/>
                </a:solidFill>
                <a:latin typeface="Menlo" panose="020B0609030804020204" pitchFamily="49" charset="0"/>
              </a:rPr>
              <a:t>void</a:t>
            </a:r>
            <a:r>
              <a:rPr lang="de-CH" dirty="0">
                <a:latin typeface="Menlo" panose="020B0609030804020204" pitchFamily="49" charset="0"/>
              </a:rPr>
              <a:t> </a:t>
            </a:r>
            <a:r>
              <a:rPr lang="de-CH" dirty="0" err="1">
                <a:latin typeface="Menlo" panose="020B0609030804020204" pitchFamily="49" charset="0"/>
              </a:rPr>
              <a:t>set</a:t>
            </a:r>
            <a:r>
              <a:rPr lang="de-CH" dirty="0">
                <a:latin typeface="Menlo" panose="020B0609030804020204" pitchFamily="49" charset="0"/>
              </a:rPr>
              <a:t>(</a:t>
            </a:r>
            <a:r>
              <a:rPr lang="de-CH" b="1" dirty="0" err="1">
                <a:solidFill>
                  <a:srgbClr val="7F0055"/>
                </a:solidFill>
                <a:latin typeface="Menlo" panose="020B0609030804020204" pitchFamily="49" charset="0"/>
              </a:rPr>
              <a:t>int</a:t>
            </a:r>
            <a:r>
              <a:rPr lang="de-CH" dirty="0">
                <a:latin typeface="Menlo" panose="020B0609030804020204" pitchFamily="49" charset="0"/>
              </a:rPr>
              <a:t> </a:t>
            </a:r>
            <a:r>
              <a:rPr lang="de-CH" dirty="0" err="1">
                <a:solidFill>
                  <a:srgbClr val="6A3E3E"/>
                </a:solidFill>
                <a:latin typeface="Menlo" panose="020B0609030804020204" pitchFamily="49" charset="0"/>
              </a:rPr>
              <a:t>r</a:t>
            </a:r>
            <a:r>
              <a:rPr lang="de-CH" dirty="0">
                <a:latin typeface="Menlo" panose="020B0609030804020204" pitchFamily="49" charset="0"/>
              </a:rPr>
              <a:t>, </a:t>
            </a:r>
            <a:r>
              <a:rPr lang="de-CH" b="1" dirty="0" err="1">
                <a:solidFill>
                  <a:srgbClr val="7F0055"/>
                </a:solidFill>
                <a:latin typeface="Menlo" panose="020B0609030804020204" pitchFamily="49" charset="0"/>
              </a:rPr>
              <a:t>int</a:t>
            </a:r>
            <a:r>
              <a:rPr lang="de-CH" dirty="0">
                <a:latin typeface="Menlo" panose="020B0609030804020204" pitchFamily="49" charset="0"/>
              </a:rPr>
              <a:t> </a:t>
            </a:r>
            <a:r>
              <a:rPr lang="de-CH" dirty="0">
                <a:solidFill>
                  <a:srgbClr val="6A3E3E"/>
                </a:solidFill>
                <a:latin typeface="Menlo" panose="020B0609030804020204" pitchFamily="49" charset="0"/>
              </a:rPr>
              <a:t>c</a:t>
            </a:r>
            <a:r>
              <a:rPr lang="de-CH" dirty="0">
                <a:latin typeface="Menlo" panose="020B0609030804020204" pitchFamily="49" charset="0"/>
              </a:rPr>
              <a:t>, T </a:t>
            </a:r>
            <a:r>
              <a:rPr lang="de-CH" dirty="0">
                <a:solidFill>
                  <a:srgbClr val="6A3E3E"/>
                </a:solidFill>
                <a:latin typeface="Menlo" panose="020B0609030804020204" pitchFamily="49" charset="0"/>
              </a:rPr>
              <a:t>v</a:t>
            </a:r>
            <a:r>
              <a:rPr lang="de-CH" dirty="0">
                <a:latin typeface="Menlo" panose="020B0609030804020204" pitchFamily="49" charset="0"/>
              </a:rPr>
              <a:t>) {</a:t>
            </a:r>
          </a:p>
          <a:p>
            <a:r>
              <a:rPr lang="de-CH" dirty="0">
                <a:solidFill>
                  <a:srgbClr val="0000C0"/>
                </a:solidFill>
                <a:latin typeface="Menlo" panose="020B0609030804020204" pitchFamily="49" charset="0"/>
              </a:rPr>
              <a:t>        </a:t>
            </a:r>
            <a:r>
              <a:rPr lang="de-CH" dirty="0" err="1">
                <a:solidFill>
                  <a:srgbClr val="0000C0"/>
                </a:solidFill>
                <a:latin typeface="Menlo" panose="020B0609030804020204" pitchFamily="49" charset="0"/>
              </a:rPr>
              <a:t>values</a:t>
            </a:r>
            <a:r>
              <a:rPr lang="de-CH" dirty="0">
                <a:latin typeface="Menlo" panose="020B0609030804020204" pitchFamily="49" charset="0"/>
              </a:rPr>
              <a:t>[</a:t>
            </a:r>
            <a:r>
              <a:rPr lang="de-CH" dirty="0" err="1">
                <a:solidFill>
                  <a:srgbClr val="6A3E3E"/>
                </a:solidFill>
                <a:latin typeface="Menlo" panose="020B0609030804020204" pitchFamily="49" charset="0"/>
              </a:rPr>
              <a:t>r</a:t>
            </a:r>
            <a:r>
              <a:rPr lang="de-CH" dirty="0">
                <a:latin typeface="Menlo" panose="020B0609030804020204" pitchFamily="49" charset="0"/>
              </a:rPr>
              <a:t>][</a:t>
            </a:r>
            <a:r>
              <a:rPr lang="de-CH" dirty="0">
                <a:solidFill>
                  <a:srgbClr val="6A3E3E"/>
                </a:solidFill>
                <a:latin typeface="Menlo" panose="020B0609030804020204" pitchFamily="49" charset="0"/>
              </a:rPr>
              <a:t>c</a:t>
            </a:r>
            <a:r>
              <a:rPr lang="de-CH" dirty="0">
                <a:latin typeface="Menlo" panose="020B0609030804020204" pitchFamily="49" charset="0"/>
              </a:rPr>
              <a:t>] = </a:t>
            </a:r>
            <a:r>
              <a:rPr lang="de-CH" dirty="0">
                <a:solidFill>
                  <a:srgbClr val="6A3E3E"/>
                </a:solidFill>
                <a:latin typeface="Menlo" panose="020B0609030804020204" pitchFamily="49" charset="0"/>
              </a:rPr>
              <a:t>v</a:t>
            </a:r>
            <a:r>
              <a:rPr lang="de-CH" dirty="0">
                <a:latin typeface="Menlo" panose="020B0609030804020204" pitchFamily="49" charset="0"/>
              </a:rPr>
              <a:t>;</a:t>
            </a:r>
          </a:p>
          <a:p>
            <a:r>
              <a:rPr lang="de-CH" dirty="0">
                <a:latin typeface="Menlo" panose="020B0609030804020204" pitchFamily="49" charset="0"/>
              </a:rPr>
              <a:t>    }</a:t>
            </a:r>
          </a:p>
          <a:p>
            <a:endParaRPr lang="de-CH" dirty="0">
              <a:latin typeface="Menlo" panose="020B0609030804020204" pitchFamily="49" charset="0"/>
            </a:endParaRPr>
          </a:p>
          <a:p>
            <a:r>
              <a:rPr lang="de-CH" b="1" dirty="0">
                <a:solidFill>
                  <a:srgbClr val="7F0055"/>
                </a:solidFill>
                <a:latin typeface="Menlo" panose="020B0609030804020204" pitchFamily="49" charset="0"/>
              </a:rPr>
              <a:t>    </a:t>
            </a:r>
            <a:r>
              <a:rPr lang="de-CH" b="1" dirty="0" err="1">
                <a:solidFill>
                  <a:srgbClr val="7F0055"/>
                </a:solidFill>
                <a:latin typeface="Menlo" panose="020B0609030804020204" pitchFamily="49" charset="0"/>
              </a:rPr>
              <a:t>public</a:t>
            </a:r>
            <a:r>
              <a:rPr lang="de-CH" dirty="0">
                <a:latin typeface="Menlo" panose="020B0609030804020204" pitchFamily="49" charset="0"/>
              </a:rPr>
              <a:t> T </a:t>
            </a:r>
            <a:r>
              <a:rPr lang="de-CH" dirty="0" err="1">
                <a:latin typeface="Menlo" panose="020B0609030804020204" pitchFamily="49" charset="0"/>
              </a:rPr>
              <a:t>get</a:t>
            </a:r>
            <a:r>
              <a:rPr lang="de-CH" dirty="0">
                <a:latin typeface="Menlo" panose="020B0609030804020204" pitchFamily="49" charset="0"/>
              </a:rPr>
              <a:t>(</a:t>
            </a:r>
            <a:r>
              <a:rPr lang="de-CH" b="1" dirty="0" err="1">
                <a:solidFill>
                  <a:srgbClr val="7F0055"/>
                </a:solidFill>
                <a:latin typeface="Menlo" panose="020B0609030804020204" pitchFamily="49" charset="0"/>
              </a:rPr>
              <a:t>int</a:t>
            </a:r>
            <a:r>
              <a:rPr lang="de-CH" dirty="0">
                <a:latin typeface="Menlo" panose="020B0609030804020204" pitchFamily="49" charset="0"/>
              </a:rPr>
              <a:t> </a:t>
            </a:r>
            <a:r>
              <a:rPr lang="de-CH" dirty="0" err="1">
                <a:solidFill>
                  <a:srgbClr val="6A3E3E"/>
                </a:solidFill>
                <a:latin typeface="Menlo" panose="020B0609030804020204" pitchFamily="49" charset="0"/>
              </a:rPr>
              <a:t>r</a:t>
            </a:r>
            <a:r>
              <a:rPr lang="de-CH" dirty="0">
                <a:latin typeface="Menlo" panose="020B0609030804020204" pitchFamily="49" charset="0"/>
              </a:rPr>
              <a:t>, </a:t>
            </a:r>
            <a:r>
              <a:rPr lang="de-CH" b="1" dirty="0" err="1">
                <a:solidFill>
                  <a:srgbClr val="7F0055"/>
                </a:solidFill>
                <a:latin typeface="Menlo" panose="020B0609030804020204" pitchFamily="49" charset="0"/>
              </a:rPr>
              <a:t>int</a:t>
            </a:r>
            <a:r>
              <a:rPr lang="de-CH" dirty="0">
                <a:latin typeface="Menlo" panose="020B0609030804020204" pitchFamily="49" charset="0"/>
              </a:rPr>
              <a:t> </a:t>
            </a:r>
            <a:r>
              <a:rPr lang="de-CH" dirty="0">
                <a:solidFill>
                  <a:srgbClr val="6A3E3E"/>
                </a:solidFill>
                <a:latin typeface="Menlo" panose="020B0609030804020204" pitchFamily="49" charset="0"/>
              </a:rPr>
              <a:t>c</a:t>
            </a:r>
            <a:r>
              <a:rPr lang="de-CH" dirty="0">
                <a:latin typeface="Menlo" panose="020B0609030804020204" pitchFamily="49" charset="0"/>
              </a:rPr>
              <a:t>) {</a:t>
            </a:r>
          </a:p>
          <a:p>
            <a:r>
              <a:rPr lang="de-CH" b="1" dirty="0">
                <a:solidFill>
                  <a:srgbClr val="7F0055"/>
                </a:solidFill>
                <a:latin typeface="Menlo" panose="020B0609030804020204" pitchFamily="49" charset="0"/>
              </a:rPr>
              <a:t>         </a:t>
            </a:r>
            <a:r>
              <a:rPr lang="de-CH" b="1" dirty="0" err="1">
                <a:solidFill>
                  <a:srgbClr val="7F0055"/>
                </a:solidFill>
                <a:latin typeface="Menlo" panose="020B0609030804020204" pitchFamily="49" charset="0"/>
              </a:rPr>
              <a:t>return</a:t>
            </a:r>
            <a:r>
              <a:rPr lang="de-CH" dirty="0">
                <a:latin typeface="Menlo" panose="020B0609030804020204" pitchFamily="49" charset="0"/>
              </a:rPr>
              <a:t> </a:t>
            </a:r>
            <a:r>
              <a:rPr lang="de-CH" dirty="0" err="1">
                <a:solidFill>
                  <a:srgbClr val="0000C0"/>
                </a:solidFill>
                <a:latin typeface="Menlo" panose="020B0609030804020204" pitchFamily="49" charset="0"/>
              </a:rPr>
              <a:t>values</a:t>
            </a:r>
            <a:r>
              <a:rPr lang="de-CH" dirty="0">
                <a:latin typeface="Menlo" panose="020B0609030804020204" pitchFamily="49" charset="0"/>
              </a:rPr>
              <a:t>[</a:t>
            </a:r>
            <a:r>
              <a:rPr lang="de-CH" dirty="0" err="1">
                <a:solidFill>
                  <a:srgbClr val="6A3E3E"/>
                </a:solidFill>
                <a:latin typeface="Menlo" panose="020B0609030804020204" pitchFamily="49" charset="0"/>
              </a:rPr>
              <a:t>r</a:t>
            </a:r>
            <a:r>
              <a:rPr lang="de-CH" dirty="0">
                <a:latin typeface="Menlo" panose="020B0609030804020204" pitchFamily="49" charset="0"/>
              </a:rPr>
              <a:t>][</a:t>
            </a:r>
            <a:r>
              <a:rPr lang="de-CH" dirty="0">
                <a:solidFill>
                  <a:srgbClr val="6A3E3E"/>
                </a:solidFill>
                <a:latin typeface="Menlo" panose="020B0609030804020204" pitchFamily="49" charset="0"/>
              </a:rPr>
              <a:t>c</a:t>
            </a:r>
            <a:r>
              <a:rPr lang="de-CH" dirty="0">
                <a:latin typeface="Menlo" panose="020B0609030804020204" pitchFamily="49" charset="0"/>
              </a:rPr>
              <a:t>];</a:t>
            </a:r>
          </a:p>
          <a:p>
            <a:r>
              <a:rPr lang="de-CH" dirty="0">
                <a:latin typeface="Menlo" panose="020B0609030804020204" pitchFamily="49" charset="0"/>
              </a:rPr>
              <a:t>    }</a:t>
            </a:r>
          </a:p>
          <a:p>
            <a:r>
              <a:rPr lang="de-CH" dirty="0">
                <a:latin typeface="Menlo" panose="020B0609030804020204" pitchFamily="49" charset="0"/>
              </a:rPr>
              <a:t>}</a:t>
            </a:r>
            <a:endParaRPr lang="de-CH" dirty="0">
              <a:effectLst/>
              <a:latin typeface="Menlo" panose="020B0609030804020204" pitchFamily="49" charset="0"/>
            </a:endParaRPr>
          </a:p>
        </p:txBody>
      </p:sp>
    </p:spTree>
    <p:extLst>
      <p:ext uri="{BB962C8B-B14F-4D97-AF65-F5344CB8AC3E}">
        <p14:creationId xmlns:p14="http://schemas.microsoft.com/office/powerpoint/2010/main" val="42124087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B02456-42DB-DE46-8982-FA28338DC28B}"/>
              </a:ext>
            </a:extLst>
          </p:cNvPr>
          <p:cNvSpPr>
            <a:spLocks noGrp="1"/>
          </p:cNvSpPr>
          <p:nvPr>
            <p:ph type="title"/>
          </p:nvPr>
        </p:nvSpPr>
        <p:spPr/>
        <p:txBody>
          <a:bodyPr/>
          <a:lstStyle/>
          <a:p>
            <a:r>
              <a:rPr lang="en-GB" dirty="0" err="1">
                <a:cs typeface="Arial"/>
              </a:rPr>
              <a:t>Besonderheiten</a:t>
            </a:r>
            <a:r>
              <a:rPr lang="en-GB" dirty="0">
                <a:cs typeface="Arial"/>
              </a:rPr>
              <a:t> – Was </a:t>
            </a:r>
            <a:r>
              <a:rPr lang="en-GB" dirty="0" err="1">
                <a:cs typeface="Arial"/>
              </a:rPr>
              <a:t>geht</a:t>
            </a:r>
            <a:r>
              <a:rPr lang="en-GB" dirty="0">
                <a:cs typeface="Arial"/>
              </a:rPr>
              <a:t> </a:t>
            </a:r>
            <a:r>
              <a:rPr lang="en-GB" dirty="0" err="1">
                <a:cs typeface="Arial"/>
              </a:rPr>
              <a:t>mit</a:t>
            </a:r>
            <a:r>
              <a:rPr lang="en-GB" dirty="0">
                <a:cs typeface="Arial"/>
              </a:rPr>
              <a:t> Generics </a:t>
            </a:r>
            <a:r>
              <a:rPr lang="en-GB" dirty="0" err="1">
                <a:cs typeface="Arial"/>
              </a:rPr>
              <a:t>nicht</a:t>
            </a:r>
            <a:r>
              <a:rPr lang="en-GB" dirty="0">
                <a:cs typeface="Arial"/>
              </a:rPr>
              <a:t>?</a:t>
            </a:r>
            <a:endParaRPr lang="de-DE" dirty="0"/>
          </a:p>
        </p:txBody>
      </p:sp>
      <p:sp>
        <p:nvSpPr>
          <p:cNvPr id="3" name="Fußzeilenplatzhalter 2">
            <a:extLst>
              <a:ext uri="{FF2B5EF4-FFF2-40B4-BE49-F238E27FC236}">
                <a16:creationId xmlns:a16="http://schemas.microsoft.com/office/drawing/2014/main" id="{6854A63A-AC80-C749-A643-BCFF096F13D0}"/>
              </a:ext>
            </a:extLst>
          </p:cNvPr>
          <p:cNvSpPr>
            <a:spLocks noGrp="1"/>
          </p:cNvSpPr>
          <p:nvPr>
            <p:ph type="ftr" sz="quarter" idx="11"/>
          </p:nvPr>
        </p:nvSpPr>
        <p:spPr/>
        <p:txBody>
          <a:bodyPr/>
          <a:lstStyle/>
          <a:p>
            <a:endParaRPr lang="de-DE" noProof="0"/>
          </a:p>
        </p:txBody>
      </p:sp>
      <p:sp>
        <p:nvSpPr>
          <p:cNvPr id="4" name="Foliennummernplatzhalter 3">
            <a:extLst>
              <a:ext uri="{FF2B5EF4-FFF2-40B4-BE49-F238E27FC236}">
                <a16:creationId xmlns:a16="http://schemas.microsoft.com/office/drawing/2014/main" id="{E6269838-D169-3D47-908E-8CB027FD209F}"/>
              </a:ext>
            </a:extLst>
          </p:cNvPr>
          <p:cNvSpPr>
            <a:spLocks noGrp="1"/>
          </p:cNvSpPr>
          <p:nvPr>
            <p:ph type="sldNum" sz="quarter" idx="12"/>
          </p:nvPr>
        </p:nvSpPr>
        <p:spPr/>
        <p:txBody>
          <a:bodyPr/>
          <a:lstStyle/>
          <a:p>
            <a:fld id="{67D67EBC-F92F-4A05-89A7-F3AE192919CB}" type="slidenum">
              <a:rPr lang="en-US" smtClean="0"/>
              <a:pPr/>
              <a:t>46</a:t>
            </a:fld>
            <a:endParaRPr lang="en-US"/>
          </a:p>
        </p:txBody>
      </p:sp>
      <p:sp>
        <p:nvSpPr>
          <p:cNvPr id="5" name="Textplatzhalter 4">
            <a:extLst>
              <a:ext uri="{FF2B5EF4-FFF2-40B4-BE49-F238E27FC236}">
                <a16:creationId xmlns:a16="http://schemas.microsoft.com/office/drawing/2014/main" id="{8FEB7002-6DFB-2B40-804B-BCCF9DE77A5D}"/>
              </a:ext>
            </a:extLst>
          </p:cNvPr>
          <p:cNvSpPr>
            <a:spLocks noGrp="1"/>
          </p:cNvSpPr>
          <p:nvPr>
            <p:ph type="body" sz="quarter" idx="13"/>
          </p:nvPr>
        </p:nvSpPr>
        <p:spPr/>
        <p:txBody>
          <a:bodyPr/>
          <a:lstStyle/>
          <a:p>
            <a:endParaRPr lang="de-CH" b="1" dirty="0">
              <a:solidFill>
                <a:srgbClr val="FF0000"/>
              </a:solidFill>
            </a:endParaRPr>
          </a:p>
          <a:p>
            <a:endParaRPr lang="de-DE" b="1" dirty="0">
              <a:solidFill>
                <a:srgbClr val="FF0000"/>
              </a:solidFill>
            </a:endParaRPr>
          </a:p>
          <a:p>
            <a:endParaRPr lang="de-DE" b="1" dirty="0">
              <a:solidFill>
                <a:srgbClr val="FF0000"/>
              </a:solidFill>
            </a:endParaRPr>
          </a:p>
          <a:p>
            <a:endParaRPr lang="de-DE" b="1" dirty="0">
              <a:solidFill>
                <a:srgbClr val="FF0000"/>
              </a:solidFill>
            </a:endParaRPr>
          </a:p>
          <a:p>
            <a:endParaRPr lang="de-DE" b="1" dirty="0"/>
          </a:p>
          <a:p>
            <a:endParaRPr lang="de-DE" dirty="0"/>
          </a:p>
          <a:p>
            <a:endParaRPr lang="de-CH" dirty="0"/>
          </a:p>
        </p:txBody>
      </p:sp>
      <p:sp>
        <p:nvSpPr>
          <p:cNvPr id="6" name="Rechteck 5">
            <a:extLst>
              <a:ext uri="{FF2B5EF4-FFF2-40B4-BE49-F238E27FC236}">
                <a16:creationId xmlns:a16="http://schemas.microsoft.com/office/drawing/2014/main" id="{96216EFF-6219-D549-97CD-53DE0C70885B}"/>
              </a:ext>
            </a:extLst>
          </p:cNvPr>
          <p:cNvSpPr/>
          <p:nvPr/>
        </p:nvSpPr>
        <p:spPr>
          <a:xfrm>
            <a:off x="482929" y="1133061"/>
            <a:ext cx="10149574" cy="5355312"/>
          </a:xfrm>
          <a:prstGeom prst="rect">
            <a:avLst/>
          </a:prstGeom>
        </p:spPr>
        <p:txBody>
          <a:bodyPr wrap="square">
            <a:spAutoFit/>
          </a:bodyPr>
          <a:lstStyle/>
          <a:p>
            <a:r>
              <a:rPr lang="de-CH" b="1" dirty="0" err="1">
                <a:solidFill>
                  <a:srgbClr val="7F0055"/>
                </a:solidFill>
                <a:latin typeface="Menlo" panose="020B0609030804020204" pitchFamily="49" charset="0"/>
              </a:rPr>
              <a:t>static</a:t>
            </a:r>
            <a:r>
              <a:rPr lang="de-CH" dirty="0">
                <a:latin typeface="Menlo" panose="020B0609030804020204" pitchFamily="49" charset="0"/>
              </a:rPr>
              <a:t> </a:t>
            </a:r>
            <a:r>
              <a:rPr lang="de-CH" b="1" dirty="0" err="1">
                <a:solidFill>
                  <a:srgbClr val="7F0055"/>
                </a:solidFill>
                <a:latin typeface="Menlo" panose="020B0609030804020204" pitchFamily="49" charset="0"/>
              </a:rPr>
              <a:t>class</a:t>
            </a:r>
            <a:r>
              <a:rPr lang="de-CH" dirty="0">
                <a:latin typeface="Menlo" panose="020B0609030804020204" pitchFamily="49" charset="0"/>
              </a:rPr>
              <a:t> Matrix&lt;</a:t>
            </a:r>
            <a:r>
              <a:rPr lang="de-CH" dirty="0">
                <a:highlight>
                  <a:srgbClr val="FFFF00"/>
                </a:highlight>
                <a:latin typeface="Menlo" panose="020B0609030804020204" pitchFamily="49" charset="0"/>
              </a:rPr>
              <a:t>T </a:t>
            </a:r>
            <a:r>
              <a:rPr lang="de-CH" b="1" dirty="0" err="1">
                <a:solidFill>
                  <a:srgbClr val="7F0055"/>
                </a:solidFill>
                <a:highlight>
                  <a:srgbClr val="FFFF00"/>
                </a:highlight>
                <a:latin typeface="Menlo" panose="020B0609030804020204" pitchFamily="49" charset="0"/>
              </a:rPr>
              <a:t>extends</a:t>
            </a:r>
            <a:r>
              <a:rPr lang="de-CH" dirty="0">
                <a:highlight>
                  <a:srgbClr val="FFFF00"/>
                </a:highlight>
                <a:latin typeface="Menlo" panose="020B0609030804020204" pitchFamily="49" charset="0"/>
              </a:rPr>
              <a:t> </a:t>
            </a:r>
            <a:r>
              <a:rPr lang="de-CH" dirty="0" err="1">
                <a:highlight>
                  <a:srgbClr val="FFFF00"/>
                </a:highlight>
                <a:latin typeface="Menlo" panose="020B0609030804020204" pitchFamily="49" charset="0"/>
              </a:rPr>
              <a:t>Object</a:t>
            </a:r>
            <a:r>
              <a:rPr lang="de-CH" dirty="0">
                <a:latin typeface="Menlo" panose="020B0609030804020204" pitchFamily="49" charset="0"/>
              </a:rPr>
              <a:t>&gt; {</a:t>
            </a:r>
          </a:p>
          <a:p>
            <a:r>
              <a:rPr lang="de-CH" b="1" dirty="0">
                <a:solidFill>
                  <a:srgbClr val="7F0055"/>
                </a:solidFill>
                <a:latin typeface="Menlo" panose="020B0609030804020204" pitchFamily="49" charset="0"/>
              </a:rPr>
              <a:t>    private</a:t>
            </a:r>
            <a:r>
              <a:rPr lang="de-CH" dirty="0">
                <a:latin typeface="Menlo" panose="020B0609030804020204" pitchFamily="49" charset="0"/>
              </a:rPr>
              <a:t> </a:t>
            </a:r>
            <a:r>
              <a:rPr lang="de-CH" dirty="0" err="1">
                <a:highlight>
                  <a:srgbClr val="FFFF00"/>
                </a:highlight>
                <a:latin typeface="Menlo" panose="020B0609030804020204" pitchFamily="49" charset="0"/>
              </a:rPr>
              <a:t>Object</a:t>
            </a:r>
            <a:r>
              <a:rPr lang="de-CH" dirty="0">
                <a:latin typeface="Menlo" panose="020B0609030804020204" pitchFamily="49" charset="0"/>
              </a:rPr>
              <a:t>[][] </a:t>
            </a:r>
            <a:r>
              <a:rPr lang="de-CH" dirty="0" err="1">
                <a:solidFill>
                  <a:srgbClr val="0000C0"/>
                </a:solidFill>
                <a:latin typeface="Menlo" panose="020B0609030804020204" pitchFamily="49" charset="0"/>
              </a:rPr>
              <a:t>values</a:t>
            </a:r>
            <a:r>
              <a:rPr lang="de-CH" dirty="0">
                <a:latin typeface="Menlo" panose="020B0609030804020204" pitchFamily="49" charset="0"/>
              </a:rPr>
              <a:t>;</a:t>
            </a:r>
          </a:p>
          <a:p>
            <a:r>
              <a:rPr lang="de-CH" b="1" dirty="0">
                <a:solidFill>
                  <a:srgbClr val="7F0055"/>
                </a:solidFill>
                <a:latin typeface="Menlo" panose="020B0609030804020204" pitchFamily="49" charset="0"/>
              </a:rPr>
              <a:t>    private</a:t>
            </a:r>
            <a:r>
              <a:rPr lang="de-CH" dirty="0">
                <a:solidFill>
                  <a:srgbClr val="000000"/>
                </a:solidFill>
                <a:latin typeface="Menlo" panose="020B0609030804020204" pitchFamily="49" charset="0"/>
              </a:rPr>
              <a:t> </a:t>
            </a:r>
            <a:r>
              <a:rPr lang="de-CH" b="1" dirty="0" err="1">
                <a:solidFill>
                  <a:srgbClr val="7F0055"/>
                </a:solidFill>
                <a:latin typeface="Menlo" panose="020B0609030804020204" pitchFamily="49" charset="0"/>
              </a:rPr>
              <a:t>int</a:t>
            </a:r>
            <a:r>
              <a:rPr lang="de-CH" dirty="0">
                <a:solidFill>
                  <a:srgbClr val="000000"/>
                </a:solidFill>
                <a:latin typeface="Menlo" panose="020B0609030804020204" pitchFamily="49" charset="0"/>
              </a:rPr>
              <a:t> </a:t>
            </a:r>
            <a:r>
              <a:rPr lang="de-CH" dirty="0" err="1">
                <a:solidFill>
                  <a:srgbClr val="0000C0"/>
                </a:solidFill>
                <a:latin typeface="Menlo" panose="020B0609030804020204" pitchFamily="49" charset="0"/>
              </a:rPr>
              <a:t>rows</a:t>
            </a:r>
            <a:r>
              <a:rPr lang="de-CH" dirty="0">
                <a:solidFill>
                  <a:srgbClr val="000000"/>
                </a:solidFill>
                <a:latin typeface="Menlo" panose="020B0609030804020204" pitchFamily="49" charset="0"/>
              </a:rPr>
              <a:t>;</a:t>
            </a:r>
            <a:endParaRPr lang="de-CH" dirty="0">
              <a:solidFill>
                <a:srgbClr val="7F0055"/>
              </a:solidFill>
              <a:latin typeface="Menlo" panose="020B0609030804020204" pitchFamily="49" charset="0"/>
            </a:endParaRPr>
          </a:p>
          <a:p>
            <a:r>
              <a:rPr lang="de-CH" b="1" dirty="0">
                <a:solidFill>
                  <a:srgbClr val="7F0055"/>
                </a:solidFill>
                <a:latin typeface="Menlo" panose="020B0609030804020204" pitchFamily="49" charset="0"/>
              </a:rPr>
              <a:t>    private</a:t>
            </a:r>
            <a:r>
              <a:rPr lang="de-CH" dirty="0">
                <a:solidFill>
                  <a:srgbClr val="000000"/>
                </a:solidFill>
                <a:latin typeface="Menlo" panose="020B0609030804020204" pitchFamily="49" charset="0"/>
              </a:rPr>
              <a:t> </a:t>
            </a:r>
            <a:r>
              <a:rPr lang="de-CH" b="1" dirty="0" err="1">
                <a:solidFill>
                  <a:srgbClr val="7F0055"/>
                </a:solidFill>
                <a:latin typeface="Menlo" panose="020B0609030804020204" pitchFamily="49" charset="0"/>
              </a:rPr>
              <a:t>int</a:t>
            </a:r>
            <a:r>
              <a:rPr lang="de-CH" dirty="0">
                <a:solidFill>
                  <a:srgbClr val="000000"/>
                </a:solidFill>
                <a:latin typeface="Menlo" panose="020B0609030804020204" pitchFamily="49" charset="0"/>
              </a:rPr>
              <a:t> </a:t>
            </a:r>
            <a:r>
              <a:rPr lang="de-CH" dirty="0" err="1">
                <a:solidFill>
                  <a:srgbClr val="0000C0"/>
                </a:solidFill>
                <a:latin typeface="Menlo" panose="020B0609030804020204" pitchFamily="49" charset="0"/>
              </a:rPr>
              <a:t>cols</a:t>
            </a:r>
            <a:r>
              <a:rPr lang="de-CH" dirty="0">
                <a:solidFill>
                  <a:srgbClr val="000000"/>
                </a:solidFill>
                <a:latin typeface="Menlo" panose="020B0609030804020204" pitchFamily="49" charset="0"/>
              </a:rPr>
              <a:t>;</a:t>
            </a:r>
            <a:endParaRPr lang="de-CH" dirty="0">
              <a:solidFill>
                <a:srgbClr val="7F0055"/>
              </a:solidFill>
              <a:latin typeface="Menlo" panose="020B0609030804020204" pitchFamily="49" charset="0"/>
            </a:endParaRPr>
          </a:p>
          <a:p>
            <a:endParaRPr lang="de-CH" dirty="0">
              <a:latin typeface="Menlo" panose="020B0609030804020204" pitchFamily="49" charset="0"/>
            </a:endParaRPr>
          </a:p>
          <a:p>
            <a:r>
              <a:rPr lang="de-CH" b="1" dirty="0">
                <a:solidFill>
                  <a:srgbClr val="7F0055"/>
                </a:solidFill>
                <a:latin typeface="Menlo" panose="020B0609030804020204" pitchFamily="49" charset="0"/>
              </a:rPr>
              <a:t>    </a:t>
            </a:r>
            <a:r>
              <a:rPr lang="de-CH" b="1" dirty="0" err="1">
                <a:solidFill>
                  <a:srgbClr val="7F0055"/>
                </a:solidFill>
                <a:latin typeface="Menlo" panose="020B0609030804020204" pitchFamily="49" charset="0"/>
              </a:rPr>
              <a:t>public</a:t>
            </a:r>
            <a:r>
              <a:rPr lang="de-CH" dirty="0">
                <a:latin typeface="Menlo" panose="020B0609030804020204" pitchFamily="49" charset="0"/>
              </a:rPr>
              <a:t> Matrix(</a:t>
            </a:r>
            <a:r>
              <a:rPr lang="de-CH" b="1" dirty="0" err="1">
                <a:solidFill>
                  <a:srgbClr val="7F0055"/>
                </a:solidFill>
                <a:latin typeface="Menlo" panose="020B0609030804020204" pitchFamily="49" charset="0"/>
              </a:rPr>
              <a:t>int</a:t>
            </a:r>
            <a:r>
              <a:rPr lang="de-CH" dirty="0">
                <a:latin typeface="Menlo" panose="020B0609030804020204" pitchFamily="49" charset="0"/>
              </a:rPr>
              <a:t> </a:t>
            </a:r>
            <a:r>
              <a:rPr lang="de-CH" dirty="0" err="1">
                <a:solidFill>
                  <a:srgbClr val="6A3E3E"/>
                </a:solidFill>
                <a:latin typeface="Menlo" panose="020B0609030804020204" pitchFamily="49" charset="0"/>
              </a:rPr>
              <a:t>r</a:t>
            </a:r>
            <a:r>
              <a:rPr lang="de-CH" dirty="0">
                <a:latin typeface="Menlo" panose="020B0609030804020204" pitchFamily="49" charset="0"/>
              </a:rPr>
              <a:t>, </a:t>
            </a:r>
            <a:r>
              <a:rPr lang="de-CH" b="1" dirty="0" err="1">
                <a:solidFill>
                  <a:srgbClr val="7F0055"/>
                </a:solidFill>
                <a:latin typeface="Menlo" panose="020B0609030804020204" pitchFamily="49" charset="0"/>
              </a:rPr>
              <a:t>int</a:t>
            </a:r>
            <a:r>
              <a:rPr lang="de-CH" dirty="0">
                <a:latin typeface="Menlo" panose="020B0609030804020204" pitchFamily="49" charset="0"/>
              </a:rPr>
              <a:t> </a:t>
            </a:r>
            <a:r>
              <a:rPr lang="de-CH" dirty="0">
                <a:solidFill>
                  <a:srgbClr val="6A3E3E"/>
                </a:solidFill>
                <a:latin typeface="Menlo" panose="020B0609030804020204" pitchFamily="49" charset="0"/>
              </a:rPr>
              <a:t>c</a:t>
            </a:r>
            <a:r>
              <a:rPr lang="de-CH" dirty="0">
                <a:latin typeface="Menlo" panose="020B0609030804020204" pitchFamily="49" charset="0"/>
              </a:rPr>
              <a:t>) {</a:t>
            </a:r>
          </a:p>
          <a:p>
            <a:r>
              <a:rPr lang="de-CH" dirty="0">
                <a:solidFill>
                  <a:srgbClr val="0000C0"/>
                </a:solidFill>
                <a:latin typeface="Menlo" panose="020B0609030804020204" pitchFamily="49" charset="0"/>
              </a:rPr>
              <a:t>        </a:t>
            </a:r>
            <a:r>
              <a:rPr lang="de-CH" dirty="0" err="1">
                <a:solidFill>
                  <a:srgbClr val="0000C0"/>
                </a:solidFill>
                <a:latin typeface="Menlo" panose="020B0609030804020204" pitchFamily="49" charset="0"/>
              </a:rPr>
              <a:t>rows</a:t>
            </a:r>
            <a:r>
              <a:rPr lang="de-CH" dirty="0">
                <a:latin typeface="Menlo" panose="020B0609030804020204" pitchFamily="49" charset="0"/>
              </a:rPr>
              <a:t> = </a:t>
            </a:r>
            <a:r>
              <a:rPr lang="de-CH" dirty="0" err="1">
                <a:solidFill>
                  <a:srgbClr val="6A3E3E"/>
                </a:solidFill>
                <a:latin typeface="Menlo" panose="020B0609030804020204" pitchFamily="49" charset="0"/>
              </a:rPr>
              <a:t>r</a:t>
            </a:r>
            <a:r>
              <a:rPr lang="de-CH" dirty="0">
                <a:latin typeface="Menlo" panose="020B0609030804020204" pitchFamily="49" charset="0"/>
              </a:rPr>
              <a:t>;</a:t>
            </a:r>
          </a:p>
          <a:p>
            <a:r>
              <a:rPr lang="de-CH" dirty="0">
                <a:solidFill>
                  <a:srgbClr val="0000C0"/>
                </a:solidFill>
                <a:latin typeface="Menlo" panose="020B0609030804020204" pitchFamily="49" charset="0"/>
              </a:rPr>
              <a:t>        </a:t>
            </a:r>
            <a:r>
              <a:rPr lang="de-CH" dirty="0" err="1">
                <a:solidFill>
                  <a:srgbClr val="0000C0"/>
                </a:solidFill>
                <a:latin typeface="Menlo" panose="020B0609030804020204" pitchFamily="49" charset="0"/>
              </a:rPr>
              <a:t>cols</a:t>
            </a:r>
            <a:r>
              <a:rPr lang="de-CH" dirty="0">
                <a:latin typeface="Menlo" panose="020B0609030804020204" pitchFamily="49" charset="0"/>
              </a:rPr>
              <a:t> = </a:t>
            </a:r>
            <a:r>
              <a:rPr lang="de-CH" dirty="0">
                <a:solidFill>
                  <a:srgbClr val="6A3E3E"/>
                </a:solidFill>
                <a:latin typeface="Menlo" panose="020B0609030804020204" pitchFamily="49" charset="0"/>
              </a:rPr>
              <a:t>c</a:t>
            </a:r>
            <a:r>
              <a:rPr lang="de-CH" dirty="0">
                <a:latin typeface="Menlo" panose="020B0609030804020204" pitchFamily="49" charset="0"/>
              </a:rPr>
              <a:t>;</a:t>
            </a:r>
          </a:p>
          <a:p>
            <a:r>
              <a:rPr lang="de-CH" dirty="0">
                <a:solidFill>
                  <a:srgbClr val="3F7F5F"/>
                </a:solidFill>
                <a:latin typeface="Menlo" panose="020B0609030804020204" pitchFamily="49" charset="0"/>
              </a:rPr>
              <a:t>        </a:t>
            </a:r>
            <a:r>
              <a:rPr lang="de-CH" dirty="0" err="1">
                <a:solidFill>
                  <a:srgbClr val="0000C0"/>
                </a:solidFill>
                <a:highlight>
                  <a:srgbClr val="FFFF00"/>
                </a:highlight>
                <a:latin typeface="Menlo" panose="020B0609030804020204" pitchFamily="49" charset="0"/>
              </a:rPr>
              <a:t>values</a:t>
            </a:r>
            <a:r>
              <a:rPr lang="de-CH" dirty="0">
                <a:solidFill>
                  <a:srgbClr val="3F7F5F"/>
                </a:solidFill>
                <a:highlight>
                  <a:srgbClr val="FFFF00"/>
                </a:highlight>
                <a:latin typeface="Menlo" panose="020B0609030804020204" pitchFamily="49" charset="0"/>
              </a:rPr>
              <a:t> </a:t>
            </a:r>
            <a:r>
              <a:rPr lang="de-CH" dirty="0">
                <a:highlight>
                  <a:srgbClr val="FFFF00"/>
                </a:highlight>
                <a:latin typeface="Menlo" panose="020B0609030804020204" pitchFamily="49" charset="0"/>
              </a:rPr>
              <a:t>=</a:t>
            </a:r>
            <a:r>
              <a:rPr lang="de-CH" dirty="0">
                <a:solidFill>
                  <a:srgbClr val="3F7F5F"/>
                </a:solidFill>
                <a:highlight>
                  <a:srgbClr val="FFFF00"/>
                </a:highlight>
                <a:latin typeface="Menlo" panose="020B0609030804020204" pitchFamily="49" charset="0"/>
              </a:rPr>
              <a:t> </a:t>
            </a:r>
            <a:r>
              <a:rPr lang="de-CH" b="1" dirty="0" err="1">
                <a:solidFill>
                  <a:srgbClr val="7F0055"/>
                </a:solidFill>
                <a:highlight>
                  <a:srgbClr val="FFFF00"/>
                </a:highlight>
                <a:latin typeface="Menlo" panose="020B0609030804020204" pitchFamily="49" charset="0"/>
              </a:rPr>
              <a:t>new</a:t>
            </a:r>
            <a:r>
              <a:rPr lang="de-CH" dirty="0">
                <a:solidFill>
                  <a:srgbClr val="3F7F5F"/>
                </a:solidFill>
                <a:highlight>
                  <a:srgbClr val="FFFF00"/>
                </a:highlight>
                <a:latin typeface="Menlo" panose="020B0609030804020204" pitchFamily="49" charset="0"/>
              </a:rPr>
              <a:t> </a:t>
            </a:r>
            <a:r>
              <a:rPr lang="de-CH" dirty="0" err="1">
                <a:highlight>
                  <a:srgbClr val="FFFF00"/>
                </a:highlight>
                <a:latin typeface="Menlo" panose="020B0609030804020204" pitchFamily="49" charset="0"/>
              </a:rPr>
              <a:t>Object</a:t>
            </a:r>
            <a:r>
              <a:rPr lang="de-CH" dirty="0">
                <a:solidFill>
                  <a:srgbClr val="3F7F5F"/>
                </a:solidFill>
                <a:highlight>
                  <a:srgbClr val="FFFF00"/>
                </a:highlight>
                <a:latin typeface="Menlo" panose="020B0609030804020204" pitchFamily="49" charset="0"/>
              </a:rPr>
              <a:t>[</a:t>
            </a:r>
            <a:r>
              <a:rPr lang="de-CH" dirty="0" err="1">
                <a:highlight>
                  <a:srgbClr val="FFFF00"/>
                </a:highlight>
                <a:latin typeface="Menlo" panose="020B0609030804020204" pitchFamily="49" charset="0"/>
              </a:rPr>
              <a:t>rows</a:t>
            </a:r>
            <a:r>
              <a:rPr lang="de-CH" dirty="0">
                <a:highlight>
                  <a:srgbClr val="FFFF00"/>
                </a:highlight>
                <a:latin typeface="Menlo" panose="020B0609030804020204" pitchFamily="49" charset="0"/>
              </a:rPr>
              <a:t>][</a:t>
            </a:r>
            <a:r>
              <a:rPr lang="de-CH" dirty="0" err="1">
                <a:highlight>
                  <a:srgbClr val="FFFF00"/>
                </a:highlight>
                <a:latin typeface="Menlo" panose="020B0609030804020204" pitchFamily="49" charset="0"/>
              </a:rPr>
              <a:t>cols</a:t>
            </a:r>
            <a:r>
              <a:rPr lang="de-CH" dirty="0">
                <a:highlight>
                  <a:srgbClr val="FFFF00"/>
                </a:highlight>
                <a:latin typeface="Menlo" panose="020B0609030804020204" pitchFamily="49" charset="0"/>
              </a:rPr>
              <a:t>]; </a:t>
            </a:r>
            <a:r>
              <a:rPr lang="de-CH" dirty="0">
                <a:solidFill>
                  <a:srgbClr val="3F7F5F"/>
                </a:solidFill>
                <a:highlight>
                  <a:srgbClr val="FFFF00"/>
                </a:highlight>
                <a:latin typeface="Menlo" panose="020B0609030804020204" pitchFamily="49" charset="0"/>
              </a:rPr>
              <a:t>// WARNING</a:t>
            </a:r>
          </a:p>
          <a:p>
            <a:r>
              <a:rPr lang="de-CH" dirty="0">
                <a:latin typeface="Menlo" panose="020B0609030804020204" pitchFamily="49" charset="0"/>
              </a:rPr>
              <a:t>    }</a:t>
            </a:r>
          </a:p>
          <a:p>
            <a:endParaRPr lang="de-CH" dirty="0">
              <a:latin typeface="Menlo" panose="020B0609030804020204" pitchFamily="49" charset="0"/>
            </a:endParaRPr>
          </a:p>
          <a:p>
            <a:r>
              <a:rPr lang="de-CH" b="1" dirty="0">
                <a:solidFill>
                  <a:srgbClr val="7F0055"/>
                </a:solidFill>
                <a:latin typeface="Menlo" panose="020B0609030804020204" pitchFamily="49" charset="0"/>
              </a:rPr>
              <a:t>    </a:t>
            </a:r>
            <a:r>
              <a:rPr lang="de-CH" b="1" dirty="0" err="1">
                <a:solidFill>
                  <a:srgbClr val="7F0055"/>
                </a:solidFill>
                <a:latin typeface="Menlo" panose="020B0609030804020204" pitchFamily="49" charset="0"/>
              </a:rPr>
              <a:t>public</a:t>
            </a:r>
            <a:r>
              <a:rPr lang="de-CH" dirty="0">
                <a:latin typeface="Menlo" panose="020B0609030804020204" pitchFamily="49" charset="0"/>
              </a:rPr>
              <a:t> </a:t>
            </a:r>
            <a:r>
              <a:rPr lang="de-CH" b="1" dirty="0" err="1">
                <a:solidFill>
                  <a:srgbClr val="7F0055"/>
                </a:solidFill>
                <a:latin typeface="Menlo" panose="020B0609030804020204" pitchFamily="49" charset="0"/>
              </a:rPr>
              <a:t>void</a:t>
            </a:r>
            <a:r>
              <a:rPr lang="de-CH" dirty="0">
                <a:latin typeface="Menlo" panose="020B0609030804020204" pitchFamily="49" charset="0"/>
              </a:rPr>
              <a:t> </a:t>
            </a:r>
            <a:r>
              <a:rPr lang="de-CH" dirty="0" err="1">
                <a:latin typeface="Menlo" panose="020B0609030804020204" pitchFamily="49" charset="0"/>
              </a:rPr>
              <a:t>set</a:t>
            </a:r>
            <a:r>
              <a:rPr lang="de-CH" dirty="0">
                <a:latin typeface="Menlo" panose="020B0609030804020204" pitchFamily="49" charset="0"/>
              </a:rPr>
              <a:t>(</a:t>
            </a:r>
            <a:r>
              <a:rPr lang="de-CH" b="1" dirty="0" err="1">
                <a:solidFill>
                  <a:srgbClr val="7F0055"/>
                </a:solidFill>
                <a:latin typeface="Menlo" panose="020B0609030804020204" pitchFamily="49" charset="0"/>
              </a:rPr>
              <a:t>int</a:t>
            </a:r>
            <a:r>
              <a:rPr lang="de-CH" dirty="0">
                <a:latin typeface="Menlo" panose="020B0609030804020204" pitchFamily="49" charset="0"/>
              </a:rPr>
              <a:t> </a:t>
            </a:r>
            <a:r>
              <a:rPr lang="de-CH" dirty="0" err="1">
                <a:solidFill>
                  <a:srgbClr val="6A3E3E"/>
                </a:solidFill>
                <a:latin typeface="Menlo" panose="020B0609030804020204" pitchFamily="49" charset="0"/>
              </a:rPr>
              <a:t>r</a:t>
            </a:r>
            <a:r>
              <a:rPr lang="de-CH" dirty="0">
                <a:latin typeface="Menlo" panose="020B0609030804020204" pitchFamily="49" charset="0"/>
              </a:rPr>
              <a:t>, </a:t>
            </a:r>
            <a:r>
              <a:rPr lang="de-CH" b="1" dirty="0" err="1">
                <a:solidFill>
                  <a:srgbClr val="7F0055"/>
                </a:solidFill>
                <a:latin typeface="Menlo" panose="020B0609030804020204" pitchFamily="49" charset="0"/>
              </a:rPr>
              <a:t>int</a:t>
            </a:r>
            <a:r>
              <a:rPr lang="de-CH" dirty="0">
                <a:latin typeface="Menlo" panose="020B0609030804020204" pitchFamily="49" charset="0"/>
              </a:rPr>
              <a:t> </a:t>
            </a:r>
            <a:r>
              <a:rPr lang="de-CH" dirty="0">
                <a:solidFill>
                  <a:srgbClr val="6A3E3E"/>
                </a:solidFill>
                <a:latin typeface="Menlo" panose="020B0609030804020204" pitchFamily="49" charset="0"/>
              </a:rPr>
              <a:t>c</a:t>
            </a:r>
            <a:r>
              <a:rPr lang="de-CH" dirty="0">
                <a:latin typeface="Menlo" panose="020B0609030804020204" pitchFamily="49" charset="0"/>
              </a:rPr>
              <a:t>, T </a:t>
            </a:r>
            <a:r>
              <a:rPr lang="de-CH" dirty="0">
                <a:solidFill>
                  <a:srgbClr val="6A3E3E"/>
                </a:solidFill>
                <a:latin typeface="Menlo" panose="020B0609030804020204" pitchFamily="49" charset="0"/>
              </a:rPr>
              <a:t>v</a:t>
            </a:r>
            <a:r>
              <a:rPr lang="de-CH" dirty="0">
                <a:latin typeface="Menlo" panose="020B0609030804020204" pitchFamily="49" charset="0"/>
              </a:rPr>
              <a:t>) {</a:t>
            </a:r>
          </a:p>
          <a:p>
            <a:r>
              <a:rPr lang="de-CH" dirty="0">
                <a:solidFill>
                  <a:srgbClr val="0000C0"/>
                </a:solidFill>
                <a:latin typeface="Menlo" panose="020B0609030804020204" pitchFamily="49" charset="0"/>
              </a:rPr>
              <a:t>        </a:t>
            </a:r>
            <a:r>
              <a:rPr lang="de-CH" dirty="0" err="1">
                <a:solidFill>
                  <a:srgbClr val="0000C0"/>
                </a:solidFill>
                <a:latin typeface="Menlo" panose="020B0609030804020204" pitchFamily="49" charset="0"/>
              </a:rPr>
              <a:t>values</a:t>
            </a:r>
            <a:r>
              <a:rPr lang="de-CH" dirty="0">
                <a:latin typeface="Menlo" panose="020B0609030804020204" pitchFamily="49" charset="0"/>
              </a:rPr>
              <a:t>[</a:t>
            </a:r>
            <a:r>
              <a:rPr lang="de-CH" dirty="0" err="1">
                <a:solidFill>
                  <a:srgbClr val="6A3E3E"/>
                </a:solidFill>
                <a:latin typeface="Menlo" panose="020B0609030804020204" pitchFamily="49" charset="0"/>
              </a:rPr>
              <a:t>r</a:t>
            </a:r>
            <a:r>
              <a:rPr lang="de-CH" dirty="0">
                <a:latin typeface="Menlo" panose="020B0609030804020204" pitchFamily="49" charset="0"/>
              </a:rPr>
              <a:t>][</a:t>
            </a:r>
            <a:r>
              <a:rPr lang="de-CH" dirty="0">
                <a:solidFill>
                  <a:srgbClr val="6A3E3E"/>
                </a:solidFill>
                <a:latin typeface="Menlo" panose="020B0609030804020204" pitchFamily="49" charset="0"/>
              </a:rPr>
              <a:t>c</a:t>
            </a:r>
            <a:r>
              <a:rPr lang="de-CH" dirty="0">
                <a:latin typeface="Menlo" panose="020B0609030804020204" pitchFamily="49" charset="0"/>
              </a:rPr>
              <a:t>] = </a:t>
            </a:r>
            <a:r>
              <a:rPr lang="de-CH" dirty="0">
                <a:solidFill>
                  <a:srgbClr val="6A3E3E"/>
                </a:solidFill>
                <a:latin typeface="Menlo" panose="020B0609030804020204" pitchFamily="49" charset="0"/>
              </a:rPr>
              <a:t>v</a:t>
            </a:r>
            <a:r>
              <a:rPr lang="de-CH" dirty="0">
                <a:latin typeface="Menlo" panose="020B0609030804020204" pitchFamily="49" charset="0"/>
              </a:rPr>
              <a:t>;</a:t>
            </a:r>
          </a:p>
          <a:p>
            <a:r>
              <a:rPr lang="de-CH" dirty="0">
                <a:latin typeface="Menlo" panose="020B0609030804020204" pitchFamily="49" charset="0"/>
              </a:rPr>
              <a:t>    }</a:t>
            </a:r>
          </a:p>
          <a:p>
            <a:endParaRPr lang="de-CH" dirty="0">
              <a:latin typeface="Menlo" panose="020B0609030804020204" pitchFamily="49" charset="0"/>
            </a:endParaRPr>
          </a:p>
          <a:p>
            <a:r>
              <a:rPr lang="de-CH" b="1" dirty="0">
                <a:solidFill>
                  <a:srgbClr val="7F0055"/>
                </a:solidFill>
                <a:latin typeface="Menlo" panose="020B0609030804020204" pitchFamily="49" charset="0"/>
              </a:rPr>
              <a:t>    </a:t>
            </a:r>
            <a:r>
              <a:rPr lang="de-CH" b="1" dirty="0" err="1">
                <a:solidFill>
                  <a:srgbClr val="7F0055"/>
                </a:solidFill>
                <a:latin typeface="Menlo" panose="020B0609030804020204" pitchFamily="49" charset="0"/>
              </a:rPr>
              <a:t>public</a:t>
            </a:r>
            <a:r>
              <a:rPr lang="de-CH" dirty="0">
                <a:latin typeface="Menlo" panose="020B0609030804020204" pitchFamily="49" charset="0"/>
              </a:rPr>
              <a:t> T </a:t>
            </a:r>
            <a:r>
              <a:rPr lang="de-CH" dirty="0" err="1">
                <a:latin typeface="Menlo" panose="020B0609030804020204" pitchFamily="49" charset="0"/>
              </a:rPr>
              <a:t>get</a:t>
            </a:r>
            <a:r>
              <a:rPr lang="de-CH" dirty="0">
                <a:latin typeface="Menlo" panose="020B0609030804020204" pitchFamily="49" charset="0"/>
              </a:rPr>
              <a:t>(</a:t>
            </a:r>
            <a:r>
              <a:rPr lang="de-CH" b="1" dirty="0" err="1">
                <a:solidFill>
                  <a:srgbClr val="7F0055"/>
                </a:solidFill>
                <a:latin typeface="Menlo" panose="020B0609030804020204" pitchFamily="49" charset="0"/>
              </a:rPr>
              <a:t>int</a:t>
            </a:r>
            <a:r>
              <a:rPr lang="de-CH" dirty="0">
                <a:latin typeface="Menlo" panose="020B0609030804020204" pitchFamily="49" charset="0"/>
              </a:rPr>
              <a:t> </a:t>
            </a:r>
            <a:r>
              <a:rPr lang="de-CH" dirty="0" err="1">
                <a:solidFill>
                  <a:srgbClr val="6A3E3E"/>
                </a:solidFill>
                <a:latin typeface="Menlo" panose="020B0609030804020204" pitchFamily="49" charset="0"/>
              </a:rPr>
              <a:t>r</a:t>
            </a:r>
            <a:r>
              <a:rPr lang="de-CH" dirty="0">
                <a:latin typeface="Menlo" panose="020B0609030804020204" pitchFamily="49" charset="0"/>
              </a:rPr>
              <a:t>, </a:t>
            </a:r>
            <a:r>
              <a:rPr lang="de-CH" b="1" dirty="0" err="1">
                <a:solidFill>
                  <a:srgbClr val="7F0055"/>
                </a:solidFill>
                <a:latin typeface="Menlo" panose="020B0609030804020204" pitchFamily="49" charset="0"/>
              </a:rPr>
              <a:t>int</a:t>
            </a:r>
            <a:r>
              <a:rPr lang="de-CH" dirty="0">
                <a:latin typeface="Menlo" panose="020B0609030804020204" pitchFamily="49" charset="0"/>
              </a:rPr>
              <a:t> </a:t>
            </a:r>
            <a:r>
              <a:rPr lang="de-CH" dirty="0">
                <a:solidFill>
                  <a:srgbClr val="6A3E3E"/>
                </a:solidFill>
                <a:latin typeface="Menlo" panose="020B0609030804020204" pitchFamily="49" charset="0"/>
              </a:rPr>
              <a:t>c</a:t>
            </a:r>
            <a:r>
              <a:rPr lang="de-CH" dirty="0">
                <a:latin typeface="Menlo" panose="020B0609030804020204" pitchFamily="49" charset="0"/>
              </a:rPr>
              <a:t>) {</a:t>
            </a:r>
          </a:p>
          <a:p>
            <a:r>
              <a:rPr lang="de-CH" b="1" dirty="0">
                <a:solidFill>
                  <a:srgbClr val="7F0055"/>
                </a:solidFill>
                <a:latin typeface="Menlo" panose="020B0609030804020204" pitchFamily="49" charset="0"/>
              </a:rPr>
              <a:t>         </a:t>
            </a:r>
            <a:r>
              <a:rPr lang="de-CH" b="1" dirty="0" err="1">
                <a:solidFill>
                  <a:srgbClr val="7F0055"/>
                </a:solidFill>
                <a:latin typeface="Menlo" panose="020B0609030804020204" pitchFamily="49" charset="0"/>
              </a:rPr>
              <a:t>return</a:t>
            </a:r>
            <a:r>
              <a:rPr lang="de-CH" dirty="0">
                <a:latin typeface="Menlo" panose="020B0609030804020204" pitchFamily="49" charset="0"/>
              </a:rPr>
              <a:t> </a:t>
            </a:r>
            <a:r>
              <a:rPr lang="de-CH" dirty="0">
                <a:highlight>
                  <a:srgbClr val="FFFF00"/>
                </a:highlight>
                <a:latin typeface="Menlo" panose="020B0609030804020204" pitchFamily="49" charset="0"/>
              </a:rPr>
              <a:t>(T)</a:t>
            </a:r>
            <a:r>
              <a:rPr lang="de-CH" dirty="0" err="1">
                <a:solidFill>
                  <a:srgbClr val="0000C0"/>
                </a:solidFill>
                <a:latin typeface="Menlo" panose="020B0609030804020204" pitchFamily="49" charset="0"/>
              </a:rPr>
              <a:t>values</a:t>
            </a:r>
            <a:r>
              <a:rPr lang="de-CH" dirty="0">
                <a:latin typeface="Menlo" panose="020B0609030804020204" pitchFamily="49" charset="0"/>
              </a:rPr>
              <a:t>[</a:t>
            </a:r>
            <a:r>
              <a:rPr lang="de-CH" dirty="0" err="1">
                <a:solidFill>
                  <a:srgbClr val="6A3E3E"/>
                </a:solidFill>
                <a:latin typeface="Menlo" panose="020B0609030804020204" pitchFamily="49" charset="0"/>
              </a:rPr>
              <a:t>r</a:t>
            </a:r>
            <a:r>
              <a:rPr lang="de-CH" dirty="0">
                <a:latin typeface="Menlo" panose="020B0609030804020204" pitchFamily="49" charset="0"/>
              </a:rPr>
              <a:t>][</a:t>
            </a:r>
            <a:r>
              <a:rPr lang="de-CH" dirty="0">
                <a:solidFill>
                  <a:srgbClr val="6A3E3E"/>
                </a:solidFill>
                <a:latin typeface="Menlo" panose="020B0609030804020204" pitchFamily="49" charset="0"/>
              </a:rPr>
              <a:t>c</a:t>
            </a:r>
            <a:r>
              <a:rPr lang="de-CH" dirty="0">
                <a:latin typeface="Menlo" panose="020B0609030804020204" pitchFamily="49" charset="0"/>
              </a:rPr>
              <a:t>];</a:t>
            </a:r>
          </a:p>
          <a:p>
            <a:r>
              <a:rPr lang="de-CH" dirty="0">
                <a:latin typeface="Menlo" panose="020B0609030804020204" pitchFamily="49" charset="0"/>
              </a:rPr>
              <a:t>    }</a:t>
            </a:r>
          </a:p>
          <a:p>
            <a:r>
              <a:rPr lang="de-CH" dirty="0">
                <a:latin typeface="Menlo" panose="020B0609030804020204" pitchFamily="49" charset="0"/>
              </a:rPr>
              <a:t>}</a:t>
            </a:r>
            <a:endParaRPr lang="de-CH" dirty="0">
              <a:effectLst/>
              <a:latin typeface="Menlo" panose="020B0609030804020204" pitchFamily="49" charset="0"/>
            </a:endParaRPr>
          </a:p>
        </p:txBody>
      </p:sp>
    </p:spTree>
    <p:extLst>
      <p:ext uri="{BB962C8B-B14F-4D97-AF65-F5344CB8AC3E}">
        <p14:creationId xmlns:p14="http://schemas.microsoft.com/office/powerpoint/2010/main" val="1367382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B02456-42DB-DE46-8982-FA28338DC28B}"/>
              </a:ext>
            </a:extLst>
          </p:cNvPr>
          <p:cNvSpPr>
            <a:spLocks noGrp="1"/>
          </p:cNvSpPr>
          <p:nvPr>
            <p:ph type="title"/>
          </p:nvPr>
        </p:nvSpPr>
        <p:spPr/>
        <p:txBody>
          <a:bodyPr/>
          <a:lstStyle/>
          <a:p>
            <a:r>
              <a:rPr lang="en-GB" dirty="0" err="1">
                <a:cs typeface="Arial"/>
              </a:rPr>
              <a:t>Besonderheiten</a:t>
            </a:r>
            <a:r>
              <a:rPr lang="en-GB" dirty="0">
                <a:cs typeface="Arial"/>
              </a:rPr>
              <a:t> List, List&lt;?&gt; und List&lt;Object&gt;</a:t>
            </a:r>
            <a:endParaRPr lang="de-DE" dirty="0"/>
          </a:p>
        </p:txBody>
      </p:sp>
      <p:sp>
        <p:nvSpPr>
          <p:cNvPr id="3" name="Fußzeilenplatzhalter 2">
            <a:extLst>
              <a:ext uri="{FF2B5EF4-FFF2-40B4-BE49-F238E27FC236}">
                <a16:creationId xmlns:a16="http://schemas.microsoft.com/office/drawing/2014/main" id="{6854A63A-AC80-C749-A643-BCFF096F13D0}"/>
              </a:ext>
            </a:extLst>
          </p:cNvPr>
          <p:cNvSpPr>
            <a:spLocks noGrp="1"/>
          </p:cNvSpPr>
          <p:nvPr>
            <p:ph type="ftr" sz="quarter" idx="11"/>
          </p:nvPr>
        </p:nvSpPr>
        <p:spPr/>
        <p:txBody>
          <a:bodyPr/>
          <a:lstStyle/>
          <a:p>
            <a:endParaRPr lang="de-DE" noProof="0"/>
          </a:p>
        </p:txBody>
      </p:sp>
      <p:sp>
        <p:nvSpPr>
          <p:cNvPr id="4" name="Foliennummernplatzhalter 3">
            <a:extLst>
              <a:ext uri="{FF2B5EF4-FFF2-40B4-BE49-F238E27FC236}">
                <a16:creationId xmlns:a16="http://schemas.microsoft.com/office/drawing/2014/main" id="{E6269838-D169-3D47-908E-8CB027FD209F}"/>
              </a:ext>
            </a:extLst>
          </p:cNvPr>
          <p:cNvSpPr>
            <a:spLocks noGrp="1"/>
          </p:cNvSpPr>
          <p:nvPr>
            <p:ph type="sldNum" sz="quarter" idx="12"/>
          </p:nvPr>
        </p:nvSpPr>
        <p:spPr/>
        <p:txBody>
          <a:bodyPr/>
          <a:lstStyle/>
          <a:p>
            <a:fld id="{67D67EBC-F92F-4A05-89A7-F3AE192919CB}" type="slidenum">
              <a:rPr lang="en-US" smtClean="0"/>
              <a:pPr/>
              <a:t>47</a:t>
            </a:fld>
            <a:endParaRPr lang="en-US"/>
          </a:p>
        </p:txBody>
      </p:sp>
      <p:sp>
        <p:nvSpPr>
          <p:cNvPr id="5" name="Textplatzhalter 4">
            <a:extLst>
              <a:ext uri="{FF2B5EF4-FFF2-40B4-BE49-F238E27FC236}">
                <a16:creationId xmlns:a16="http://schemas.microsoft.com/office/drawing/2014/main" id="{8FEB7002-6DFB-2B40-804B-BCCF9DE77A5D}"/>
              </a:ext>
            </a:extLst>
          </p:cNvPr>
          <p:cNvSpPr>
            <a:spLocks noGrp="1"/>
          </p:cNvSpPr>
          <p:nvPr>
            <p:ph type="body" sz="quarter" idx="13"/>
          </p:nvPr>
        </p:nvSpPr>
        <p:spPr/>
        <p:txBody>
          <a:bodyPr/>
          <a:lstStyle/>
          <a:p>
            <a:endParaRPr lang="de-DE" b="1" dirty="0">
              <a:solidFill>
                <a:srgbClr val="FF0000"/>
              </a:solidFill>
            </a:endParaRPr>
          </a:p>
          <a:p>
            <a:endParaRPr lang="de-DE" b="1" dirty="0">
              <a:solidFill>
                <a:srgbClr val="FF0000"/>
              </a:solidFill>
            </a:endParaRPr>
          </a:p>
          <a:p>
            <a:endParaRPr lang="de-DE" b="1" dirty="0">
              <a:solidFill>
                <a:srgbClr val="FF0000"/>
              </a:solidFill>
            </a:endParaRPr>
          </a:p>
          <a:p>
            <a:endParaRPr lang="de-DE" b="1" dirty="0"/>
          </a:p>
          <a:p>
            <a:endParaRPr lang="de-DE" dirty="0"/>
          </a:p>
          <a:p>
            <a:endParaRPr lang="de-CH" dirty="0"/>
          </a:p>
        </p:txBody>
      </p:sp>
      <p:pic>
        <p:nvPicPr>
          <p:cNvPr id="6" name="Grafik 5">
            <a:extLst>
              <a:ext uri="{FF2B5EF4-FFF2-40B4-BE49-F238E27FC236}">
                <a16:creationId xmlns:a16="http://schemas.microsoft.com/office/drawing/2014/main" id="{F3D3ED37-B1F3-084A-9AD3-3ECB77280199}"/>
              </a:ext>
            </a:extLst>
          </p:cNvPr>
          <p:cNvPicPr>
            <a:picLocks noChangeAspect="1"/>
          </p:cNvPicPr>
          <p:nvPr/>
        </p:nvPicPr>
        <p:blipFill>
          <a:blip r:embed="rId2"/>
          <a:stretch>
            <a:fillRect/>
          </a:stretch>
        </p:blipFill>
        <p:spPr>
          <a:xfrm>
            <a:off x="1479107" y="1249310"/>
            <a:ext cx="9153396" cy="5132440"/>
          </a:xfrm>
          <a:prstGeom prst="rect">
            <a:avLst/>
          </a:prstGeom>
        </p:spPr>
      </p:pic>
    </p:spTree>
    <p:extLst>
      <p:ext uri="{BB962C8B-B14F-4D97-AF65-F5344CB8AC3E}">
        <p14:creationId xmlns:p14="http://schemas.microsoft.com/office/powerpoint/2010/main" val="5013417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B02456-42DB-DE46-8982-FA28338DC28B}"/>
              </a:ext>
            </a:extLst>
          </p:cNvPr>
          <p:cNvSpPr>
            <a:spLocks noGrp="1"/>
          </p:cNvSpPr>
          <p:nvPr>
            <p:ph type="title"/>
          </p:nvPr>
        </p:nvSpPr>
        <p:spPr/>
        <p:txBody>
          <a:bodyPr/>
          <a:lstStyle/>
          <a:p>
            <a:r>
              <a:rPr lang="en-GB" dirty="0" err="1">
                <a:cs typeface="Arial"/>
              </a:rPr>
              <a:t>Besonderheiten</a:t>
            </a:r>
            <a:r>
              <a:rPr lang="en-GB" dirty="0">
                <a:cs typeface="Arial"/>
              </a:rPr>
              <a:t> List, List&lt;?&gt; und List&lt;Object&gt;</a:t>
            </a:r>
            <a:endParaRPr lang="de-DE" dirty="0"/>
          </a:p>
        </p:txBody>
      </p:sp>
      <p:sp>
        <p:nvSpPr>
          <p:cNvPr id="3" name="Fußzeilenplatzhalter 2">
            <a:extLst>
              <a:ext uri="{FF2B5EF4-FFF2-40B4-BE49-F238E27FC236}">
                <a16:creationId xmlns:a16="http://schemas.microsoft.com/office/drawing/2014/main" id="{6854A63A-AC80-C749-A643-BCFF096F13D0}"/>
              </a:ext>
            </a:extLst>
          </p:cNvPr>
          <p:cNvSpPr>
            <a:spLocks noGrp="1"/>
          </p:cNvSpPr>
          <p:nvPr>
            <p:ph type="ftr" sz="quarter" idx="11"/>
          </p:nvPr>
        </p:nvSpPr>
        <p:spPr/>
        <p:txBody>
          <a:bodyPr/>
          <a:lstStyle/>
          <a:p>
            <a:endParaRPr lang="de-DE" noProof="0"/>
          </a:p>
        </p:txBody>
      </p:sp>
      <p:sp>
        <p:nvSpPr>
          <p:cNvPr id="4" name="Foliennummernplatzhalter 3">
            <a:extLst>
              <a:ext uri="{FF2B5EF4-FFF2-40B4-BE49-F238E27FC236}">
                <a16:creationId xmlns:a16="http://schemas.microsoft.com/office/drawing/2014/main" id="{E6269838-D169-3D47-908E-8CB027FD209F}"/>
              </a:ext>
            </a:extLst>
          </p:cNvPr>
          <p:cNvSpPr>
            <a:spLocks noGrp="1"/>
          </p:cNvSpPr>
          <p:nvPr>
            <p:ph type="sldNum" sz="quarter" idx="12"/>
          </p:nvPr>
        </p:nvSpPr>
        <p:spPr/>
        <p:txBody>
          <a:bodyPr/>
          <a:lstStyle/>
          <a:p>
            <a:fld id="{67D67EBC-F92F-4A05-89A7-F3AE192919CB}" type="slidenum">
              <a:rPr lang="en-US" smtClean="0"/>
              <a:pPr/>
              <a:t>48</a:t>
            </a:fld>
            <a:endParaRPr lang="en-US"/>
          </a:p>
        </p:txBody>
      </p:sp>
      <p:sp>
        <p:nvSpPr>
          <p:cNvPr id="5" name="Textplatzhalter 4">
            <a:extLst>
              <a:ext uri="{FF2B5EF4-FFF2-40B4-BE49-F238E27FC236}">
                <a16:creationId xmlns:a16="http://schemas.microsoft.com/office/drawing/2014/main" id="{8FEB7002-6DFB-2B40-804B-BCCF9DE77A5D}"/>
              </a:ext>
            </a:extLst>
          </p:cNvPr>
          <p:cNvSpPr>
            <a:spLocks noGrp="1"/>
          </p:cNvSpPr>
          <p:nvPr>
            <p:ph type="body" sz="quarter" idx="13"/>
          </p:nvPr>
        </p:nvSpPr>
        <p:spPr/>
        <p:txBody>
          <a:bodyPr/>
          <a:lstStyle/>
          <a:p>
            <a:endParaRPr lang="de-DE" b="1" dirty="0">
              <a:solidFill>
                <a:srgbClr val="FF0000"/>
              </a:solidFill>
            </a:endParaRPr>
          </a:p>
          <a:p>
            <a:endParaRPr lang="de-DE" b="1" dirty="0">
              <a:solidFill>
                <a:srgbClr val="FF0000"/>
              </a:solidFill>
            </a:endParaRPr>
          </a:p>
          <a:p>
            <a:endParaRPr lang="de-DE" b="1" dirty="0">
              <a:solidFill>
                <a:srgbClr val="FF0000"/>
              </a:solidFill>
            </a:endParaRPr>
          </a:p>
          <a:p>
            <a:endParaRPr lang="de-DE" b="1" dirty="0"/>
          </a:p>
          <a:p>
            <a:endParaRPr lang="de-DE" dirty="0"/>
          </a:p>
          <a:p>
            <a:endParaRPr lang="de-CH" dirty="0"/>
          </a:p>
        </p:txBody>
      </p:sp>
      <p:pic>
        <p:nvPicPr>
          <p:cNvPr id="7" name="Grafik 6">
            <a:extLst>
              <a:ext uri="{FF2B5EF4-FFF2-40B4-BE49-F238E27FC236}">
                <a16:creationId xmlns:a16="http://schemas.microsoft.com/office/drawing/2014/main" id="{283F58E0-462C-7947-B2F7-DCF7BC9AF7D1}"/>
              </a:ext>
            </a:extLst>
          </p:cNvPr>
          <p:cNvPicPr>
            <a:picLocks noChangeAspect="1"/>
          </p:cNvPicPr>
          <p:nvPr/>
        </p:nvPicPr>
        <p:blipFill>
          <a:blip r:embed="rId2"/>
          <a:stretch>
            <a:fillRect/>
          </a:stretch>
        </p:blipFill>
        <p:spPr>
          <a:xfrm>
            <a:off x="1415364" y="1133061"/>
            <a:ext cx="9410482" cy="2566495"/>
          </a:xfrm>
          <a:prstGeom prst="rect">
            <a:avLst/>
          </a:prstGeom>
        </p:spPr>
      </p:pic>
      <p:pic>
        <p:nvPicPr>
          <p:cNvPr id="8" name="Grafik 7">
            <a:extLst>
              <a:ext uri="{FF2B5EF4-FFF2-40B4-BE49-F238E27FC236}">
                <a16:creationId xmlns:a16="http://schemas.microsoft.com/office/drawing/2014/main" id="{FFE4EA21-58B4-6F4B-A60F-453A78DDD4E5}"/>
              </a:ext>
            </a:extLst>
          </p:cNvPr>
          <p:cNvPicPr>
            <a:picLocks noChangeAspect="1"/>
          </p:cNvPicPr>
          <p:nvPr/>
        </p:nvPicPr>
        <p:blipFill>
          <a:blip r:embed="rId3"/>
          <a:stretch>
            <a:fillRect/>
          </a:stretch>
        </p:blipFill>
        <p:spPr>
          <a:xfrm>
            <a:off x="1221895" y="3651250"/>
            <a:ext cx="9797419" cy="3206750"/>
          </a:xfrm>
          <a:prstGeom prst="rect">
            <a:avLst/>
          </a:prstGeom>
        </p:spPr>
      </p:pic>
    </p:spTree>
    <p:extLst>
      <p:ext uri="{BB962C8B-B14F-4D97-AF65-F5344CB8AC3E}">
        <p14:creationId xmlns:p14="http://schemas.microsoft.com/office/powerpoint/2010/main" val="4957283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B02456-42DB-DE46-8982-FA28338DC28B}"/>
              </a:ext>
            </a:extLst>
          </p:cNvPr>
          <p:cNvSpPr>
            <a:spLocks noGrp="1"/>
          </p:cNvSpPr>
          <p:nvPr>
            <p:ph type="title"/>
          </p:nvPr>
        </p:nvSpPr>
        <p:spPr/>
        <p:txBody>
          <a:bodyPr/>
          <a:lstStyle/>
          <a:p>
            <a:r>
              <a:rPr lang="en-GB" dirty="0" err="1">
                <a:cs typeface="Arial"/>
              </a:rPr>
              <a:t>Besonderheiten</a:t>
            </a:r>
            <a:r>
              <a:rPr lang="en-GB" dirty="0">
                <a:cs typeface="Arial"/>
              </a:rPr>
              <a:t> List, List&lt;?&gt; und List&lt;Object&gt;</a:t>
            </a:r>
            <a:endParaRPr lang="de-DE" dirty="0"/>
          </a:p>
        </p:txBody>
      </p:sp>
      <p:sp>
        <p:nvSpPr>
          <p:cNvPr id="3" name="Fußzeilenplatzhalter 2">
            <a:extLst>
              <a:ext uri="{FF2B5EF4-FFF2-40B4-BE49-F238E27FC236}">
                <a16:creationId xmlns:a16="http://schemas.microsoft.com/office/drawing/2014/main" id="{6854A63A-AC80-C749-A643-BCFF096F13D0}"/>
              </a:ext>
            </a:extLst>
          </p:cNvPr>
          <p:cNvSpPr>
            <a:spLocks noGrp="1"/>
          </p:cNvSpPr>
          <p:nvPr>
            <p:ph type="ftr" sz="quarter" idx="11"/>
          </p:nvPr>
        </p:nvSpPr>
        <p:spPr/>
        <p:txBody>
          <a:bodyPr/>
          <a:lstStyle/>
          <a:p>
            <a:endParaRPr lang="de-DE" noProof="0"/>
          </a:p>
        </p:txBody>
      </p:sp>
      <p:sp>
        <p:nvSpPr>
          <p:cNvPr id="4" name="Foliennummernplatzhalter 3">
            <a:extLst>
              <a:ext uri="{FF2B5EF4-FFF2-40B4-BE49-F238E27FC236}">
                <a16:creationId xmlns:a16="http://schemas.microsoft.com/office/drawing/2014/main" id="{E6269838-D169-3D47-908E-8CB027FD209F}"/>
              </a:ext>
            </a:extLst>
          </p:cNvPr>
          <p:cNvSpPr>
            <a:spLocks noGrp="1"/>
          </p:cNvSpPr>
          <p:nvPr>
            <p:ph type="sldNum" sz="quarter" idx="12"/>
          </p:nvPr>
        </p:nvSpPr>
        <p:spPr/>
        <p:txBody>
          <a:bodyPr/>
          <a:lstStyle/>
          <a:p>
            <a:fld id="{67D67EBC-F92F-4A05-89A7-F3AE192919CB}" type="slidenum">
              <a:rPr lang="en-US" smtClean="0"/>
              <a:pPr/>
              <a:t>49</a:t>
            </a:fld>
            <a:endParaRPr lang="en-US"/>
          </a:p>
        </p:txBody>
      </p:sp>
      <p:sp>
        <p:nvSpPr>
          <p:cNvPr id="5" name="Textplatzhalter 4">
            <a:extLst>
              <a:ext uri="{FF2B5EF4-FFF2-40B4-BE49-F238E27FC236}">
                <a16:creationId xmlns:a16="http://schemas.microsoft.com/office/drawing/2014/main" id="{8FEB7002-6DFB-2B40-804B-BCCF9DE77A5D}"/>
              </a:ext>
            </a:extLst>
          </p:cNvPr>
          <p:cNvSpPr>
            <a:spLocks noGrp="1"/>
          </p:cNvSpPr>
          <p:nvPr>
            <p:ph type="body" sz="quarter" idx="13"/>
          </p:nvPr>
        </p:nvSpPr>
        <p:spPr/>
        <p:txBody>
          <a:bodyPr/>
          <a:lstStyle/>
          <a:p>
            <a:endParaRPr lang="de-DE" b="1" dirty="0">
              <a:solidFill>
                <a:srgbClr val="FF0000"/>
              </a:solidFill>
            </a:endParaRPr>
          </a:p>
          <a:p>
            <a:endParaRPr lang="de-DE" b="1" dirty="0">
              <a:solidFill>
                <a:srgbClr val="FF0000"/>
              </a:solidFill>
            </a:endParaRPr>
          </a:p>
          <a:p>
            <a:endParaRPr lang="de-DE" b="1" dirty="0">
              <a:solidFill>
                <a:srgbClr val="FF0000"/>
              </a:solidFill>
            </a:endParaRPr>
          </a:p>
          <a:p>
            <a:endParaRPr lang="de-DE" b="1" dirty="0"/>
          </a:p>
          <a:p>
            <a:endParaRPr lang="de-DE" dirty="0"/>
          </a:p>
          <a:p>
            <a:endParaRPr lang="de-CH" dirty="0"/>
          </a:p>
        </p:txBody>
      </p:sp>
      <p:pic>
        <p:nvPicPr>
          <p:cNvPr id="6" name="Grafik 5">
            <a:extLst>
              <a:ext uri="{FF2B5EF4-FFF2-40B4-BE49-F238E27FC236}">
                <a16:creationId xmlns:a16="http://schemas.microsoft.com/office/drawing/2014/main" id="{120647EC-1F55-ED4D-80E1-5C36EDD6E7AB}"/>
              </a:ext>
            </a:extLst>
          </p:cNvPr>
          <p:cNvPicPr>
            <a:picLocks noChangeAspect="1"/>
          </p:cNvPicPr>
          <p:nvPr/>
        </p:nvPicPr>
        <p:blipFill>
          <a:blip r:embed="rId2"/>
          <a:stretch>
            <a:fillRect/>
          </a:stretch>
        </p:blipFill>
        <p:spPr>
          <a:xfrm>
            <a:off x="611553" y="1557338"/>
            <a:ext cx="10458279" cy="3979699"/>
          </a:xfrm>
          <a:prstGeom prst="rect">
            <a:avLst/>
          </a:prstGeom>
        </p:spPr>
      </p:pic>
    </p:spTree>
    <p:extLst>
      <p:ext uri="{BB962C8B-B14F-4D97-AF65-F5344CB8AC3E}">
        <p14:creationId xmlns:p14="http://schemas.microsoft.com/office/powerpoint/2010/main" val="977970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B02456-42DB-DE46-8982-FA28338DC28B}"/>
              </a:ext>
            </a:extLst>
          </p:cNvPr>
          <p:cNvSpPr>
            <a:spLocks noGrp="1"/>
          </p:cNvSpPr>
          <p:nvPr>
            <p:ph type="title"/>
          </p:nvPr>
        </p:nvSpPr>
        <p:spPr/>
        <p:txBody>
          <a:bodyPr/>
          <a:lstStyle/>
          <a:p>
            <a:r>
              <a:rPr lang="de-CH" sz="3200" dirty="0"/>
              <a:t>Motivation und Intro</a:t>
            </a:r>
            <a:endParaRPr lang="de-DE" dirty="0"/>
          </a:p>
        </p:txBody>
      </p:sp>
      <p:sp>
        <p:nvSpPr>
          <p:cNvPr id="3" name="Fußzeilenplatzhalter 2">
            <a:extLst>
              <a:ext uri="{FF2B5EF4-FFF2-40B4-BE49-F238E27FC236}">
                <a16:creationId xmlns:a16="http://schemas.microsoft.com/office/drawing/2014/main" id="{6854A63A-AC80-C749-A643-BCFF096F13D0}"/>
              </a:ext>
            </a:extLst>
          </p:cNvPr>
          <p:cNvSpPr>
            <a:spLocks noGrp="1"/>
          </p:cNvSpPr>
          <p:nvPr>
            <p:ph type="ftr" sz="quarter" idx="11"/>
          </p:nvPr>
        </p:nvSpPr>
        <p:spPr/>
        <p:txBody>
          <a:bodyPr/>
          <a:lstStyle/>
          <a:p>
            <a:endParaRPr lang="de-DE" noProof="0"/>
          </a:p>
        </p:txBody>
      </p:sp>
      <p:sp>
        <p:nvSpPr>
          <p:cNvPr id="4" name="Foliennummernplatzhalter 3">
            <a:extLst>
              <a:ext uri="{FF2B5EF4-FFF2-40B4-BE49-F238E27FC236}">
                <a16:creationId xmlns:a16="http://schemas.microsoft.com/office/drawing/2014/main" id="{E6269838-D169-3D47-908E-8CB027FD209F}"/>
              </a:ext>
            </a:extLst>
          </p:cNvPr>
          <p:cNvSpPr>
            <a:spLocks noGrp="1"/>
          </p:cNvSpPr>
          <p:nvPr>
            <p:ph type="sldNum" sz="quarter" idx="12"/>
          </p:nvPr>
        </p:nvSpPr>
        <p:spPr/>
        <p:txBody>
          <a:bodyPr/>
          <a:lstStyle/>
          <a:p>
            <a:fld id="{67D67EBC-F92F-4A05-89A7-F3AE192919CB}" type="slidenum">
              <a:rPr lang="en-US" smtClean="0"/>
              <a:pPr/>
              <a:t>5</a:t>
            </a:fld>
            <a:endParaRPr lang="en-US"/>
          </a:p>
        </p:txBody>
      </p:sp>
      <p:sp>
        <p:nvSpPr>
          <p:cNvPr id="5" name="Textplatzhalter 4">
            <a:extLst>
              <a:ext uri="{FF2B5EF4-FFF2-40B4-BE49-F238E27FC236}">
                <a16:creationId xmlns:a16="http://schemas.microsoft.com/office/drawing/2014/main" id="{8FEB7002-6DFB-2B40-804B-BCCF9DE77A5D}"/>
              </a:ext>
            </a:extLst>
          </p:cNvPr>
          <p:cNvSpPr>
            <a:spLocks noGrp="1"/>
          </p:cNvSpPr>
          <p:nvPr>
            <p:ph type="body" sz="quarter" idx="13"/>
          </p:nvPr>
        </p:nvSpPr>
        <p:spPr/>
        <p:txBody>
          <a:bodyPr/>
          <a:lstStyle/>
          <a:p>
            <a:pPr lvl="0"/>
            <a:r>
              <a:rPr lang="de-CH" dirty="0"/>
              <a:t>Probleme </a:t>
            </a:r>
            <a:r>
              <a:rPr lang="de-CH" b="1" i="1" dirty="0"/>
              <a:t>heterogener</a:t>
            </a:r>
            <a:r>
              <a:rPr lang="de-CH" dirty="0"/>
              <a:t> Container</a:t>
            </a:r>
          </a:p>
          <a:p>
            <a:pPr marL="0" indent="0">
              <a:buNone/>
            </a:pPr>
            <a:endParaRPr lang="de-CH" dirty="0"/>
          </a:p>
          <a:p>
            <a:endParaRPr lang="de-DE" b="1" dirty="0">
              <a:solidFill>
                <a:srgbClr val="00B050"/>
              </a:solidFill>
            </a:endParaRPr>
          </a:p>
          <a:p>
            <a:endParaRPr lang="de-CH" dirty="0"/>
          </a:p>
        </p:txBody>
      </p:sp>
      <p:sp>
        <p:nvSpPr>
          <p:cNvPr id="6" name="Rechteck 5">
            <a:extLst>
              <a:ext uri="{FF2B5EF4-FFF2-40B4-BE49-F238E27FC236}">
                <a16:creationId xmlns:a16="http://schemas.microsoft.com/office/drawing/2014/main" id="{89A3853A-56C6-D04A-90D2-261B912CA83C}"/>
              </a:ext>
            </a:extLst>
          </p:cNvPr>
          <p:cNvSpPr/>
          <p:nvPr/>
        </p:nvSpPr>
        <p:spPr>
          <a:xfrm>
            <a:off x="466477" y="2005986"/>
            <a:ext cx="10375694" cy="3970318"/>
          </a:xfrm>
          <a:prstGeom prst="rect">
            <a:avLst/>
          </a:prstGeom>
        </p:spPr>
        <p:txBody>
          <a:bodyPr wrap="square">
            <a:spAutoFit/>
          </a:bodyPr>
          <a:lstStyle/>
          <a:p>
            <a:r>
              <a:rPr lang="de-CH" b="1" dirty="0">
                <a:solidFill>
                  <a:srgbClr val="7F0055"/>
                </a:solidFill>
                <a:latin typeface="Menlo" panose="020B0609030804020204" pitchFamily="49" charset="0"/>
              </a:rPr>
              <a:t>private</a:t>
            </a:r>
            <a:r>
              <a:rPr lang="de-CH" dirty="0">
                <a:latin typeface="Menlo" panose="020B0609030804020204" pitchFamily="49" charset="0"/>
              </a:rPr>
              <a:t> </a:t>
            </a:r>
            <a:r>
              <a:rPr lang="de-CH" b="1" dirty="0" err="1">
                <a:solidFill>
                  <a:srgbClr val="7F0055"/>
                </a:solidFill>
                <a:latin typeface="Menlo" panose="020B0609030804020204" pitchFamily="49" charset="0"/>
              </a:rPr>
              <a:t>static</a:t>
            </a:r>
            <a:r>
              <a:rPr lang="de-CH" dirty="0">
                <a:latin typeface="Menlo" panose="020B0609030804020204" pitchFamily="49" charset="0"/>
              </a:rPr>
              <a:t> </a:t>
            </a:r>
            <a:r>
              <a:rPr lang="de-CH" b="1" dirty="0" err="1">
                <a:solidFill>
                  <a:srgbClr val="7F0055"/>
                </a:solidFill>
                <a:latin typeface="Menlo" panose="020B0609030804020204" pitchFamily="49" charset="0"/>
              </a:rPr>
              <a:t>void</a:t>
            </a:r>
            <a:r>
              <a:rPr lang="de-CH" dirty="0">
                <a:latin typeface="Menlo" panose="020B0609030804020204" pitchFamily="49" charset="0"/>
              </a:rPr>
              <a:t> </a:t>
            </a:r>
            <a:r>
              <a:rPr lang="de-CH" dirty="0" err="1">
                <a:latin typeface="Menlo" panose="020B0609030804020204" pitchFamily="49" charset="0"/>
              </a:rPr>
              <a:t>misuseNoGenerics</a:t>
            </a:r>
            <a:r>
              <a:rPr lang="de-CH" dirty="0">
                <a:latin typeface="Menlo" panose="020B0609030804020204" pitchFamily="49" charset="0"/>
              </a:rPr>
              <a:t>() {</a:t>
            </a:r>
          </a:p>
          <a:p>
            <a:r>
              <a:rPr lang="de-CH" dirty="0">
                <a:latin typeface="Menlo" panose="020B0609030804020204" pitchFamily="49" charset="0"/>
              </a:rPr>
              <a:t>    List </a:t>
            </a:r>
            <a:r>
              <a:rPr lang="de-CH" dirty="0" err="1">
                <a:solidFill>
                  <a:srgbClr val="6A3E3E"/>
                </a:solidFill>
                <a:latin typeface="Menlo" panose="020B0609030804020204" pitchFamily="49" charset="0"/>
              </a:rPr>
              <a:t>stringList</a:t>
            </a:r>
            <a:r>
              <a:rPr lang="de-CH" dirty="0">
                <a:latin typeface="Menlo" panose="020B0609030804020204" pitchFamily="49" charset="0"/>
              </a:rPr>
              <a:t> = </a:t>
            </a:r>
            <a:r>
              <a:rPr lang="de-CH" b="1" dirty="0" err="1">
                <a:solidFill>
                  <a:srgbClr val="7F0055"/>
                </a:solidFill>
                <a:latin typeface="Menlo" panose="020B0609030804020204" pitchFamily="49" charset="0"/>
              </a:rPr>
              <a:t>new</a:t>
            </a:r>
            <a:r>
              <a:rPr lang="de-CH" dirty="0">
                <a:latin typeface="Menlo" panose="020B0609030804020204" pitchFamily="49" charset="0"/>
              </a:rPr>
              <a:t> </a:t>
            </a:r>
            <a:r>
              <a:rPr lang="de-CH" dirty="0" err="1">
                <a:latin typeface="Menlo" panose="020B0609030804020204" pitchFamily="49" charset="0"/>
              </a:rPr>
              <a:t>ArrayList</a:t>
            </a:r>
            <a:r>
              <a:rPr lang="de-CH" dirty="0">
                <a:latin typeface="Menlo" panose="020B0609030804020204" pitchFamily="49" charset="0"/>
              </a:rPr>
              <a:t>();</a:t>
            </a:r>
          </a:p>
          <a:p>
            <a:r>
              <a:rPr lang="de-CH" dirty="0">
                <a:solidFill>
                  <a:srgbClr val="6A3E3E"/>
                </a:solidFill>
                <a:latin typeface="Menlo" panose="020B0609030804020204" pitchFamily="49" charset="0"/>
              </a:rPr>
              <a:t>    </a:t>
            </a:r>
            <a:r>
              <a:rPr lang="de-CH" dirty="0" err="1">
                <a:solidFill>
                  <a:srgbClr val="6A3E3E"/>
                </a:solidFill>
                <a:latin typeface="Menlo" panose="020B0609030804020204" pitchFamily="49" charset="0"/>
              </a:rPr>
              <a:t>stringList</a:t>
            </a:r>
            <a:r>
              <a:rPr lang="de-CH" dirty="0" err="1">
                <a:solidFill>
                  <a:srgbClr val="000000"/>
                </a:solidFill>
                <a:latin typeface="Menlo" panose="020B0609030804020204" pitchFamily="49" charset="0"/>
              </a:rPr>
              <a:t>.add</a:t>
            </a:r>
            <a:r>
              <a:rPr lang="de-CH" dirty="0">
                <a:solidFill>
                  <a:srgbClr val="000000"/>
                </a:solidFill>
                <a:latin typeface="Menlo" panose="020B0609030804020204" pitchFamily="49" charset="0"/>
              </a:rPr>
              <a:t>(</a:t>
            </a:r>
            <a:r>
              <a:rPr lang="de-CH" dirty="0">
                <a:solidFill>
                  <a:srgbClr val="2A00FF"/>
                </a:solidFill>
                <a:latin typeface="Menlo" panose="020B0609030804020204" pitchFamily="49" charset="0"/>
              </a:rPr>
              <a:t>"Hallo"</a:t>
            </a:r>
            <a:r>
              <a:rPr lang="de-CH" dirty="0">
                <a:solidFill>
                  <a:srgbClr val="000000"/>
                </a:solidFill>
                <a:latin typeface="Menlo" panose="020B0609030804020204" pitchFamily="49" charset="0"/>
              </a:rPr>
              <a:t>);</a:t>
            </a:r>
            <a:endParaRPr lang="de-CH" dirty="0">
              <a:solidFill>
                <a:srgbClr val="6A3E3E"/>
              </a:solidFill>
              <a:latin typeface="Menlo" panose="020B0609030804020204" pitchFamily="49" charset="0"/>
            </a:endParaRPr>
          </a:p>
          <a:p>
            <a:r>
              <a:rPr lang="de-CH" dirty="0">
                <a:solidFill>
                  <a:srgbClr val="6A3E3E"/>
                </a:solidFill>
                <a:latin typeface="Menlo" panose="020B0609030804020204" pitchFamily="49" charset="0"/>
              </a:rPr>
              <a:t>    </a:t>
            </a:r>
            <a:r>
              <a:rPr lang="de-CH" dirty="0" err="1">
                <a:solidFill>
                  <a:srgbClr val="6A3E3E"/>
                </a:solidFill>
                <a:latin typeface="Menlo" panose="020B0609030804020204" pitchFamily="49" charset="0"/>
              </a:rPr>
              <a:t>stringList</a:t>
            </a:r>
            <a:r>
              <a:rPr lang="de-CH" dirty="0" err="1">
                <a:latin typeface="Menlo" panose="020B0609030804020204" pitchFamily="49" charset="0"/>
              </a:rPr>
              <a:t>.add</a:t>
            </a:r>
            <a:r>
              <a:rPr lang="de-CH" dirty="0">
                <a:latin typeface="Menlo" panose="020B0609030804020204" pitchFamily="49" charset="0"/>
              </a:rPr>
              <a:t>(-1234);</a:t>
            </a:r>
          </a:p>
          <a:p>
            <a:r>
              <a:rPr lang="de-CH" dirty="0">
                <a:latin typeface="Menlo" panose="020B0609030804020204" pitchFamily="49" charset="0"/>
              </a:rPr>
              <a:t>    </a:t>
            </a:r>
            <a:r>
              <a:rPr lang="de-CH" dirty="0">
                <a:highlight>
                  <a:srgbClr val="FFFF00"/>
                </a:highlight>
                <a:latin typeface="Menlo" panose="020B0609030804020204" pitchFamily="49" charset="0"/>
              </a:rPr>
              <a:t>String </a:t>
            </a:r>
            <a:r>
              <a:rPr lang="de-CH" dirty="0" err="1">
                <a:solidFill>
                  <a:srgbClr val="6A3E3E"/>
                </a:solidFill>
                <a:highlight>
                  <a:srgbClr val="FFFF00"/>
                </a:highlight>
                <a:latin typeface="Menlo" panose="020B0609030804020204" pitchFamily="49" charset="0"/>
              </a:rPr>
              <a:t>str</a:t>
            </a:r>
            <a:r>
              <a:rPr lang="de-CH" dirty="0">
                <a:highlight>
                  <a:srgbClr val="FFFF00"/>
                </a:highlight>
                <a:latin typeface="Menlo" panose="020B0609030804020204" pitchFamily="49" charset="0"/>
              </a:rPr>
              <a:t> = (String) </a:t>
            </a:r>
            <a:r>
              <a:rPr lang="de-CH" dirty="0" err="1">
                <a:solidFill>
                  <a:srgbClr val="6A3E3E"/>
                </a:solidFill>
                <a:highlight>
                  <a:srgbClr val="FFFF00"/>
                </a:highlight>
                <a:latin typeface="Menlo" panose="020B0609030804020204" pitchFamily="49" charset="0"/>
              </a:rPr>
              <a:t>stringList</a:t>
            </a:r>
            <a:r>
              <a:rPr lang="de-CH" dirty="0" err="1">
                <a:highlight>
                  <a:srgbClr val="FFFF00"/>
                </a:highlight>
                <a:latin typeface="Menlo" panose="020B0609030804020204" pitchFamily="49" charset="0"/>
              </a:rPr>
              <a:t>.get</a:t>
            </a:r>
            <a:r>
              <a:rPr lang="de-CH" dirty="0">
                <a:highlight>
                  <a:srgbClr val="FFFF00"/>
                </a:highlight>
                <a:latin typeface="Menlo" panose="020B0609030804020204" pitchFamily="49" charset="0"/>
              </a:rPr>
              <a:t>(1); </a:t>
            </a:r>
            <a:r>
              <a:rPr lang="de-CH" b="1" dirty="0">
                <a:solidFill>
                  <a:srgbClr val="FF0000"/>
                </a:solidFill>
                <a:highlight>
                  <a:srgbClr val="FFFF00"/>
                </a:highlight>
                <a:latin typeface="Menlo" panose="020B0609030804020204" pitchFamily="49" charset="0"/>
              </a:rPr>
              <a:t>// </a:t>
            </a:r>
            <a:r>
              <a:rPr lang="de-CH" b="1" dirty="0">
                <a:solidFill>
                  <a:srgbClr val="FF0000"/>
                </a:solidFill>
                <a:highlight>
                  <a:srgbClr val="FFFF00"/>
                </a:highlight>
                <a:latin typeface="Menlo" panose="020B0609030804020204" pitchFamily="49" charset="0"/>
                <a:sym typeface="Wingdings" pitchFamily="2" charset="2"/>
              </a:rPr>
              <a:t> </a:t>
            </a:r>
            <a:r>
              <a:rPr lang="de-CH" b="1" dirty="0" err="1">
                <a:solidFill>
                  <a:srgbClr val="FF0000"/>
                </a:solidFill>
                <a:highlight>
                  <a:srgbClr val="FFFF00"/>
                </a:highlight>
                <a:latin typeface="Menlo" panose="020B0609030804020204" pitchFamily="49" charset="0"/>
                <a:sym typeface="Wingdings" pitchFamily="2" charset="2"/>
              </a:rPr>
              <a:t>Exception</a:t>
            </a:r>
            <a:r>
              <a:rPr lang="de-CH" b="1" dirty="0">
                <a:solidFill>
                  <a:srgbClr val="FF0000"/>
                </a:solidFill>
                <a:highlight>
                  <a:srgbClr val="FFFF00"/>
                </a:highlight>
                <a:latin typeface="Menlo" panose="020B0609030804020204" pitchFamily="49" charset="0"/>
                <a:sym typeface="Wingdings" pitchFamily="2" charset="2"/>
              </a:rPr>
              <a:t> zur Laufzeit</a:t>
            </a:r>
            <a:endParaRPr lang="de-CH" b="1" dirty="0">
              <a:solidFill>
                <a:srgbClr val="FF0000"/>
              </a:solidFill>
              <a:highlight>
                <a:srgbClr val="FFFF00"/>
              </a:highlight>
              <a:latin typeface="Menlo" panose="020B0609030804020204" pitchFamily="49" charset="0"/>
            </a:endParaRPr>
          </a:p>
          <a:p>
            <a:r>
              <a:rPr lang="de-CH" dirty="0">
                <a:latin typeface="Menlo" panose="020B0609030804020204" pitchFamily="49" charset="0"/>
              </a:rPr>
              <a:t>}</a:t>
            </a:r>
          </a:p>
          <a:p>
            <a:br>
              <a:rPr lang="de-CH" dirty="0">
                <a:latin typeface="Menlo" panose="020B0609030804020204" pitchFamily="49" charset="0"/>
              </a:rPr>
            </a:br>
            <a:endParaRPr lang="de-CH" dirty="0">
              <a:latin typeface="Menlo" panose="020B0609030804020204" pitchFamily="49" charset="0"/>
            </a:endParaRPr>
          </a:p>
          <a:p>
            <a:r>
              <a:rPr lang="de-CH" b="1" dirty="0">
                <a:solidFill>
                  <a:srgbClr val="7F0055"/>
                </a:solidFill>
                <a:latin typeface="Menlo" panose="020B0609030804020204" pitchFamily="49" charset="0"/>
              </a:rPr>
              <a:t>private</a:t>
            </a:r>
            <a:r>
              <a:rPr lang="de-CH" dirty="0">
                <a:latin typeface="Menlo" panose="020B0609030804020204" pitchFamily="49" charset="0"/>
              </a:rPr>
              <a:t> </a:t>
            </a:r>
            <a:r>
              <a:rPr lang="de-CH" b="1" dirty="0" err="1">
                <a:solidFill>
                  <a:srgbClr val="7F0055"/>
                </a:solidFill>
                <a:latin typeface="Menlo" panose="020B0609030804020204" pitchFamily="49" charset="0"/>
              </a:rPr>
              <a:t>static</a:t>
            </a:r>
            <a:r>
              <a:rPr lang="de-CH" dirty="0">
                <a:latin typeface="Menlo" panose="020B0609030804020204" pitchFamily="49" charset="0"/>
              </a:rPr>
              <a:t> </a:t>
            </a:r>
            <a:r>
              <a:rPr lang="de-CH" b="1" dirty="0" err="1">
                <a:solidFill>
                  <a:srgbClr val="7F0055"/>
                </a:solidFill>
                <a:latin typeface="Menlo" panose="020B0609030804020204" pitchFamily="49" charset="0"/>
              </a:rPr>
              <a:t>void</a:t>
            </a:r>
            <a:r>
              <a:rPr lang="de-CH" dirty="0">
                <a:latin typeface="Menlo" panose="020B0609030804020204" pitchFamily="49" charset="0"/>
              </a:rPr>
              <a:t> </a:t>
            </a:r>
            <a:r>
              <a:rPr lang="de-CH" dirty="0" err="1">
                <a:latin typeface="Menlo" panose="020B0609030804020204" pitchFamily="49" charset="0"/>
              </a:rPr>
              <a:t>misuseWithGenerics</a:t>
            </a:r>
            <a:r>
              <a:rPr lang="de-CH" dirty="0">
                <a:latin typeface="Menlo" panose="020B0609030804020204" pitchFamily="49" charset="0"/>
              </a:rPr>
              <a:t>() { </a:t>
            </a:r>
          </a:p>
          <a:p>
            <a:r>
              <a:rPr lang="de-CH" dirty="0">
                <a:latin typeface="Menlo" panose="020B0609030804020204" pitchFamily="49" charset="0"/>
              </a:rPr>
              <a:t>    List&lt;String&gt; </a:t>
            </a:r>
            <a:r>
              <a:rPr lang="de-CH" dirty="0">
                <a:solidFill>
                  <a:srgbClr val="6A3E3E"/>
                </a:solidFill>
                <a:latin typeface="Menlo" panose="020B0609030804020204" pitchFamily="49" charset="0"/>
              </a:rPr>
              <a:t>stringList2</a:t>
            </a:r>
            <a:r>
              <a:rPr lang="de-CH" dirty="0">
                <a:latin typeface="Menlo" panose="020B0609030804020204" pitchFamily="49" charset="0"/>
              </a:rPr>
              <a:t> = </a:t>
            </a:r>
            <a:r>
              <a:rPr lang="de-CH" b="1" dirty="0" err="1">
                <a:solidFill>
                  <a:srgbClr val="7F0055"/>
                </a:solidFill>
                <a:latin typeface="Menlo" panose="020B0609030804020204" pitchFamily="49" charset="0"/>
              </a:rPr>
              <a:t>new</a:t>
            </a:r>
            <a:r>
              <a:rPr lang="de-CH" dirty="0">
                <a:latin typeface="Menlo" panose="020B0609030804020204" pitchFamily="49" charset="0"/>
              </a:rPr>
              <a:t> </a:t>
            </a:r>
            <a:r>
              <a:rPr lang="de-CH" dirty="0" err="1">
                <a:latin typeface="Menlo" panose="020B0609030804020204" pitchFamily="49" charset="0"/>
              </a:rPr>
              <a:t>ArrayList</a:t>
            </a:r>
            <a:r>
              <a:rPr lang="de-CH" dirty="0">
                <a:latin typeface="Menlo" panose="020B0609030804020204" pitchFamily="49" charset="0"/>
              </a:rPr>
              <a:t>&lt;String&gt;();</a:t>
            </a:r>
          </a:p>
          <a:p>
            <a:r>
              <a:rPr lang="de-CH" dirty="0">
                <a:solidFill>
                  <a:srgbClr val="6A3E3E"/>
                </a:solidFill>
                <a:latin typeface="Menlo" panose="020B0609030804020204" pitchFamily="49" charset="0"/>
              </a:rPr>
              <a:t>    stringList2</a:t>
            </a:r>
            <a:r>
              <a:rPr lang="de-CH" dirty="0">
                <a:solidFill>
                  <a:srgbClr val="000000"/>
                </a:solidFill>
                <a:latin typeface="Menlo" panose="020B0609030804020204" pitchFamily="49" charset="0"/>
              </a:rPr>
              <a:t>.add(</a:t>
            </a:r>
            <a:r>
              <a:rPr lang="de-CH" dirty="0">
                <a:solidFill>
                  <a:srgbClr val="2A00FF"/>
                </a:solidFill>
                <a:latin typeface="Menlo" panose="020B0609030804020204" pitchFamily="49" charset="0"/>
              </a:rPr>
              <a:t>"Hallo"</a:t>
            </a:r>
            <a:r>
              <a:rPr lang="de-CH" dirty="0">
                <a:solidFill>
                  <a:srgbClr val="000000"/>
                </a:solidFill>
                <a:latin typeface="Menlo" panose="020B0609030804020204" pitchFamily="49" charset="0"/>
              </a:rPr>
              <a:t>);</a:t>
            </a:r>
            <a:endParaRPr lang="de-CH" dirty="0">
              <a:solidFill>
                <a:srgbClr val="6A3E3E"/>
              </a:solidFill>
              <a:latin typeface="Menlo" panose="020B0609030804020204" pitchFamily="49" charset="0"/>
            </a:endParaRPr>
          </a:p>
          <a:p>
            <a:r>
              <a:rPr lang="de-CH" dirty="0">
                <a:solidFill>
                  <a:srgbClr val="6A3E3E"/>
                </a:solidFill>
                <a:latin typeface="Menlo" panose="020B0609030804020204" pitchFamily="49" charset="0"/>
              </a:rPr>
              <a:t>    </a:t>
            </a:r>
            <a:r>
              <a:rPr lang="de-CH" dirty="0">
                <a:solidFill>
                  <a:srgbClr val="6A3E3E"/>
                </a:solidFill>
                <a:highlight>
                  <a:srgbClr val="FFFF00"/>
                </a:highlight>
                <a:latin typeface="Menlo" panose="020B0609030804020204" pitchFamily="49" charset="0"/>
              </a:rPr>
              <a:t>stringList2</a:t>
            </a:r>
            <a:r>
              <a:rPr lang="de-CH" dirty="0">
                <a:highlight>
                  <a:srgbClr val="FFFF00"/>
                </a:highlight>
                <a:latin typeface="Menlo" panose="020B0609030804020204" pitchFamily="49" charset="0"/>
              </a:rPr>
              <a:t>.add(-1234</a:t>
            </a:r>
            <a:r>
              <a:rPr lang="de-CH" dirty="0">
                <a:highlight>
                  <a:srgbClr val="FFFF00"/>
                </a:highlight>
                <a:latin typeface="Menlo" panose="020B0609030804020204" pitchFamily="49" charset="0"/>
                <a:ea typeface="Menlo" panose="020B0609030804020204" pitchFamily="49" charset="0"/>
                <a:cs typeface="Menlo" panose="020B0609030804020204" pitchFamily="49" charset="0"/>
              </a:rPr>
              <a:t>); </a:t>
            </a:r>
            <a:r>
              <a:rPr lang="de-CH" b="1" dirty="0">
                <a:solidFill>
                  <a:srgbClr val="00B050"/>
                </a:solidFill>
                <a:highlight>
                  <a:srgbClr val="FFFF00"/>
                </a:highlight>
                <a:latin typeface="Menlo" panose="020B0609030804020204" pitchFamily="49" charset="0"/>
                <a:ea typeface="Menlo" panose="020B0609030804020204" pitchFamily="49" charset="0"/>
                <a:cs typeface="Menlo" panose="020B0609030804020204" pitchFamily="49" charset="0"/>
              </a:rPr>
              <a:t>// </a:t>
            </a:r>
            <a:r>
              <a:rPr lang="de-CH" b="1" dirty="0">
                <a:solidFill>
                  <a:srgbClr val="00B050"/>
                </a:solidFill>
                <a:highlight>
                  <a:srgbClr val="FFFF00"/>
                </a:highlight>
                <a:latin typeface="Menlo" panose="020B0609030804020204" pitchFamily="49" charset="0"/>
                <a:ea typeface="Menlo" panose="020B0609030804020204" pitchFamily="49" charset="0"/>
                <a:cs typeface="Menlo" panose="020B0609030804020204" pitchFamily="49" charset="0"/>
                <a:sym typeface="Wingdings" pitchFamily="2" charset="2"/>
              </a:rPr>
              <a:t></a:t>
            </a:r>
            <a:r>
              <a:rPr lang="de-CH" b="1" dirty="0">
                <a:solidFill>
                  <a:srgbClr val="00B050"/>
                </a:solidFill>
                <a:highlight>
                  <a:srgbClr val="FFFF00"/>
                </a:highlight>
                <a:latin typeface="Menlo" panose="020B0609030804020204" pitchFamily="49" charset="0"/>
                <a:ea typeface="Menlo" panose="020B0609030804020204" pitchFamily="49" charset="0"/>
                <a:cs typeface="Menlo" panose="020B0609030804020204" pitchFamily="49" charset="0"/>
              </a:rPr>
              <a:t> Kompilierfehler</a:t>
            </a:r>
          </a:p>
          <a:p>
            <a:r>
              <a:rPr lang="de-CH" dirty="0">
                <a:latin typeface="Menlo" panose="020B0609030804020204" pitchFamily="49" charset="0"/>
              </a:rPr>
              <a:t>    String </a:t>
            </a:r>
            <a:r>
              <a:rPr lang="de-CH" dirty="0">
                <a:solidFill>
                  <a:srgbClr val="6A3E3E"/>
                </a:solidFill>
                <a:latin typeface="Menlo" panose="020B0609030804020204" pitchFamily="49" charset="0"/>
              </a:rPr>
              <a:t>str2</a:t>
            </a:r>
            <a:r>
              <a:rPr lang="de-CH" dirty="0">
                <a:latin typeface="Menlo" panose="020B0609030804020204" pitchFamily="49" charset="0"/>
              </a:rPr>
              <a:t> = </a:t>
            </a:r>
            <a:r>
              <a:rPr lang="de-CH" dirty="0">
                <a:solidFill>
                  <a:srgbClr val="6A3E3E"/>
                </a:solidFill>
                <a:latin typeface="Menlo" panose="020B0609030804020204" pitchFamily="49" charset="0"/>
              </a:rPr>
              <a:t>stringList2</a:t>
            </a:r>
            <a:r>
              <a:rPr lang="de-CH" dirty="0">
                <a:latin typeface="Menlo" panose="020B0609030804020204" pitchFamily="49" charset="0"/>
              </a:rPr>
              <a:t>.get(1);</a:t>
            </a:r>
          </a:p>
          <a:p>
            <a:r>
              <a:rPr lang="de-CH" dirty="0">
                <a:latin typeface="Menlo" panose="020B0609030804020204" pitchFamily="49" charset="0"/>
              </a:rPr>
              <a:t>}</a:t>
            </a:r>
            <a:endParaRPr lang="de-CH" dirty="0">
              <a:effectLst/>
              <a:latin typeface="Menlo" panose="020B0609030804020204" pitchFamily="49" charset="0"/>
            </a:endParaRPr>
          </a:p>
        </p:txBody>
      </p:sp>
    </p:spTree>
    <p:extLst>
      <p:ext uri="{BB962C8B-B14F-4D97-AF65-F5344CB8AC3E}">
        <p14:creationId xmlns:p14="http://schemas.microsoft.com/office/powerpoint/2010/main" val="33540620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B02456-42DB-DE46-8982-FA28338DC28B}"/>
              </a:ext>
            </a:extLst>
          </p:cNvPr>
          <p:cNvSpPr>
            <a:spLocks noGrp="1"/>
          </p:cNvSpPr>
          <p:nvPr>
            <p:ph type="title"/>
          </p:nvPr>
        </p:nvSpPr>
        <p:spPr/>
        <p:txBody>
          <a:bodyPr/>
          <a:lstStyle/>
          <a:p>
            <a:r>
              <a:rPr lang="en-GB" dirty="0" err="1">
                <a:cs typeface="Arial"/>
              </a:rPr>
              <a:t>Besonderheiten</a:t>
            </a:r>
            <a:r>
              <a:rPr lang="en-GB" dirty="0">
                <a:cs typeface="Arial"/>
              </a:rPr>
              <a:t> </a:t>
            </a:r>
            <a:r>
              <a:rPr lang="en-GB" dirty="0" err="1">
                <a:cs typeface="Arial"/>
              </a:rPr>
              <a:t>Typhilfe</a:t>
            </a:r>
            <a:r>
              <a:rPr lang="en-GB" dirty="0">
                <a:cs typeface="Arial"/>
              </a:rPr>
              <a:t> </a:t>
            </a:r>
            <a:r>
              <a:rPr lang="en-GB" dirty="0" err="1">
                <a:cs typeface="Arial"/>
              </a:rPr>
              <a:t>nötig</a:t>
            </a:r>
            <a:endParaRPr lang="de-DE" dirty="0"/>
          </a:p>
        </p:txBody>
      </p:sp>
      <p:sp>
        <p:nvSpPr>
          <p:cNvPr id="3" name="Fußzeilenplatzhalter 2">
            <a:extLst>
              <a:ext uri="{FF2B5EF4-FFF2-40B4-BE49-F238E27FC236}">
                <a16:creationId xmlns:a16="http://schemas.microsoft.com/office/drawing/2014/main" id="{6854A63A-AC80-C749-A643-BCFF096F13D0}"/>
              </a:ext>
            </a:extLst>
          </p:cNvPr>
          <p:cNvSpPr>
            <a:spLocks noGrp="1"/>
          </p:cNvSpPr>
          <p:nvPr>
            <p:ph type="ftr" sz="quarter" idx="11"/>
          </p:nvPr>
        </p:nvSpPr>
        <p:spPr/>
        <p:txBody>
          <a:bodyPr/>
          <a:lstStyle/>
          <a:p>
            <a:endParaRPr lang="de-DE" noProof="0"/>
          </a:p>
        </p:txBody>
      </p:sp>
      <p:sp>
        <p:nvSpPr>
          <p:cNvPr id="4" name="Foliennummernplatzhalter 3">
            <a:extLst>
              <a:ext uri="{FF2B5EF4-FFF2-40B4-BE49-F238E27FC236}">
                <a16:creationId xmlns:a16="http://schemas.microsoft.com/office/drawing/2014/main" id="{E6269838-D169-3D47-908E-8CB027FD209F}"/>
              </a:ext>
            </a:extLst>
          </p:cNvPr>
          <p:cNvSpPr>
            <a:spLocks noGrp="1"/>
          </p:cNvSpPr>
          <p:nvPr>
            <p:ph type="sldNum" sz="quarter" idx="12"/>
          </p:nvPr>
        </p:nvSpPr>
        <p:spPr/>
        <p:txBody>
          <a:bodyPr/>
          <a:lstStyle/>
          <a:p>
            <a:fld id="{67D67EBC-F92F-4A05-89A7-F3AE192919CB}" type="slidenum">
              <a:rPr lang="en-US" smtClean="0"/>
              <a:pPr/>
              <a:t>50</a:t>
            </a:fld>
            <a:endParaRPr lang="en-US"/>
          </a:p>
        </p:txBody>
      </p:sp>
      <p:sp>
        <p:nvSpPr>
          <p:cNvPr id="5" name="Textplatzhalter 4">
            <a:extLst>
              <a:ext uri="{FF2B5EF4-FFF2-40B4-BE49-F238E27FC236}">
                <a16:creationId xmlns:a16="http://schemas.microsoft.com/office/drawing/2014/main" id="{8FEB7002-6DFB-2B40-804B-BCCF9DE77A5D}"/>
              </a:ext>
            </a:extLst>
          </p:cNvPr>
          <p:cNvSpPr>
            <a:spLocks noGrp="1"/>
          </p:cNvSpPr>
          <p:nvPr>
            <p:ph type="body" sz="quarter" idx="13"/>
          </p:nvPr>
        </p:nvSpPr>
        <p:spPr/>
        <p:txBody>
          <a:bodyPr/>
          <a:lstStyle/>
          <a:p>
            <a:endParaRPr lang="de-DE" b="1" dirty="0">
              <a:solidFill>
                <a:srgbClr val="FF0000"/>
              </a:solidFill>
            </a:endParaRPr>
          </a:p>
          <a:p>
            <a:endParaRPr lang="de-DE" b="1" dirty="0">
              <a:solidFill>
                <a:srgbClr val="FF0000"/>
              </a:solidFill>
            </a:endParaRPr>
          </a:p>
          <a:p>
            <a:endParaRPr lang="de-DE" b="1" dirty="0">
              <a:solidFill>
                <a:srgbClr val="FF0000"/>
              </a:solidFill>
            </a:endParaRPr>
          </a:p>
          <a:p>
            <a:endParaRPr lang="de-DE" b="1" dirty="0"/>
          </a:p>
          <a:p>
            <a:endParaRPr lang="de-DE" dirty="0"/>
          </a:p>
          <a:p>
            <a:endParaRPr lang="de-CH" dirty="0"/>
          </a:p>
        </p:txBody>
      </p:sp>
      <p:pic>
        <p:nvPicPr>
          <p:cNvPr id="6" name="Grafik 5">
            <a:extLst>
              <a:ext uri="{FF2B5EF4-FFF2-40B4-BE49-F238E27FC236}">
                <a16:creationId xmlns:a16="http://schemas.microsoft.com/office/drawing/2014/main" id="{CB7E77A6-FFA7-614A-A762-A4A4AEB88825}"/>
              </a:ext>
            </a:extLst>
          </p:cNvPr>
          <p:cNvPicPr>
            <a:picLocks noChangeAspect="1"/>
          </p:cNvPicPr>
          <p:nvPr/>
        </p:nvPicPr>
        <p:blipFill>
          <a:blip r:embed="rId2"/>
          <a:stretch>
            <a:fillRect/>
          </a:stretch>
        </p:blipFill>
        <p:spPr>
          <a:xfrm>
            <a:off x="1226864" y="1435948"/>
            <a:ext cx="9738272" cy="4539906"/>
          </a:xfrm>
          <a:prstGeom prst="rect">
            <a:avLst/>
          </a:prstGeom>
        </p:spPr>
      </p:pic>
    </p:spTree>
    <p:extLst>
      <p:ext uri="{BB962C8B-B14F-4D97-AF65-F5344CB8AC3E}">
        <p14:creationId xmlns:p14="http://schemas.microsoft.com/office/powerpoint/2010/main" val="42509821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B02456-42DB-DE46-8982-FA28338DC28B}"/>
              </a:ext>
            </a:extLst>
          </p:cNvPr>
          <p:cNvSpPr>
            <a:spLocks noGrp="1"/>
          </p:cNvSpPr>
          <p:nvPr>
            <p:ph type="title"/>
          </p:nvPr>
        </p:nvSpPr>
        <p:spPr/>
        <p:txBody>
          <a:bodyPr/>
          <a:lstStyle/>
          <a:p>
            <a:r>
              <a:rPr lang="en-GB" dirty="0" err="1">
                <a:cs typeface="Arial"/>
              </a:rPr>
              <a:t>Besonderheiten</a:t>
            </a:r>
            <a:r>
              <a:rPr lang="en-GB" dirty="0">
                <a:cs typeface="Arial"/>
              </a:rPr>
              <a:t> </a:t>
            </a:r>
            <a:r>
              <a:rPr lang="en-GB" dirty="0" err="1">
                <a:cs typeface="Arial"/>
              </a:rPr>
              <a:t>Typhilfe</a:t>
            </a:r>
            <a:r>
              <a:rPr lang="en-GB" dirty="0">
                <a:cs typeface="Arial"/>
              </a:rPr>
              <a:t> </a:t>
            </a:r>
            <a:r>
              <a:rPr lang="en-GB" dirty="0" err="1">
                <a:cs typeface="Arial"/>
              </a:rPr>
              <a:t>nötig</a:t>
            </a:r>
            <a:endParaRPr lang="de-DE" dirty="0"/>
          </a:p>
        </p:txBody>
      </p:sp>
      <p:sp>
        <p:nvSpPr>
          <p:cNvPr id="3" name="Fußzeilenplatzhalter 2">
            <a:extLst>
              <a:ext uri="{FF2B5EF4-FFF2-40B4-BE49-F238E27FC236}">
                <a16:creationId xmlns:a16="http://schemas.microsoft.com/office/drawing/2014/main" id="{6854A63A-AC80-C749-A643-BCFF096F13D0}"/>
              </a:ext>
            </a:extLst>
          </p:cNvPr>
          <p:cNvSpPr>
            <a:spLocks noGrp="1"/>
          </p:cNvSpPr>
          <p:nvPr>
            <p:ph type="ftr" sz="quarter" idx="11"/>
          </p:nvPr>
        </p:nvSpPr>
        <p:spPr/>
        <p:txBody>
          <a:bodyPr/>
          <a:lstStyle/>
          <a:p>
            <a:endParaRPr lang="de-DE" noProof="0"/>
          </a:p>
        </p:txBody>
      </p:sp>
      <p:sp>
        <p:nvSpPr>
          <p:cNvPr id="4" name="Foliennummernplatzhalter 3">
            <a:extLst>
              <a:ext uri="{FF2B5EF4-FFF2-40B4-BE49-F238E27FC236}">
                <a16:creationId xmlns:a16="http://schemas.microsoft.com/office/drawing/2014/main" id="{E6269838-D169-3D47-908E-8CB027FD209F}"/>
              </a:ext>
            </a:extLst>
          </p:cNvPr>
          <p:cNvSpPr>
            <a:spLocks noGrp="1"/>
          </p:cNvSpPr>
          <p:nvPr>
            <p:ph type="sldNum" sz="quarter" idx="12"/>
          </p:nvPr>
        </p:nvSpPr>
        <p:spPr/>
        <p:txBody>
          <a:bodyPr/>
          <a:lstStyle/>
          <a:p>
            <a:fld id="{67D67EBC-F92F-4A05-89A7-F3AE192919CB}" type="slidenum">
              <a:rPr lang="en-US" smtClean="0"/>
              <a:pPr/>
              <a:t>51</a:t>
            </a:fld>
            <a:endParaRPr lang="en-US"/>
          </a:p>
        </p:txBody>
      </p:sp>
      <p:sp>
        <p:nvSpPr>
          <p:cNvPr id="5" name="Textplatzhalter 4">
            <a:extLst>
              <a:ext uri="{FF2B5EF4-FFF2-40B4-BE49-F238E27FC236}">
                <a16:creationId xmlns:a16="http://schemas.microsoft.com/office/drawing/2014/main" id="{8FEB7002-6DFB-2B40-804B-BCCF9DE77A5D}"/>
              </a:ext>
            </a:extLst>
          </p:cNvPr>
          <p:cNvSpPr>
            <a:spLocks noGrp="1"/>
          </p:cNvSpPr>
          <p:nvPr>
            <p:ph type="body" sz="quarter" idx="13"/>
          </p:nvPr>
        </p:nvSpPr>
        <p:spPr/>
        <p:txBody>
          <a:bodyPr/>
          <a:lstStyle/>
          <a:p>
            <a:endParaRPr lang="de-DE" b="1" dirty="0">
              <a:solidFill>
                <a:srgbClr val="FF0000"/>
              </a:solidFill>
            </a:endParaRPr>
          </a:p>
          <a:p>
            <a:endParaRPr lang="de-DE" b="1" dirty="0">
              <a:solidFill>
                <a:srgbClr val="FF0000"/>
              </a:solidFill>
            </a:endParaRPr>
          </a:p>
          <a:p>
            <a:endParaRPr lang="de-DE" b="1" dirty="0">
              <a:solidFill>
                <a:srgbClr val="FF0000"/>
              </a:solidFill>
            </a:endParaRPr>
          </a:p>
          <a:p>
            <a:endParaRPr lang="de-DE" b="1" dirty="0"/>
          </a:p>
          <a:p>
            <a:endParaRPr lang="de-DE" dirty="0"/>
          </a:p>
          <a:p>
            <a:endParaRPr lang="de-CH" dirty="0"/>
          </a:p>
        </p:txBody>
      </p:sp>
      <p:pic>
        <p:nvPicPr>
          <p:cNvPr id="6" name="Grafik 5">
            <a:extLst>
              <a:ext uri="{FF2B5EF4-FFF2-40B4-BE49-F238E27FC236}">
                <a16:creationId xmlns:a16="http://schemas.microsoft.com/office/drawing/2014/main" id="{CB7E77A6-FFA7-614A-A762-A4A4AEB88825}"/>
              </a:ext>
            </a:extLst>
          </p:cNvPr>
          <p:cNvPicPr>
            <a:picLocks noChangeAspect="1"/>
          </p:cNvPicPr>
          <p:nvPr/>
        </p:nvPicPr>
        <p:blipFill>
          <a:blip r:embed="rId2"/>
          <a:stretch>
            <a:fillRect/>
          </a:stretch>
        </p:blipFill>
        <p:spPr>
          <a:xfrm>
            <a:off x="1480930" y="1286366"/>
            <a:ext cx="8610819" cy="4014296"/>
          </a:xfrm>
          <a:prstGeom prst="rect">
            <a:avLst/>
          </a:prstGeom>
        </p:spPr>
      </p:pic>
      <p:pic>
        <p:nvPicPr>
          <p:cNvPr id="7" name="Grafik 6">
            <a:extLst>
              <a:ext uri="{FF2B5EF4-FFF2-40B4-BE49-F238E27FC236}">
                <a16:creationId xmlns:a16="http://schemas.microsoft.com/office/drawing/2014/main" id="{BBCFD561-73F2-B342-BED8-D53931AF48EA}"/>
              </a:ext>
            </a:extLst>
          </p:cNvPr>
          <p:cNvPicPr>
            <a:picLocks noChangeAspect="1"/>
          </p:cNvPicPr>
          <p:nvPr/>
        </p:nvPicPr>
        <p:blipFill>
          <a:blip r:embed="rId3"/>
          <a:stretch>
            <a:fillRect/>
          </a:stretch>
        </p:blipFill>
        <p:spPr>
          <a:xfrm>
            <a:off x="687194" y="5639054"/>
            <a:ext cx="10866821" cy="742696"/>
          </a:xfrm>
          <a:prstGeom prst="rect">
            <a:avLst/>
          </a:prstGeom>
        </p:spPr>
      </p:pic>
    </p:spTree>
    <p:extLst>
      <p:ext uri="{BB962C8B-B14F-4D97-AF65-F5344CB8AC3E}">
        <p14:creationId xmlns:p14="http://schemas.microsoft.com/office/powerpoint/2010/main" val="20680890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1E1BB2DE-3D21-7446-A3EA-45B578AB044A}"/>
              </a:ext>
            </a:extLst>
          </p:cNvPr>
          <p:cNvSpPr>
            <a:spLocks noGrp="1"/>
          </p:cNvSpPr>
          <p:nvPr>
            <p:ph type="sldNum" sz="quarter" idx="12"/>
          </p:nvPr>
        </p:nvSpPr>
        <p:spPr/>
        <p:txBody>
          <a:bodyPr/>
          <a:lstStyle/>
          <a:p>
            <a:fld id="{67D67EBC-F92F-4A05-89A7-F3AE192919CB}" type="slidenum">
              <a:rPr lang="en-US" smtClean="0"/>
              <a:pPr/>
              <a:t>52</a:t>
            </a:fld>
            <a:endParaRPr lang="en-US"/>
          </a:p>
        </p:txBody>
      </p:sp>
      <p:sp>
        <p:nvSpPr>
          <p:cNvPr id="3" name="Titel 2">
            <a:extLst>
              <a:ext uri="{FF2B5EF4-FFF2-40B4-BE49-F238E27FC236}">
                <a16:creationId xmlns:a16="http://schemas.microsoft.com/office/drawing/2014/main" id="{453C4CB6-9BAD-7145-8954-30F8DABD7152}"/>
              </a:ext>
            </a:extLst>
          </p:cNvPr>
          <p:cNvSpPr>
            <a:spLocks noGrp="1"/>
          </p:cNvSpPr>
          <p:nvPr>
            <p:ph type="title"/>
          </p:nvPr>
        </p:nvSpPr>
        <p:spPr/>
        <p:txBody>
          <a:bodyPr/>
          <a:lstStyle/>
          <a:p>
            <a:r>
              <a:rPr lang="de-DE" dirty="0"/>
              <a:t>EXERCISES 8 – 9</a:t>
            </a:r>
          </a:p>
        </p:txBody>
      </p:sp>
    </p:spTree>
    <p:extLst>
      <p:ext uri="{BB962C8B-B14F-4D97-AF65-F5344CB8AC3E}">
        <p14:creationId xmlns:p14="http://schemas.microsoft.com/office/powerpoint/2010/main" val="29059914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B02456-42DB-DE46-8982-FA28338DC28B}"/>
              </a:ext>
            </a:extLst>
          </p:cNvPr>
          <p:cNvSpPr>
            <a:spLocks noGrp="1"/>
          </p:cNvSpPr>
          <p:nvPr>
            <p:ph type="title"/>
          </p:nvPr>
        </p:nvSpPr>
        <p:spPr/>
        <p:txBody>
          <a:bodyPr/>
          <a:lstStyle/>
          <a:p>
            <a:pPr>
              <a:spcAft>
                <a:spcPts val="1200"/>
              </a:spcAft>
            </a:pPr>
            <a:r>
              <a:rPr lang="de-DE" sz="3200" dirty="0">
                <a:solidFill>
                  <a:srgbClr val="5A5A5A"/>
                </a:solidFill>
              </a:rPr>
              <a:t>Weitere Infos</a:t>
            </a:r>
          </a:p>
        </p:txBody>
      </p:sp>
      <p:sp>
        <p:nvSpPr>
          <p:cNvPr id="3" name="Fußzeilenplatzhalter 2">
            <a:extLst>
              <a:ext uri="{FF2B5EF4-FFF2-40B4-BE49-F238E27FC236}">
                <a16:creationId xmlns:a16="http://schemas.microsoft.com/office/drawing/2014/main" id="{6854A63A-AC80-C749-A643-BCFF096F13D0}"/>
              </a:ext>
            </a:extLst>
          </p:cNvPr>
          <p:cNvSpPr>
            <a:spLocks noGrp="1"/>
          </p:cNvSpPr>
          <p:nvPr>
            <p:ph type="ftr" sz="quarter" idx="11"/>
          </p:nvPr>
        </p:nvSpPr>
        <p:spPr/>
        <p:txBody>
          <a:bodyPr/>
          <a:lstStyle/>
          <a:p>
            <a:endParaRPr lang="de-DE" noProof="0"/>
          </a:p>
        </p:txBody>
      </p:sp>
      <p:sp>
        <p:nvSpPr>
          <p:cNvPr id="4" name="Foliennummernplatzhalter 3">
            <a:extLst>
              <a:ext uri="{FF2B5EF4-FFF2-40B4-BE49-F238E27FC236}">
                <a16:creationId xmlns:a16="http://schemas.microsoft.com/office/drawing/2014/main" id="{E6269838-D169-3D47-908E-8CB027FD209F}"/>
              </a:ext>
            </a:extLst>
          </p:cNvPr>
          <p:cNvSpPr>
            <a:spLocks noGrp="1"/>
          </p:cNvSpPr>
          <p:nvPr>
            <p:ph type="sldNum" sz="quarter" idx="12"/>
          </p:nvPr>
        </p:nvSpPr>
        <p:spPr/>
        <p:txBody>
          <a:bodyPr/>
          <a:lstStyle/>
          <a:p>
            <a:fld id="{67D67EBC-F92F-4A05-89A7-F3AE192919CB}" type="slidenum">
              <a:rPr lang="en-US" smtClean="0"/>
              <a:pPr/>
              <a:t>53</a:t>
            </a:fld>
            <a:endParaRPr lang="en-US"/>
          </a:p>
        </p:txBody>
      </p:sp>
      <p:sp>
        <p:nvSpPr>
          <p:cNvPr id="5" name="Textplatzhalter 4">
            <a:extLst>
              <a:ext uri="{FF2B5EF4-FFF2-40B4-BE49-F238E27FC236}">
                <a16:creationId xmlns:a16="http://schemas.microsoft.com/office/drawing/2014/main" id="{8FEB7002-6DFB-2B40-804B-BCCF9DE77A5D}"/>
              </a:ext>
            </a:extLst>
          </p:cNvPr>
          <p:cNvSpPr>
            <a:spLocks noGrp="1"/>
          </p:cNvSpPr>
          <p:nvPr>
            <p:ph type="body" sz="quarter" idx="13"/>
          </p:nvPr>
        </p:nvSpPr>
        <p:spPr/>
        <p:txBody>
          <a:bodyPr/>
          <a:lstStyle/>
          <a:p>
            <a:pPr lvl="0"/>
            <a:r>
              <a:rPr lang="de-CH" u="sng" dirty="0">
                <a:hlinkClick r:id="rId2"/>
              </a:rPr>
              <a:t>https://www.baeldung.com/java-generics</a:t>
            </a:r>
            <a:endParaRPr lang="de-CH" dirty="0"/>
          </a:p>
          <a:p>
            <a:endParaRPr lang="de-CH" dirty="0"/>
          </a:p>
          <a:p>
            <a:pPr lvl="0"/>
            <a:r>
              <a:rPr lang="de-CH" u="sng" dirty="0">
                <a:hlinkClick r:id="rId3"/>
              </a:rPr>
              <a:t>http://tutorials.jenkov.com/java-generics/index.html</a:t>
            </a:r>
            <a:endParaRPr lang="de-CH" dirty="0"/>
          </a:p>
          <a:p>
            <a:pPr marL="0" indent="0">
              <a:buNone/>
            </a:pPr>
            <a:r>
              <a:rPr lang="de-CH" dirty="0"/>
              <a:t> </a:t>
            </a:r>
          </a:p>
          <a:p>
            <a:pPr lvl="0"/>
            <a:r>
              <a:rPr lang="de-CH" u="sng" dirty="0">
                <a:hlinkClick r:id="rId4"/>
              </a:rPr>
              <a:t>https://www.javatpoint.com/generics-in-java</a:t>
            </a:r>
            <a:endParaRPr lang="de-CH" u="sng" dirty="0"/>
          </a:p>
          <a:p>
            <a:pPr lvl="0"/>
            <a:endParaRPr lang="de-CH" u="sng" dirty="0"/>
          </a:p>
          <a:p>
            <a:pPr lvl="0"/>
            <a:r>
              <a:rPr lang="de-CH" dirty="0">
                <a:hlinkClick r:id="rId5"/>
              </a:rPr>
              <a:t>https://www.torsten-horn.de/techdocs/java-generics.htm</a:t>
            </a:r>
            <a:endParaRPr lang="de-CH" dirty="0"/>
          </a:p>
          <a:p>
            <a:pPr lvl="0"/>
            <a:endParaRPr lang="de-CH" dirty="0"/>
          </a:p>
          <a:p>
            <a:pPr lvl="0"/>
            <a:endParaRPr lang="de-CH" dirty="0"/>
          </a:p>
          <a:p>
            <a:pPr lvl="1"/>
            <a:endParaRPr lang="de-CH" dirty="0"/>
          </a:p>
          <a:p>
            <a:pPr marL="0" indent="0">
              <a:buNone/>
            </a:pPr>
            <a:endParaRPr lang="de-CH" dirty="0"/>
          </a:p>
          <a:p>
            <a:endParaRPr lang="de-DE" dirty="0"/>
          </a:p>
        </p:txBody>
      </p:sp>
      <p:pic>
        <p:nvPicPr>
          <p:cNvPr id="6" name="Grafik 5">
            <a:extLst>
              <a:ext uri="{FF2B5EF4-FFF2-40B4-BE49-F238E27FC236}">
                <a16:creationId xmlns:a16="http://schemas.microsoft.com/office/drawing/2014/main" id="{ABEB0157-1790-5243-9CC2-9C622E39994A}"/>
              </a:ext>
            </a:extLst>
          </p:cNvPr>
          <p:cNvPicPr>
            <a:picLocks noChangeAspect="1"/>
          </p:cNvPicPr>
          <p:nvPr/>
        </p:nvPicPr>
        <p:blipFill>
          <a:blip r:embed="rId6"/>
          <a:stretch>
            <a:fillRect/>
          </a:stretch>
        </p:blipFill>
        <p:spPr>
          <a:xfrm>
            <a:off x="7710156" y="1557338"/>
            <a:ext cx="3227320" cy="4654276"/>
          </a:xfrm>
          <a:prstGeom prst="rect">
            <a:avLst/>
          </a:prstGeom>
        </p:spPr>
      </p:pic>
    </p:spTree>
    <p:extLst>
      <p:ext uri="{BB962C8B-B14F-4D97-AF65-F5344CB8AC3E}">
        <p14:creationId xmlns:p14="http://schemas.microsoft.com/office/powerpoint/2010/main" val="3384525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B02456-42DB-DE46-8982-FA28338DC28B}"/>
              </a:ext>
            </a:extLst>
          </p:cNvPr>
          <p:cNvSpPr>
            <a:spLocks noGrp="1"/>
          </p:cNvSpPr>
          <p:nvPr>
            <p:ph type="title"/>
          </p:nvPr>
        </p:nvSpPr>
        <p:spPr/>
        <p:txBody>
          <a:bodyPr/>
          <a:lstStyle/>
          <a:p>
            <a:r>
              <a:rPr lang="de-CH" sz="3200" dirty="0"/>
              <a:t>Motivation und Intro</a:t>
            </a:r>
            <a:endParaRPr lang="de-DE" dirty="0"/>
          </a:p>
        </p:txBody>
      </p:sp>
      <p:sp>
        <p:nvSpPr>
          <p:cNvPr id="3" name="Fußzeilenplatzhalter 2">
            <a:extLst>
              <a:ext uri="{FF2B5EF4-FFF2-40B4-BE49-F238E27FC236}">
                <a16:creationId xmlns:a16="http://schemas.microsoft.com/office/drawing/2014/main" id="{6854A63A-AC80-C749-A643-BCFF096F13D0}"/>
              </a:ext>
            </a:extLst>
          </p:cNvPr>
          <p:cNvSpPr>
            <a:spLocks noGrp="1"/>
          </p:cNvSpPr>
          <p:nvPr>
            <p:ph type="ftr" sz="quarter" idx="11"/>
          </p:nvPr>
        </p:nvSpPr>
        <p:spPr/>
        <p:txBody>
          <a:bodyPr/>
          <a:lstStyle/>
          <a:p>
            <a:endParaRPr lang="de-DE" noProof="0"/>
          </a:p>
        </p:txBody>
      </p:sp>
      <p:sp>
        <p:nvSpPr>
          <p:cNvPr id="4" name="Foliennummernplatzhalter 3">
            <a:extLst>
              <a:ext uri="{FF2B5EF4-FFF2-40B4-BE49-F238E27FC236}">
                <a16:creationId xmlns:a16="http://schemas.microsoft.com/office/drawing/2014/main" id="{E6269838-D169-3D47-908E-8CB027FD209F}"/>
              </a:ext>
            </a:extLst>
          </p:cNvPr>
          <p:cNvSpPr>
            <a:spLocks noGrp="1"/>
          </p:cNvSpPr>
          <p:nvPr>
            <p:ph type="sldNum" sz="quarter" idx="12"/>
          </p:nvPr>
        </p:nvSpPr>
        <p:spPr/>
        <p:txBody>
          <a:bodyPr/>
          <a:lstStyle/>
          <a:p>
            <a:fld id="{67D67EBC-F92F-4A05-89A7-F3AE192919CB}" type="slidenum">
              <a:rPr lang="en-US" smtClean="0"/>
              <a:pPr/>
              <a:t>6</a:t>
            </a:fld>
            <a:endParaRPr lang="en-US"/>
          </a:p>
        </p:txBody>
      </p:sp>
      <p:sp>
        <p:nvSpPr>
          <p:cNvPr id="5" name="Textplatzhalter 4">
            <a:extLst>
              <a:ext uri="{FF2B5EF4-FFF2-40B4-BE49-F238E27FC236}">
                <a16:creationId xmlns:a16="http://schemas.microsoft.com/office/drawing/2014/main" id="{8FEB7002-6DFB-2B40-804B-BCCF9DE77A5D}"/>
              </a:ext>
            </a:extLst>
          </p:cNvPr>
          <p:cNvSpPr>
            <a:spLocks noGrp="1"/>
          </p:cNvSpPr>
          <p:nvPr>
            <p:ph type="body" sz="quarter" idx="13"/>
          </p:nvPr>
        </p:nvSpPr>
        <p:spPr/>
        <p:txBody>
          <a:bodyPr/>
          <a:lstStyle/>
          <a:p>
            <a:pPr lvl="0"/>
            <a:r>
              <a:rPr lang="de-CH" dirty="0"/>
              <a:t>Abhilfe durch </a:t>
            </a:r>
            <a:r>
              <a:rPr lang="de-CH" b="1" i="1" dirty="0"/>
              <a:t>homogene</a:t>
            </a:r>
            <a:r>
              <a:rPr lang="de-CH" dirty="0"/>
              <a:t> Container mit </a:t>
            </a:r>
            <a:r>
              <a:rPr lang="de-CH" dirty="0" err="1"/>
              <a:t>Generics</a:t>
            </a:r>
            <a:endParaRPr lang="de-CH" dirty="0"/>
          </a:p>
          <a:p>
            <a:pPr marL="0" indent="0">
              <a:buNone/>
            </a:pPr>
            <a:endParaRPr lang="de-CH" dirty="0"/>
          </a:p>
          <a:p>
            <a:endParaRPr lang="de-DE" b="1" dirty="0">
              <a:solidFill>
                <a:srgbClr val="00B050"/>
              </a:solidFill>
            </a:endParaRPr>
          </a:p>
          <a:p>
            <a:endParaRPr lang="de-CH" dirty="0"/>
          </a:p>
        </p:txBody>
      </p:sp>
      <p:sp>
        <p:nvSpPr>
          <p:cNvPr id="7" name="Rechteck 6">
            <a:extLst>
              <a:ext uri="{FF2B5EF4-FFF2-40B4-BE49-F238E27FC236}">
                <a16:creationId xmlns:a16="http://schemas.microsoft.com/office/drawing/2014/main" id="{2E092BDF-891A-6C42-9B99-9B396CD0F188}"/>
              </a:ext>
            </a:extLst>
          </p:cNvPr>
          <p:cNvSpPr/>
          <p:nvPr/>
        </p:nvSpPr>
        <p:spPr>
          <a:xfrm>
            <a:off x="472965" y="2070053"/>
            <a:ext cx="11981793" cy="3693319"/>
          </a:xfrm>
          <a:prstGeom prst="rect">
            <a:avLst/>
          </a:prstGeom>
        </p:spPr>
        <p:txBody>
          <a:bodyPr wrap="square">
            <a:spAutoFit/>
          </a:bodyPr>
          <a:lstStyle/>
          <a:p>
            <a:r>
              <a:rPr lang="de-CH" dirty="0" err="1">
                <a:solidFill>
                  <a:srgbClr val="7F0055"/>
                </a:solidFill>
                <a:latin typeface="Monaco" pitchFamily="2" charset="77"/>
              </a:rPr>
              <a:t>public</a:t>
            </a:r>
            <a:r>
              <a:rPr lang="de-CH" dirty="0">
                <a:solidFill>
                  <a:srgbClr val="000000"/>
                </a:solidFill>
                <a:latin typeface="Monaco" pitchFamily="2" charset="77"/>
              </a:rPr>
              <a:t> </a:t>
            </a:r>
            <a:r>
              <a:rPr lang="de-CH" dirty="0" err="1">
                <a:solidFill>
                  <a:srgbClr val="7F0055"/>
                </a:solidFill>
                <a:latin typeface="Monaco" pitchFamily="2" charset="77"/>
              </a:rPr>
              <a:t>static</a:t>
            </a:r>
            <a:r>
              <a:rPr lang="de-CH" dirty="0">
                <a:solidFill>
                  <a:srgbClr val="000000"/>
                </a:solidFill>
                <a:latin typeface="Monaco" pitchFamily="2" charset="77"/>
              </a:rPr>
              <a:t> </a:t>
            </a:r>
            <a:r>
              <a:rPr lang="de-CH" dirty="0" err="1">
                <a:solidFill>
                  <a:srgbClr val="7F0055"/>
                </a:solidFill>
                <a:latin typeface="Monaco" pitchFamily="2" charset="77"/>
              </a:rPr>
              <a:t>void</a:t>
            </a:r>
            <a:r>
              <a:rPr lang="de-CH" dirty="0">
                <a:solidFill>
                  <a:srgbClr val="000000"/>
                </a:solidFill>
                <a:latin typeface="Monaco" pitchFamily="2" charset="77"/>
              </a:rPr>
              <a:t> </a:t>
            </a:r>
            <a:r>
              <a:rPr lang="de-CH" dirty="0" err="1">
                <a:solidFill>
                  <a:srgbClr val="000000"/>
                </a:solidFill>
                <a:latin typeface="Monaco" pitchFamily="2" charset="77"/>
              </a:rPr>
              <a:t>main</a:t>
            </a:r>
            <a:r>
              <a:rPr lang="de-CH" dirty="0">
                <a:solidFill>
                  <a:srgbClr val="000000"/>
                </a:solidFill>
                <a:latin typeface="Monaco" pitchFamily="2" charset="77"/>
              </a:rPr>
              <a:t>(</a:t>
            </a:r>
            <a:r>
              <a:rPr lang="de-CH" dirty="0">
                <a:solidFill>
                  <a:srgbClr val="7F0055"/>
                </a:solidFill>
                <a:latin typeface="Monaco" pitchFamily="2" charset="77"/>
              </a:rPr>
              <a:t>final</a:t>
            </a:r>
            <a:r>
              <a:rPr lang="de-CH" dirty="0">
                <a:solidFill>
                  <a:srgbClr val="000000"/>
                </a:solidFill>
                <a:latin typeface="Monaco" pitchFamily="2" charset="77"/>
              </a:rPr>
              <a:t> String[] </a:t>
            </a:r>
            <a:r>
              <a:rPr lang="de-CH" dirty="0" err="1">
                <a:solidFill>
                  <a:srgbClr val="6A3E3E"/>
                </a:solidFill>
                <a:latin typeface="Monaco" pitchFamily="2" charset="77"/>
              </a:rPr>
              <a:t>args</a:t>
            </a:r>
            <a:r>
              <a:rPr lang="de-CH" dirty="0">
                <a:solidFill>
                  <a:srgbClr val="000000"/>
                </a:solidFill>
                <a:latin typeface="Monaco" pitchFamily="2" charset="77"/>
              </a:rPr>
              <a:t>)</a:t>
            </a:r>
            <a:endParaRPr lang="de-CH" dirty="0">
              <a:solidFill>
                <a:srgbClr val="7F0055"/>
              </a:solidFill>
              <a:latin typeface="Monaco" pitchFamily="2" charset="77"/>
            </a:endParaRPr>
          </a:p>
          <a:p>
            <a:r>
              <a:rPr lang="de-CH" dirty="0">
                <a:latin typeface="Monaco" pitchFamily="2" charset="77"/>
              </a:rPr>
              <a:t>{</a:t>
            </a:r>
          </a:p>
          <a:p>
            <a:r>
              <a:rPr lang="de-CH" dirty="0">
                <a:latin typeface="Monaco" pitchFamily="2" charset="77"/>
              </a:rPr>
              <a:t>    </a:t>
            </a:r>
            <a:r>
              <a:rPr lang="de-CH" dirty="0">
                <a:solidFill>
                  <a:srgbClr val="7F0055"/>
                </a:solidFill>
                <a:latin typeface="Monaco" pitchFamily="2" charset="77"/>
              </a:rPr>
              <a:t>final</a:t>
            </a:r>
            <a:r>
              <a:rPr lang="de-CH" dirty="0">
                <a:latin typeface="Monaco" pitchFamily="2" charset="77"/>
              </a:rPr>
              <a:t> List&lt;</a:t>
            </a:r>
            <a:r>
              <a:rPr lang="de-CH" dirty="0">
                <a:highlight>
                  <a:srgbClr val="FFFF00"/>
                </a:highlight>
                <a:latin typeface="Monaco" pitchFamily="2" charset="77"/>
              </a:rPr>
              <a:t>Person</a:t>
            </a:r>
            <a:r>
              <a:rPr lang="de-CH" dirty="0">
                <a:latin typeface="Monaco" pitchFamily="2" charset="77"/>
              </a:rPr>
              <a:t>&gt; </a:t>
            </a:r>
            <a:r>
              <a:rPr lang="de-CH" dirty="0" err="1">
                <a:solidFill>
                  <a:srgbClr val="6A3E3E"/>
                </a:solidFill>
                <a:latin typeface="Monaco" pitchFamily="2" charset="77"/>
              </a:rPr>
              <a:t>personList</a:t>
            </a:r>
            <a:r>
              <a:rPr lang="de-CH" dirty="0">
                <a:latin typeface="Monaco" pitchFamily="2" charset="77"/>
              </a:rPr>
              <a:t> = </a:t>
            </a:r>
            <a:r>
              <a:rPr lang="de-CH" dirty="0" err="1">
                <a:solidFill>
                  <a:srgbClr val="7F0055"/>
                </a:solidFill>
                <a:latin typeface="Monaco" pitchFamily="2" charset="77"/>
              </a:rPr>
              <a:t>new</a:t>
            </a:r>
            <a:r>
              <a:rPr lang="de-CH" dirty="0">
                <a:latin typeface="Monaco" pitchFamily="2" charset="77"/>
              </a:rPr>
              <a:t> </a:t>
            </a:r>
            <a:r>
              <a:rPr lang="de-CH" dirty="0" err="1">
                <a:latin typeface="Monaco" pitchFamily="2" charset="77"/>
              </a:rPr>
              <a:t>ArrayList</a:t>
            </a:r>
            <a:r>
              <a:rPr lang="de-CH" dirty="0">
                <a:latin typeface="Monaco" pitchFamily="2" charset="77"/>
              </a:rPr>
              <a:t>&lt;&gt;();</a:t>
            </a:r>
          </a:p>
          <a:p>
            <a:r>
              <a:rPr lang="de-CH" dirty="0">
                <a:latin typeface="Monaco" pitchFamily="2" charset="77"/>
              </a:rPr>
              <a:t>    </a:t>
            </a:r>
            <a:r>
              <a:rPr lang="de-CH" dirty="0" err="1">
                <a:solidFill>
                  <a:srgbClr val="6A3E3E"/>
                </a:solidFill>
                <a:latin typeface="Monaco" pitchFamily="2" charset="77"/>
              </a:rPr>
              <a:t>personList</a:t>
            </a:r>
            <a:r>
              <a:rPr lang="de-CH" dirty="0" err="1">
                <a:latin typeface="Monaco" pitchFamily="2" charset="77"/>
              </a:rPr>
              <a:t>.add</a:t>
            </a:r>
            <a:r>
              <a:rPr lang="de-CH" dirty="0">
                <a:latin typeface="Monaco" pitchFamily="2" charset="77"/>
              </a:rPr>
              <a:t>(</a:t>
            </a:r>
            <a:r>
              <a:rPr lang="de-CH" dirty="0" err="1">
                <a:solidFill>
                  <a:srgbClr val="7F0055"/>
                </a:solidFill>
                <a:latin typeface="Monaco" pitchFamily="2" charset="77"/>
              </a:rPr>
              <a:t>new</a:t>
            </a:r>
            <a:r>
              <a:rPr lang="de-CH" dirty="0">
                <a:latin typeface="Monaco" pitchFamily="2" charset="77"/>
              </a:rPr>
              <a:t> Person(</a:t>
            </a:r>
            <a:r>
              <a:rPr lang="de-CH" dirty="0">
                <a:solidFill>
                  <a:srgbClr val="2A00FF"/>
                </a:solidFill>
                <a:latin typeface="Monaco" pitchFamily="2" charset="77"/>
              </a:rPr>
              <a:t>"Max"</a:t>
            </a:r>
            <a:r>
              <a:rPr lang="de-CH" dirty="0">
                <a:latin typeface="Monaco" pitchFamily="2" charset="77"/>
              </a:rPr>
              <a:t>, </a:t>
            </a:r>
            <a:r>
              <a:rPr lang="de-CH" dirty="0" err="1">
                <a:latin typeface="Monaco" pitchFamily="2" charset="77"/>
              </a:rPr>
              <a:t>LocalDate.now</a:t>
            </a:r>
            <a:r>
              <a:rPr lang="de-CH" dirty="0">
                <a:latin typeface="Monaco" pitchFamily="2" charset="77"/>
              </a:rPr>
              <a:t>(), </a:t>
            </a:r>
            <a:r>
              <a:rPr lang="de-CH" dirty="0">
                <a:solidFill>
                  <a:srgbClr val="2A00FF"/>
                </a:solidFill>
                <a:latin typeface="Monaco" pitchFamily="2" charset="77"/>
              </a:rPr>
              <a:t>"Musterstadt"</a:t>
            </a:r>
            <a:r>
              <a:rPr lang="de-CH" dirty="0">
                <a:latin typeface="Monaco" pitchFamily="2" charset="77"/>
              </a:rPr>
              <a:t>));</a:t>
            </a:r>
          </a:p>
          <a:p>
            <a:r>
              <a:rPr lang="de-CH" dirty="0">
                <a:latin typeface="Monaco" pitchFamily="2" charset="77"/>
              </a:rPr>
              <a:t>    </a:t>
            </a:r>
            <a:r>
              <a:rPr lang="de-CH" dirty="0" err="1">
                <a:solidFill>
                  <a:srgbClr val="6A3E3E"/>
                </a:solidFill>
                <a:latin typeface="Monaco" pitchFamily="2" charset="77"/>
              </a:rPr>
              <a:t>personList</a:t>
            </a:r>
            <a:r>
              <a:rPr lang="de-CH" dirty="0" err="1">
                <a:latin typeface="Monaco" pitchFamily="2" charset="77"/>
              </a:rPr>
              <a:t>.add</a:t>
            </a:r>
            <a:r>
              <a:rPr lang="de-CH" dirty="0">
                <a:latin typeface="Monaco" pitchFamily="2" charset="77"/>
              </a:rPr>
              <a:t>(</a:t>
            </a:r>
            <a:r>
              <a:rPr lang="de-CH" dirty="0" err="1">
                <a:solidFill>
                  <a:srgbClr val="7F0055"/>
                </a:solidFill>
                <a:latin typeface="Monaco" pitchFamily="2" charset="77"/>
              </a:rPr>
              <a:t>new</a:t>
            </a:r>
            <a:r>
              <a:rPr lang="de-CH" dirty="0">
                <a:latin typeface="Monaco" pitchFamily="2" charset="77"/>
              </a:rPr>
              <a:t> Person(</a:t>
            </a:r>
            <a:r>
              <a:rPr lang="de-CH" dirty="0">
                <a:solidFill>
                  <a:srgbClr val="2A00FF"/>
                </a:solidFill>
                <a:latin typeface="Monaco" pitchFamily="2" charset="77"/>
              </a:rPr>
              <a:t>"Moritz"</a:t>
            </a:r>
            <a:r>
              <a:rPr lang="de-CH" dirty="0">
                <a:latin typeface="Monaco" pitchFamily="2" charset="77"/>
              </a:rPr>
              <a:t>, </a:t>
            </a:r>
            <a:r>
              <a:rPr lang="de-CH" dirty="0" err="1">
                <a:latin typeface="Monaco" pitchFamily="2" charset="77"/>
              </a:rPr>
              <a:t>LocalDate.now</a:t>
            </a:r>
            <a:r>
              <a:rPr lang="de-CH" dirty="0">
                <a:latin typeface="Monaco" pitchFamily="2" charset="77"/>
              </a:rPr>
              <a:t>(), </a:t>
            </a:r>
            <a:r>
              <a:rPr lang="de-CH" dirty="0">
                <a:solidFill>
                  <a:srgbClr val="2A00FF"/>
                </a:solidFill>
                <a:latin typeface="Monaco" pitchFamily="2" charset="77"/>
              </a:rPr>
              <a:t>"Musterstadt"</a:t>
            </a:r>
            <a:r>
              <a:rPr lang="de-CH" dirty="0">
                <a:latin typeface="Monaco" pitchFamily="2" charset="77"/>
              </a:rPr>
              <a:t>));</a:t>
            </a:r>
          </a:p>
          <a:p>
            <a:r>
              <a:rPr lang="de-CH" dirty="0">
                <a:solidFill>
                  <a:srgbClr val="000000"/>
                </a:solidFill>
                <a:latin typeface="Monaco" pitchFamily="2" charset="77"/>
              </a:rPr>
              <a:t>    </a:t>
            </a:r>
            <a:r>
              <a:rPr lang="de-CH" dirty="0">
                <a:solidFill>
                  <a:srgbClr val="3F7F5F"/>
                </a:solidFill>
                <a:latin typeface="Monaco" pitchFamily="2" charset="77"/>
              </a:rPr>
              <a:t>// </a:t>
            </a:r>
            <a:r>
              <a:rPr lang="de-CH" dirty="0" err="1">
                <a:solidFill>
                  <a:srgbClr val="3F7F5F"/>
                </a:solidFill>
                <a:latin typeface="Monaco" pitchFamily="2" charset="77"/>
              </a:rPr>
              <a:t>personList.add</a:t>
            </a:r>
            <a:r>
              <a:rPr lang="de-CH" dirty="0">
                <a:solidFill>
                  <a:srgbClr val="3F7F5F"/>
                </a:solidFill>
                <a:latin typeface="Monaco" pitchFamily="2" charset="77"/>
              </a:rPr>
              <a:t>(</a:t>
            </a:r>
            <a:r>
              <a:rPr lang="de-CH" dirty="0" err="1">
                <a:solidFill>
                  <a:srgbClr val="3F7F5F"/>
                </a:solidFill>
                <a:latin typeface="Monaco" pitchFamily="2" charset="77"/>
              </a:rPr>
              <a:t>new</a:t>
            </a:r>
            <a:r>
              <a:rPr lang="de-CH" dirty="0">
                <a:solidFill>
                  <a:srgbClr val="3F7F5F"/>
                </a:solidFill>
                <a:latin typeface="Monaco" pitchFamily="2" charset="77"/>
              </a:rPr>
              <a:t> Dog(''Sarah vom </a:t>
            </a:r>
            <a:r>
              <a:rPr lang="de-CH" dirty="0" err="1">
                <a:solidFill>
                  <a:srgbClr val="3F7F5F"/>
                </a:solidFill>
                <a:latin typeface="Monaco" pitchFamily="2" charset="77"/>
              </a:rPr>
              <a:t>Auetal</a:t>
            </a:r>
            <a:r>
              <a:rPr lang="de-CH" dirty="0">
                <a:solidFill>
                  <a:srgbClr val="3F7F5F"/>
                </a:solidFill>
                <a:latin typeface="Monaco" pitchFamily="2" charset="77"/>
              </a:rPr>
              <a:t>''));  // </a:t>
            </a:r>
            <a:r>
              <a:rPr lang="de-CH" dirty="0" err="1">
                <a:solidFill>
                  <a:srgbClr val="3F7F5F"/>
                </a:solidFill>
                <a:latin typeface="Monaco" pitchFamily="2" charset="77"/>
              </a:rPr>
              <a:t>Compile</a:t>
            </a:r>
            <a:r>
              <a:rPr lang="de-CH" dirty="0">
                <a:solidFill>
                  <a:srgbClr val="3F7F5F"/>
                </a:solidFill>
                <a:latin typeface="Monaco" pitchFamily="2" charset="77"/>
              </a:rPr>
              <a:t>-Error</a:t>
            </a:r>
          </a:p>
          <a:p>
            <a:endParaRPr lang="de-CH" dirty="0">
              <a:latin typeface="Monaco" pitchFamily="2" charset="77"/>
            </a:endParaRPr>
          </a:p>
          <a:p>
            <a:r>
              <a:rPr lang="de-CH" dirty="0">
                <a:latin typeface="Monaco" pitchFamily="2" charset="77"/>
              </a:rPr>
              <a:t>    </a:t>
            </a:r>
            <a:r>
              <a:rPr lang="de-CH" dirty="0" err="1">
                <a:solidFill>
                  <a:srgbClr val="7F0055"/>
                </a:solidFill>
                <a:latin typeface="Monaco" pitchFamily="2" charset="77"/>
              </a:rPr>
              <a:t>for</a:t>
            </a:r>
            <a:r>
              <a:rPr lang="de-CH" dirty="0">
                <a:latin typeface="Monaco" pitchFamily="2" charset="77"/>
              </a:rPr>
              <a:t> (</a:t>
            </a:r>
            <a:r>
              <a:rPr lang="de-CH" dirty="0" err="1">
                <a:solidFill>
                  <a:srgbClr val="7F0055"/>
                </a:solidFill>
                <a:latin typeface="Monaco" pitchFamily="2" charset="77"/>
              </a:rPr>
              <a:t>int</a:t>
            </a:r>
            <a:r>
              <a:rPr lang="de-CH" dirty="0">
                <a:latin typeface="Monaco" pitchFamily="2" charset="77"/>
              </a:rPr>
              <a:t> </a:t>
            </a:r>
            <a:r>
              <a:rPr lang="de-CH" dirty="0">
                <a:solidFill>
                  <a:srgbClr val="6A3E3E"/>
                </a:solidFill>
                <a:latin typeface="Monaco" pitchFamily="2" charset="77"/>
              </a:rPr>
              <a:t>i</a:t>
            </a:r>
            <a:r>
              <a:rPr lang="de-CH" dirty="0">
                <a:latin typeface="Monaco" pitchFamily="2" charset="77"/>
              </a:rPr>
              <a:t> = 0; </a:t>
            </a:r>
            <a:r>
              <a:rPr lang="de-CH" dirty="0">
                <a:solidFill>
                  <a:srgbClr val="6A3E3E"/>
                </a:solidFill>
                <a:latin typeface="Monaco" pitchFamily="2" charset="77"/>
              </a:rPr>
              <a:t>i</a:t>
            </a:r>
            <a:r>
              <a:rPr lang="de-CH" dirty="0">
                <a:latin typeface="Monaco" pitchFamily="2" charset="77"/>
              </a:rPr>
              <a:t> &lt; </a:t>
            </a:r>
            <a:r>
              <a:rPr lang="de-CH" dirty="0" err="1">
                <a:solidFill>
                  <a:srgbClr val="6A3E3E"/>
                </a:solidFill>
                <a:latin typeface="Monaco" pitchFamily="2" charset="77"/>
              </a:rPr>
              <a:t>personList</a:t>
            </a:r>
            <a:r>
              <a:rPr lang="de-CH" dirty="0" err="1">
                <a:latin typeface="Monaco" pitchFamily="2" charset="77"/>
              </a:rPr>
              <a:t>.size</a:t>
            </a:r>
            <a:r>
              <a:rPr lang="de-CH" dirty="0">
                <a:latin typeface="Monaco" pitchFamily="2" charset="77"/>
              </a:rPr>
              <a:t>(); </a:t>
            </a:r>
            <a:r>
              <a:rPr lang="de-CH" dirty="0">
                <a:solidFill>
                  <a:srgbClr val="6A3E3E"/>
                </a:solidFill>
                <a:latin typeface="Monaco" pitchFamily="2" charset="77"/>
              </a:rPr>
              <a:t>i</a:t>
            </a:r>
            <a:r>
              <a:rPr lang="de-CH" dirty="0">
                <a:latin typeface="Monaco" pitchFamily="2" charset="77"/>
              </a:rPr>
              <a:t>++)</a:t>
            </a:r>
          </a:p>
          <a:p>
            <a:r>
              <a:rPr lang="de-CH" dirty="0">
                <a:latin typeface="Monaco" pitchFamily="2" charset="77"/>
              </a:rPr>
              <a:t>    {</a:t>
            </a:r>
          </a:p>
          <a:p>
            <a:r>
              <a:rPr lang="de-CH" dirty="0">
                <a:latin typeface="Monaco" pitchFamily="2" charset="77"/>
              </a:rPr>
              <a:t>        </a:t>
            </a:r>
            <a:r>
              <a:rPr lang="de-CH" dirty="0">
                <a:solidFill>
                  <a:srgbClr val="7F0055"/>
                </a:solidFill>
                <a:latin typeface="Monaco" pitchFamily="2" charset="77"/>
              </a:rPr>
              <a:t>final</a:t>
            </a:r>
            <a:r>
              <a:rPr lang="de-CH" dirty="0">
                <a:latin typeface="Monaco" pitchFamily="2" charset="77"/>
              </a:rPr>
              <a:t> </a:t>
            </a:r>
            <a:r>
              <a:rPr lang="de-CH" dirty="0">
                <a:highlight>
                  <a:srgbClr val="FFFF00"/>
                </a:highlight>
                <a:latin typeface="Monaco" pitchFamily="2" charset="77"/>
              </a:rPr>
              <a:t>Person</a:t>
            </a:r>
            <a:r>
              <a:rPr lang="de-CH" dirty="0">
                <a:latin typeface="Monaco" pitchFamily="2" charset="77"/>
              </a:rPr>
              <a:t> </a:t>
            </a:r>
            <a:r>
              <a:rPr lang="de-CH" dirty="0" err="1">
                <a:solidFill>
                  <a:srgbClr val="6A3E3E"/>
                </a:solidFill>
                <a:latin typeface="Monaco" pitchFamily="2" charset="77"/>
              </a:rPr>
              <a:t>person</a:t>
            </a:r>
            <a:r>
              <a:rPr lang="de-CH" dirty="0">
                <a:latin typeface="Monaco" pitchFamily="2" charset="77"/>
              </a:rPr>
              <a:t> = </a:t>
            </a:r>
            <a:r>
              <a:rPr lang="de-CH" dirty="0" err="1">
                <a:solidFill>
                  <a:srgbClr val="6A3E3E"/>
                </a:solidFill>
                <a:latin typeface="Monaco" pitchFamily="2" charset="77"/>
              </a:rPr>
              <a:t>personList</a:t>
            </a:r>
            <a:r>
              <a:rPr lang="de-CH" dirty="0" err="1">
                <a:latin typeface="Monaco" pitchFamily="2" charset="77"/>
              </a:rPr>
              <a:t>.get</a:t>
            </a:r>
            <a:r>
              <a:rPr lang="de-CH" dirty="0">
                <a:latin typeface="Monaco" pitchFamily="2" charset="77"/>
              </a:rPr>
              <a:t>(</a:t>
            </a:r>
            <a:r>
              <a:rPr lang="de-CH" dirty="0">
                <a:solidFill>
                  <a:srgbClr val="6A3E3E"/>
                </a:solidFill>
                <a:latin typeface="Monaco" pitchFamily="2" charset="77"/>
              </a:rPr>
              <a:t>i</a:t>
            </a:r>
            <a:r>
              <a:rPr lang="de-CH" dirty="0">
                <a:latin typeface="Monaco" pitchFamily="2" charset="77"/>
              </a:rPr>
              <a:t>);</a:t>
            </a:r>
          </a:p>
          <a:p>
            <a:r>
              <a:rPr lang="de-CH" dirty="0">
                <a:latin typeface="Monaco" pitchFamily="2" charset="77"/>
              </a:rPr>
              <a:t>        </a:t>
            </a:r>
            <a:r>
              <a:rPr lang="de-CH" dirty="0" err="1">
                <a:latin typeface="Monaco" pitchFamily="2" charset="77"/>
              </a:rPr>
              <a:t>System.</a:t>
            </a:r>
            <a:r>
              <a:rPr lang="de-CH" dirty="0" err="1">
                <a:solidFill>
                  <a:srgbClr val="0000C0"/>
                </a:solidFill>
                <a:latin typeface="Monaco" pitchFamily="2" charset="77"/>
              </a:rPr>
              <a:t>out</a:t>
            </a:r>
            <a:r>
              <a:rPr lang="de-CH" dirty="0" err="1">
                <a:latin typeface="Monaco" pitchFamily="2" charset="77"/>
              </a:rPr>
              <a:t>.println</a:t>
            </a:r>
            <a:r>
              <a:rPr lang="de-CH" dirty="0">
                <a:latin typeface="Monaco" pitchFamily="2" charset="77"/>
              </a:rPr>
              <a:t>(</a:t>
            </a:r>
            <a:r>
              <a:rPr lang="de-CH" dirty="0" err="1">
                <a:solidFill>
                  <a:srgbClr val="6A3E3E"/>
                </a:solidFill>
                <a:latin typeface="Monaco" pitchFamily="2" charset="77"/>
              </a:rPr>
              <a:t>person</a:t>
            </a:r>
            <a:r>
              <a:rPr lang="de-CH" dirty="0" err="1">
                <a:latin typeface="Monaco" pitchFamily="2" charset="77"/>
              </a:rPr>
              <a:t>.getName</a:t>
            </a:r>
            <a:r>
              <a:rPr lang="de-CH" dirty="0">
                <a:latin typeface="Monaco" pitchFamily="2" charset="77"/>
              </a:rPr>
              <a:t>() + </a:t>
            </a:r>
            <a:r>
              <a:rPr lang="de-CH" dirty="0">
                <a:solidFill>
                  <a:srgbClr val="2A00FF"/>
                </a:solidFill>
                <a:latin typeface="Monaco" pitchFamily="2" charset="77"/>
              </a:rPr>
              <a:t>" aus "</a:t>
            </a:r>
            <a:r>
              <a:rPr lang="de-CH" dirty="0">
                <a:latin typeface="Monaco" pitchFamily="2" charset="77"/>
              </a:rPr>
              <a:t> + </a:t>
            </a:r>
            <a:r>
              <a:rPr lang="de-CH" dirty="0" err="1">
                <a:solidFill>
                  <a:srgbClr val="6A3E3E"/>
                </a:solidFill>
                <a:latin typeface="Monaco" pitchFamily="2" charset="77"/>
              </a:rPr>
              <a:t>person</a:t>
            </a:r>
            <a:r>
              <a:rPr lang="de-CH" dirty="0" err="1">
                <a:latin typeface="Monaco" pitchFamily="2" charset="77"/>
              </a:rPr>
              <a:t>.getCity</a:t>
            </a:r>
            <a:r>
              <a:rPr lang="de-CH" dirty="0">
                <a:latin typeface="Monaco" pitchFamily="2" charset="77"/>
              </a:rPr>
              <a:t>());</a:t>
            </a:r>
          </a:p>
          <a:p>
            <a:r>
              <a:rPr lang="de-CH" dirty="0">
                <a:latin typeface="Monaco" pitchFamily="2" charset="77"/>
              </a:rPr>
              <a:t>    }</a:t>
            </a:r>
          </a:p>
          <a:p>
            <a:r>
              <a:rPr lang="de-CH" dirty="0">
                <a:latin typeface="Monaco" pitchFamily="2" charset="77"/>
              </a:rPr>
              <a:t>}</a:t>
            </a:r>
            <a:endParaRPr lang="de-CH" dirty="0">
              <a:effectLst/>
              <a:latin typeface="Monaco" pitchFamily="2" charset="77"/>
            </a:endParaRPr>
          </a:p>
        </p:txBody>
      </p:sp>
    </p:spTree>
    <p:extLst>
      <p:ext uri="{BB962C8B-B14F-4D97-AF65-F5344CB8AC3E}">
        <p14:creationId xmlns:p14="http://schemas.microsoft.com/office/powerpoint/2010/main" val="1371347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B02456-42DB-DE46-8982-FA28338DC28B}"/>
              </a:ext>
            </a:extLst>
          </p:cNvPr>
          <p:cNvSpPr>
            <a:spLocks noGrp="1"/>
          </p:cNvSpPr>
          <p:nvPr>
            <p:ph type="title"/>
          </p:nvPr>
        </p:nvSpPr>
        <p:spPr/>
        <p:txBody>
          <a:bodyPr/>
          <a:lstStyle/>
          <a:p>
            <a:r>
              <a:rPr lang="de-CH" sz="3200" dirty="0"/>
              <a:t>Motivation und Intro</a:t>
            </a:r>
            <a:endParaRPr lang="de-DE" dirty="0"/>
          </a:p>
        </p:txBody>
      </p:sp>
      <p:sp>
        <p:nvSpPr>
          <p:cNvPr id="3" name="Fußzeilenplatzhalter 2">
            <a:extLst>
              <a:ext uri="{FF2B5EF4-FFF2-40B4-BE49-F238E27FC236}">
                <a16:creationId xmlns:a16="http://schemas.microsoft.com/office/drawing/2014/main" id="{6854A63A-AC80-C749-A643-BCFF096F13D0}"/>
              </a:ext>
            </a:extLst>
          </p:cNvPr>
          <p:cNvSpPr>
            <a:spLocks noGrp="1"/>
          </p:cNvSpPr>
          <p:nvPr>
            <p:ph type="ftr" sz="quarter" idx="11"/>
          </p:nvPr>
        </p:nvSpPr>
        <p:spPr/>
        <p:txBody>
          <a:bodyPr/>
          <a:lstStyle/>
          <a:p>
            <a:endParaRPr lang="de-DE" noProof="0"/>
          </a:p>
        </p:txBody>
      </p:sp>
      <p:sp>
        <p:nvSpPr>
          <p:cNvPr id="4" name="Foliennummernplatzhalter 3">
            <a:extLst>
              <a:ext uri="{FF2B5EF4-FFF2-40B4-BE49-F238E27FC236}">
                <a16:creationId xmlns:a16="http://schemas.microsoft.com/office/drawing/2014/main" id="{E6269838-D169-3D47-908E-8CB027FD209F}"/>
              </a:ext>
            </a:extLst>
          </p:cNvPr>
          <p:cNvSpPr>
            <a:spLocks noGrp="1"/>
          </p:cNvSpPr>
          <p:nvPr>
            <p:ph type="sldNum" sz="quarter" idx="12"/>
          </p:nvPr>
        </p:nvSpPr>
        <p:spPr/>
        <p:txBody>
          <a:bodyPr/>
          <a:lstStyle/>
          <a:p>
            <a:fld id="{67D67EBC-F92F-4A05-89A7-F3AE192919CB}" type="slidenum">
              <a:rPr lang="en-US" smtClean="0"/>
              <a:pPr/>
              <a:t>7</a:t>
            </a:fld>
            <a:endParaRPr lang="en-US"/>
          </a:p>
        </p:txBody>
      </p:sp>
      <p:sp>
        <p:nvSpPr>
          <p:cNvPr id="5" name="Textplatzhalter 4">
            <a:extLst>
              <a:ext uri="{FF2B5EF4-FFF2-40B4-BE49-F238E27FC236}">
                <a16:creationId xmlns:a16="http://schemas.microsoft.com/office/drawing/2014/main" id="{8FEB7002-6DFB-2B40-804B-BCCF9DE77A5D}"/>
              </a:ext>
            </a:extLst>
          </p:cNvPr>
          <p:cNvSpPr>
            <a:spLocks noGrp="1"/>
          </p:cNvSpPr>
          <p:nvPr>
            <p:ph type="body" sz="quarter" idx="13"/>
          </p:nvPr>
        </p:nvSpPr>
        <p:spPr/>
        <p:txBody>
          <a:bodyPr/>
          <a:lstStyle/>
          <a:p>
            <a:pPr lvl="0"/>
            <a:r>
              <a:rPr lang="de-CH" dirty="0"/>
              <a:t>Eigene generische Klassen</a:t>
            </a:r>
          </a:p>
          <a:p>
            <a:pPr marL="0" indent="0">
              <a:buNone/>
            </a:pPr>
            <a:endParaRPr lang="de-CH" dirty="0"/>
          </a:p>
          <a:p>
            <a:endParaRPr lang="de-DE" b="1" dirty="0">
              <a:solidFill>
                <a:srgbClr val="00B050"/>
              </a:solidFill>
            </a:endParaRPr>
          </a:p>
          <a:p>
            <a:endParaRPr lang="de-CH" dirty="0"/>
          </a:p>
        </p:txBody>
      </p:sp>
      <p:sp>
        <p:nvSpPr>
          <p:cNvPr id="7" name="Rechteck 6">
            <a:extLst>
              <a:ext uri="{FF2B5EF4-FFF2-40B4-BE49-F238E27FC236}">
                <a16:creationId xmlns:a16="http://schemas.microsoft.com/office/drawing/2014/main" id="{DF9CB7B6-163B-0F4F-920A-A87017C2E4C5}"/>
              </a:ext>
            </a:extLst>
          </p:cNvPr>
          <p:cNvSpPr/>
          <p:nvPr/>
        </p:nvSpPr>
        <p:spPr>
          <a:xfrm>
            <a:off x="494804" y="2029737"/>
            <a:ext cx="9385465" cy="3416320"/>
          </a:xfrm>
          <a:prstGeom prst="rect">
            <a:avLst/>
          </a:prstGeom>
        </p:spPr>
        <p:txBody>
          <a:bodyPr wrap="square">
            <a:spAutoFit/>
          </a:bodyPr>
          <a:lstStyle/>
          <a:p>
            <a:r>
              <a:rPr lang="de-CH" b="1" dirty="0" err="1">
                <a:solidFill>
                  <a:srgbClr val="7F0055"/>
                </a:solidFill>
                <a:latin typeface="Menlo" panose="020B0609030804020204" pitchFamily="49" charset="0"/>
              </a:rPr>
              <a:t>public</a:t>
            </a:r>
            <a:r>
              <a:rPr lang="de-CH" dirty="0">
                <a:latin typeface="Menlo" panose="020B0609030804020204" pitchFamily="49" charset="0"/>
              </a:rPr>
              <a:t> </a:t>
            </a:r>
            <a:r>
              <a:rPr lang="de-CH" b="1" dirty="0" err="1">
                <a:solidFill>
                  <a:srgbClr val="7F0055"/>
                </a:solidFill>
                <a:latin typeface="Menlo" panose="020B0609030804020204" pitchFamily="49" charset="0"/>
              </a:rPr>
              <a:t>class</a:t>
            </a:r>
            <a:r>
              <a:rPr lang="de-CH" dirty="0">
                <a:latin typeface="Menlo" panose="020B0609030804020204" pitchFamily="49" charset="0"/>
              </a:rPr>
              <a:t> </a:t>
            </a:r>
            <a:r>
              <a:rPr lang="de-CH" dirty="0" err="1">
                <a:latin typeface="Menlo" panose="020B0609030804020204" pitchFamily="49" charset="0"/>
              </a:rPr>
              <a:t>SimpleGenericClass</a:t>
            </a:r>
            <a:r>
              <a:rPr lang="de-CH" dirty="0">
                <a:latin typeface="Menlo" panose="020B0609030804020204" pitchFamily="49" charset="0"/>
              </a:rPr>
              <a:t>&lt;T&gt; {</a:t>
            </a:r>
          </a:p>
          <a:p>
            <a:endParaRPr lang="de-CH" dirty="0">
              <a:latin typeface="Menlo" panose="020B0609030804020204" pitchFamily="49" charset="0"/>
            </a:endParaRPr>
          </a:p>
          <a:p>
            <a:r>
              <a:rPr lang="de-CH" b="1" dirty="0">
                <a:solidFill>
                  <a:srgbClr val="7F0055"/>
                </a:solidFill>
                <a:latin typeface="Menlo" panose="020B0609030804020204" pitchFamily="49" charset="0"/>
              </a:rPr>
              <a:t>    private</a:t>
            </a:r>
            <a:r>
              <a:rPr lang="de-CH" dirty="0">
                <a:solidFill>
                  <a:srgbClr val="000000"/>
                </a:solidFill>
                <a:latin typeface="Menlo" panose="020B0609030804020204" pitchFamily="49" charset="0"/>
              </a:rPr>
              <a:t> T </a:t>
            </a:r>
            <a:r>
              <a:rPr lang="de-CH" dirty="0" err="1">
                <a:solidFill>
                  <a:srgbClr val="0000C0"/>
                </a:solidFill>
                <a:latin typeface="Menlo" panose="020B0609030804020204" pitchFamily="49" charset="0"/>
              </a:rPr>
              <a:t>data</a:t>
            </a:r>
            <a:r>
              <a:rPr lang="de-CH" dirty="0">
                <a:solidFill>
                  <a:srgbClr val="000000"/>
                </a:solidFill>
                <a:latin typeface="Menlo" panose="020B0609030804020204" pitchFamily="49" charset="0"/>
              </a:rPr>
              <a:t>;</a:t>
            </a:r>
            <a:endParaRPr lang="de-CH" dirty="0">
              <a:solidFill>
                <a:srgbClr val="7F0055"/>
              </a:solidFill>
              <a:latin typeface="Menlo" panose="020B0609030804020204" pitchFamily="49" charset="0"/>
            </a:endParaRPr>
          </a:p>
          <a:p>
            <a:endParaRPr lang="de-CH" dirty="0">
              <a:latin typeface="Menlo" panose="020B0609030804020204" pitchFamily="49" charset="0"/>
            </a:endParaRPr>
          </a:p>
          <a:p>
            <a:r>
              <a:rPr lang="de-CH" b="1" dirty="0">
                <a:solidFill>
                  <a:srgbClr val="7F0055"/>
                </a:solidFill>
                <a:latin typeface="Menlo" panose="020B0609030804020204" pitchFamily="49" charset="0"/>
              </a:rPr>
              <a:t>    </a:t>
            </a:r>
            <a:r>
              <a:rPr lang="de-CH" b="1" dirty="0" err="1">
                <a:solidFill>
                  <a:srgbClr val="7F0055"/>
                </a:solidFill>
                <a:latin typeface="Menlo" panose="020B0609030804020204" pitchFamily="49" charset="0"/>
              </a:rPr>
              <a:t>public</a:t>
            </a:r>
            <a:r>
              <a:rPr lang="de-CH" dirty="0">
                <a:latin typeface="Menlo" panose="020B0609030804020204" pitchFamily="49" charset="0"/>
              </a:rPr>
              <a:t> T </a:t>
            </a:r>
            <a:r>
              <a:rPr lang="de-CH" dirty="0" err="1">
                <a:latin typeface="Menlo" panose="020B0609030804020204" pitchFamily="49" charset="0"/>
              </a:rPr>
              <a:t>getData</a:t>
            </a:r>
            <a:r>
              <a:rPr lang="de-CH" dirty="0">
                <a:latin typeface="Menlo" panose="020B0609030804020204" pitchFamily="49" charset="0"/>
              </a:rPr>
              <a:t>() {</a:t>
            </a:r>
          </a:p>
          <a:p>
            <a:r>
              <a:rPr lang="de-CH" b="1" dirty="0">
                <a:solidFill>
                  <a:srgbClr val="7F0055"/>
                </a:solidFill>
                <a:latin typeface="Menlo" panose="020B0609030804020204" pitchFamily="49" charset="0"/>
              </a:rPr>
              <a:t>        </a:t>
            </a:r>
            <a:r>
              <a:rPr lang="de-CH" b="1" dirty="0" err="1">
                <a:solidFill>
                  <a:srgbClr val="7F0055"/>
                </a:solidFill>
                <a:latin typeface="Menlo" panose="020B0609030804020204" pitchFamily="49" charset="0"/>
              </a:rPr>
              <a:t>return</a:t>
            </a:r>
            <a:r>
              <a:rPr lang="de-CH" dirty="0">
                <a:solidFill>
                  <a:srgbClr val="000000"/>
                </a:solidFill>
                <a:latin typeface="Menlo" panose="020B0609030804020204" pitchFamily="49" charset="0"/>
              </a:rPr>
              <a:t> </a:t>
            </a:r>
            <a:r>
              <a:rPr lang="de-CH" dirty="0" err="1">
                <a:solidFill>
                  <a:srgbClr val="0000C0"/>
                </a:solidFill>
                <a:latin typeface="Menlo" panose="020B0609030804020204" pitchFamily="49" charset="0"/>
              </a:rPr>
              <a:t>data</a:t>
            </a:r>
            <a:r>
              <a:rPr lang="de-CH" dirty="0">
                <a:solidFill>
                  <a:srgbClr val="000000"/>
                </a:solidFill>
                <a:latin typeface="Menlo" panose="020B0609030804020204" pitchFamily="49" charset="0"/>
              </a:rPr>
              <a:t>;</a:t>
            </a:r>
            <a:endParaRPr lang="de-CH" dirty="0">
              <a:solidFill>
                <a:srgbClr val="7F0055"/>
              </a:solidFill>
              <a:latin typeface="Menlo" panose="020B0609030804020204" pitchFamily="49" charset="0"/>
            </a:endParaRPr>
          </a:p>
          <a:p>
            <a:r>
              <a:rPr lang="de-CH" dirty="0">
                <a:latin typeface="Menlo" panose="020B0609030804020204" pitchFamily="49" charset="0"/>
              </a:rPr>
              <a:t>    }</a:t>
            </a:r>
          </a:p>
          <a:p>
            <a:endParaRPr lang="de-CH" dirty="0">
              <a:latin typeface="Menlo" panose="020B0609030804020204" pitchFamily="49" charset="0"/>
            </a:endParaRPr>
          </a:p>
          <a:p>
            <a:r>
              <a:rPr lang="de-CH" b="1" dirty="0">
                <a:solidFill>
                  <a:srgbClr val="7F0055"/>
                </a:solidFill>
                <a:latin typeface="Menlo" panose="020B0609030804020204" pitchFamily="49" charset="0"/>
              </a:rPr>
              <a:t>    </a:t>
            </a:r>
            <a:r>
              <a:rPr lang="de-CH" b="1" dirty="0" err="1">
                <a:solidFill>
                  <a:srgbClr val="7F0055"/>
                </a:solidFill>
                <a:latin typeface="Menlo" panose="020B0609030804020204" pitchFamily="49" charset="0"/>
              </a:rPr>
              <a:t>public</a:t>
            </a:r>
            <a:r>
              <a:rPr lang="de-CH" dirty="0">
                <a:latin typeface="Menlo" panose="020B0609030804020204" pitchFamily="49" charset="0"/>
              </a:rPr>
              <a:t> </a:t>
            </a:r>
            <a:r>
              <a:rPr lang="de-CH" b="1" dirty="0" err="1">
                <a:solidFill>
                  <a:srgbClr val="7F0055"/>
                </a:solidFill>
                <a:latin typeface="Menlo" panose="020B0609030804020204" pitchFamily="49" charset="0"/>
              </a:rPr>
              <a:t>void</a:t>
            </a:r>
            <a:r>
              <a:rPr lang="de-CH" dirty="0">
                <a:latin typeface="Menlo" panose="020B0609030804020204" pitchFamily="49" charset="0"/>
              </a:rPr>
              <a:t> </a:t>
            </a:r>
            <a:r>
              <a:rPr lang="de-CH" dirty="0" err="1">
                <a:latin typeface="Menlo" panose="020B0609030804020204" pitchFamily="49" charset="0"/>
              </a:rPr>
              <a:t>setData</a:t>
            </a:r>
            <a:r>
              <a:rPr lang="de-CH" dirty="0">
                <a:latin typeface="Menlo" panose="020B0609030804020204" pitchFamily="49" charset="0"/>
              </a:rPr>
              <a:t>(T </a:t>
            </a:r>
            <a:r>
              <a:rPr lang="de-CH" dirty="0" err="1">
                <a:solidFill>
                  <a:srgbClr val="6A3E3E"/>
                </a:solidFill>
                <a:latin typeface="Menlo" panose="020B0609030804020204" pitchFamily="49" charset="0"/>
              </a:rPr>
              <a:t>data</a:t>
            </a:r>
            <a:r>
              <a:rPr lang="de-CH" dirty="0">
                <a:latin typeface="Menlo" panose="020B0609030804020204" pitchFamily="49" charset="0"/>
              </a:rPr>
              <a:t>) {</a:t>
            </a:r>
          </a:p>
          <a:p>
            <a:r>
              <a:rPr lang="de-CH" b="1" dirty="0">
                <a:solidFill>
                  <a:srgbClr val="7F0055"/>
                </a:solidFill>
                <a:latin typeface="Menlo" panose="020B0609030804020204" pitchFamily="49" charset="0"/>
              </a:rPr>
              <a:t>        </a:t>
            </a:r>
            <a:r>
              <a:rPr lang="de-CH" b="1" dirty="0" err="1">
                <a:solidFill>
                  <a:srgbClr val="7F0055"/>
                </a:solidFill>
                <a:latin typeface="Menlo" panose="020B0609030804020204" pitchFamily="49" charset="0"/>
              </a:rPr>
              <a:t>this</a:t>
            </a:r>
            <a:r>
              <a:rPr lang="de-CH" dirty="0" err="1">
                <a:latin typeface="Menlo" panose="020B0609030804020204" pitchFamily="49" charset="0"/>
              </a:rPr>
              <a:t>.</a:t>
            </a:r>
            <a:r>
              <a:rPr lang="de-CH" dirty="0" err="1">
                <a:solidFill>
                  <a:srgbClr val="0000C0"/>
                </a:solidFill>
                <a:latin typeface="Menlo" panose="020B0609030804020204" pitchFamily="49" charset="0"/>
              </a:rPr>
              <a:t>data</a:t>
            </a:r>
            <a:r>
              <a:rPr lang="de-CH" dirty="0">
                <a:latin typeface="Menlo" panose="020B0609030804020204" pitchFamily="49" charset="0"/>
              </a:rPr>
              <a:t> = </a:t>
            </a:r>
            <a:r>
              <a:rPr lang="de-CH" dirty="0" err="1">
                <a:solidFill>
                  <a:srgbClr val="6A3E3E"/>
                </a:solidFill>
                <a:latin typeface="Menlo" panose="020B0609030804020204" pitchFamily="49" charset="0"/>
              </a:rPr>
              <a:t>data</a:t>
            </a:r>
            <a:r>
              <a:rPr lang="de-CH" dirty="0">
                <a:latin typeface="Menlo" panose="020B0609030804020204" pitchFamily="49" charset="0"/>
              </a:rPr>
              <a:t>;</a:t>
            </a:r>
          </a:p>
          <a:p>
            <a:r>
              <a:rPr lang="de-CH" dirty="0">
                <a:latin typeface="Menlo" panose="020B0609030804020204" pitchFamily="49" charset="0"/>
              </a:rPr>
              <a:t>    } </a:t>
            </a:r>
          </a:p>
          <a:p>
            <a:r>
              <a:rPr lang="de-CH" dirty="0">
                <a:latin typeface="Menlo" panose="020B0609030804020204" pitchFamily="49" charset="0"/>
              </a:rPr>
              <a:t>}</a:t>
            </a:r>
            <a:endParaRPr lang="de-CH" dirty="0">
              <a:effectLst/>
              <a:latin typeface="Menlo" panose="020B0609030804020204" pitchFamily="49" charset="0"/>
            </a:endParaRPr>
          </a:p>
        </p:txBody>
      </p:sp>
    </p:spTree>
    <p:extLst>
      <p:ext uri="{BB962C8B-B14F-4D97-AF65-F5344CB8AC3E}">
        <p14:creationId xmlns:p14="http://schemas.microsoft.com/office/powerpoint/2010/main" val="4067430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B02456-42DB-DE46-8982-FA28338DC28B}"/>
              </a:ext>
            </a:extLst>
          </p:cNvPr>
          <p:cNvSpPr>
            <a:spLocks noGrp="1"/>
          </p:cNvSpPr>
          <p:nvPr>
            <p:ph type="title"/>
          </p:nvPr>
        </p:nvSpPr>
        <p:spPr/>
        <p:txBody>
          <a:bodyPr/>
          <a:lstStyle/>
          <a:p>
            <a:r>
              <a:rPr lang="de-CH" sz="3200" dirty="0"/>
              <a:t>Motivation und Intro</a:t>
            </a:r>
            <a:endParaRPr lang="de-DE" dirty="0"/>
          </a:p>
        </p:txBody>
      </p:sp>
      <p:sp>
        <p:nvSpPr>
          <p:cNvPr id="3" name="Fußzeilenplatzhalter 2">
            <a:extLst>
              <a:ext uri="{FF2B5EF4-FFF2-40B4-BE49-F238E27FC236}">
                <a16:creationId xmlns:a16="http://schemas.microsoft.com/office/drawing/2014/main" id="{6854A63A-AC80-C749-A643-BCFF096F13D0}"/>
              </a:ext>
            </a:extLst>
          </p:cNvPr>
          <p:cNvSpPr>
            <a:spLocks noGrp="1"/>
          </p:cNvSpPr>
          <p:nvPr>
            <p:ph type="ftr" sz="quarter" idx="11"/>
          </p:nvPr>
        </p:nvSpPr>
        <p:spPr/>
        <p:txBody>
          <a:bodyPr/>
          <a:lstStyle/>
          <a:p>
            <a:endParaRPr lang="de-DE" noProof="0"/>
          </a:p>
        </p:txBody>
      </p:sp>
      <p:sp>
        <p:nvSpPr>
          <p:cNvPr id="4" name="Foliennummernplatzhalter 3">
            <a:extLst>
              <a:ext uri="{FF2B5EF4-FFF2-40B4-BE49-F238E27FC236}">
                <a16:creationId xmlns:a16="http://schemas.microsoft.com/office/drawing/2014/main" id="{E6269838-D169-3D47-908E-8CB027FD209F}"/>
              </a:ext>
            </a:extLst>
          </p:cNvPr>
          <p:cNvSpPr>
            <a:spLocks noGrp="1"/>
          </p:cNvSpPr>
          <p:nvPr>
            <p:ph type="sldNum" sz="quarter" idx="12"/>
          </p:nvPr>
        </p:nvSpPr>
        <p:spPr/>
        <p:txBody>
          <a:bodyPr/>
          <a:lstStyle/>
          <a:p>
            <a:fld id="{67D67EBC-F92F-4A05-89A7-F3AE192919CB}" type="slidenum">
              <a:rPr lang="en-US" smtClean="0"/>
              <a:pPr/>
              <a:t>8</a:t>
            </a:fld>
            <a:endParaRPr lang="en-US"/>
          </a:p>
        </p:txBody>
      </p:sp>
      <p:sp>
        <p:nvSpPr>
          <p:cNvPr id="5" name="Textplatzhalter 4">
            <a:extLst>
              <a:ext uri="{FF2B5EF4-FFF2-40B4-BE49-F238E27FC236}">
                <a16:creationId xmlns:a16="http://schemas.microsoft.com/office/drawing/2014/main" id="{8FEB7002-6DFB-2B40-804B-BCCF9DE77A5D}"/>
              </a:ext>
            </a:extLst>
          </p:cNvPr>
          <p:cNvSpPr>
            <a:spLocks noGrp="1"/>
          </p:cNvSpPr>
          <p:nvPr>
            <p:ph type="body" sz="quarter" idx="13"/>
          </p:nvPr>
        </p:nvSpPr>
        <p:spPr/>
        <p:txBody>
          <a:bodyPr/>
          <a:lstStyle/>
          <a:p>
            <a:pPr lvl="0"/>
            <a:r>
              <a:rPr lang="de-CH" dirty="0"/>
              <a:t>Eigene generische Klassen mit Typeinschränkung</a:t>
            </a:r>
          </a:p>
          <a:p>
            <a:pPr marL="0" indent="0">
              <a:buNone/>
            </a:pPr>
            <a:endParaRPr lang="de-DE" b="1" dirty="0">
              <a:solidFill>
                <a:srgbClr val="00B050"/>
              </a:solidFill>
            </a:endParaRPr>
          </a:p>
          <a:p>
            <a:endParaRPr lang="de-CH" dirty="0"/>
          </a:p>
        </p:txBody>
      </p:sp>
      <p:sp>
        <p:nvSpPr>
          <p:cNvPr id="7" name="Rechteck 6">
            <a:extLst>
              <a:ext uri="{FF2B5EF4-FFF2-40B4-BE49-F238E27FC236}">
                <a16:creationId xmlns:a16="http://schemas.microsoft.com/office/drawing/2014/main" id="{DF9CB7B6-163B-0F4F-920A-A87017C2E4C5}"/>
              </a:ext>
            </a:extLst>
          </p:cNvPr>
          <p:cNvSpPr/>
          <p:nvPr/>
        </p:nvSpPr>
        <p:spPr>
          <a:xfrm>
            <a:off x="494805" y="2029737"/>
            <a:ext cx="11374640" cy="3416320"/>
          </a:xfrm>
          <a:prstGeom prst="rect">
            <a:avLst/>
          </a:prstGeom>
        </p:spPr>
        <p:txBody>
          <a:bodyPr wrap="square">
            <a:spAutoFit/>
          </a:bodyPr>
          <a:lstStyle/>
          <a:p>
            <a:r>
              <a:rPr lang="de-CH" b="1" dirty="0" err="1">
                <a:solidFill>
                  <a:srgbClr val="7F0055"/>
                </a:solidFill>
                <a:latin typeface="Menlo" panose="020B0609030804020204" pitchFamily="49" charset="0"/>
              </a:rPr>
              <a:t>public</a:t>
            </a:r>
            <a:r>
              <a:rPr lang="de-CH" dirty="0">
                <a:latin typeface="Menlo" panose="020B0609030804020204" pitchFamily="49" charset="0"/>
              </a:rPr>
              <a:t> </a:t>
            </a:r>
            <a:r>
              <a:rPr lang="de-CH" b="1" dirty="0" err="1">
                <a:solidFill>
                  <a:srgbClr val="7F0055"/>
                </a:solidFill>
                <a:latin typeface="Menlo" panose="020B0609030804020204" pitchFamily="49" charset="0"/>
              </a:rPr>
              <a:t>class</a:t>
            </a:r>
            <a:r>
              <a:rPr lang="de-CH" dirty="0">
                <a:latin typeface="Menlo" panose="020B0609030804020204" pitchFamily="49" charset="0"/>
              </a:rPr>
              <a:t> </a:t>
            </a:r>
            <a:r>
              <a:rPr lang="de-CH" dirty="0" err="1">
                <a:latin typeface="Menlo" panose="020B0609030804020204" pitchFamily="49" charset="0"/>
              </a:rPr>
              <a:t>SimpleGenericClass</a:t>
            </a:r>
            <a:r>
              <a:rPr lang="de-CH" dirty="0">
                <a:latin typeface="Menlo" panose="020B0609030804020204" pitchFamily="49" charset="0"/>
              </a:rPr>
              <a:t>&lt;</a:t>
            </a:r>
            <a:r>
              <a:rPr lang="de-CH" dirty="0">
                <a:highlight>
                  <a:srgbClr val="FFFF00"/>
                </a:highlight>
                <a:latin typeface="Menlo" panose="020B0609030804020204" pitchFamily="49" charset="0"/>
              </a:rPr>
              <a:t>T </a:t>
            </a:r>
            <a:r>
              <a:rPr lang="de-CH" b="1" dirty="0" err="1">
                <a:solidFill>
                  <a:srgbClr val="7F0055"/>
                </a:solidFill>
                <a:highlight>
                  <a:srgbClr val="FFFF00"/>
                </a:highlight>
                <a:latin typeface="Menlo" panose="020B0609030804020204" pitchFamily="49" charset="0"/>
              </a:rPr>
              <a:t>extends</a:t>
            </a:r>
            <a:r>
              <a:rPr lang="de-CH" dirty="0">
                <a:highlight>
                  <a:srgbClr val="FFFF00"/>
                </a:highlight>
                <a:latin typeface="Menlo" panose="020B0609030804020204" pitchFamily="49" charset="0"/>
              </a:rPr>
              <a:t> </a:t>
            </a:r>
            <a:r>
              <a:rPr lang="de-CH" dirty="0" err="1">
                <a:highlight>
                  <a:srgbClr val="FFFF00"/>
                </a:highlight>
                <a:latin typeface="Menlo" panose="020B0609030804020204" pitchFamily="49" charset="0"/>
              </a:rPr>
              <a:t>BaseType</a:t>
            </a:r>
            <a:r>
              <a:rPr lang="de-CH" dirty="0">
                <a:highlight>
                  <a:srgbClr val="FFFF00"/>
                </a:highlight>
                <a:latin typeface="Menlo" panose="020B0609030804020204" pitchFamily="49" charset="0"/>
              </a:rPr>
              <a:t> &amp; Interface1 &amp; Interface2&gt;</a:t>
            </a:r>
            <a:r>
              <a:rPr lang="de-CH" dirty="0">
                <a:latin typeface="Menlo" panose="020B0609030804020204" pitchFamily="49" charset="0"/>
              </a:rPr>
              <a:t>&gt; {</a:t>
            </a:r>
          </a:p>
          <a:p>
            <a:endParaRPr lang="de-CH" dirty="0">
              <a:latin typeface="Menlo" panose="020B0609030804020204" pitchFamily="49" charset="0"/>
            </a:endParaRPr>
          </a:p>
          <a:p>
            <a:r>
              <a:rPr lang="de-CH" b="1" dirty="0">
                <a:solidFill>
                  <a:srgbClr val="7F0055"/>
                </a:solidFill>
                <a:latin typeface="Menlo" panose="020B0609030804020204" pitchFamily="49" charset="0"/>
              </a:rPr>
              <a:t>    private</a:t>
            </a:r>
            <a:r>
              <a:rPr lang="de-CH" dirty="0">
                <a:solidFill>
                  <a:srgbClr val="000000"/>
                </a:solidFill>
                <a:latin typeface="Menlo" panose="020B0609030804020204" pitchFamily="49" charset="0"/>
              </a:rPr>
              <a:t> T </a:t>
            </a:r>
            <a:r>
              <a:rPr lang="de-CH" dirty="0" err="1">
                <a:solidFill>
                  <a:srgbClr val="0000C0"/>
                </a:solidFill>
                <a:latin typeface="Menlo" panose="020B0609030804020204" pitchFamily="49" charset="0"/>
              </a:rPr>
              <a:t>data</a:t>
            </a:r>
            <a:r>
              <a:rPr lang="de-CH" dirty="0">
                <a:solidFill>
                  <a:srgbClr val="000000"/>
                </a:solidFill>
                <a:latin typeface="Menlo" panose="020B0609030804020204" pitchFamily="49" charset="0"/>
              </a:rPr>
              <a:t>;</a:t>
            </a:r>
            <a:endParaRPr lang="de-CH" dirty="0">
              <a:solidFill>
                <a:srgbClr val="7F0055"/>
              </a:solidFill>
              <a:latin typeface="Menlo" panose="020B0609030804020204" pitchFamily="49" charset="0"/>
            </a:endParaRPr>
          </a:p>
          <a:p>
            <a:endParaRPr lang="de-CH" dirty="0">
              <a:latin typeface="Menlo" panose="020B0609030804020204" pitchFamily="49" charset="0"/>
            </a:endParaRPr>
          </a:p>
          <a:p>
            <a:r>
              <a:rPr lang="de-CH" b="1" dirty="0">
                <a:solidFill>
                  <a:srgbClr val="7F0055"/>
                </a:solidFill>
                <a:latin typeface="Menlo" panose="020B0609030804020204" pitchFamily="49" charset="0"/>
              </a:rPr>
              <a:t>    </a:t>
            </a:r>
            <a:r>
              <a:rPr lang="de-CH" b="1" dirty="0" err="1">
                <a:solidFill>
                  <a:srgbClr val="7F0055"/>
                </a:solidFill>
                <a:latin typeface="Menlo" panose="020B0609030804020204" pitchFamily="49" charset="0"/>
              </a:rPr>
              <a:t>public</a:t>
            </a:r>
            <a:r>
              <a:rPr lang="de-CH" dirty="0">
                <a:latin typeface="Menlo" panose="020B0609030804020204" pitchFamily="49" charset="0"/>
              </a:rPr>
              <a:t> T </a:t>
            </a:r>
            <a:r>
              <a:rPr lang="de-CH" dirty="0" err="1">
                <a:latin typeface="Menlo" panose="020B0609030804020204" pitchFamily="49" charset="0"/>
              </a:rPr>
              <a:t>getData</a:t>
            </a:r>
            <a:r>
              <a:rPr lang="de-CH" dirty="0">
                <a:latin typeface="Menlo" panose="020B0609030804020204" pitchFamily="49" charset="0"/>
              </a:rPr>
              <a:t>() {</a:t>
            </a:r>
          </a:p>
          <a:p>
            <a:r>
              <a:rPr lang="de-CH" b="1" dirty="0">
                <a:solidFill>
                  <a:srgbClr val="7F0055"/>
                </a:solidFill>
                <a:latin typeface="Menlo" panose="020B0609030804020204" pitchFamily="49" charset="0"/>
              </a:rPr>
              <a:t>        </a:t>
            </a:r>
            <a:r>
              <a:rPr lang="de-CH" b="1" dirty="0" err="1">
                <a:solidFill>
                  <a:srgbClr val="7F0055"/>
                </a:solidFill>
                <a:latin typeface="Menlo" panose="020B0609030804020204" pitchFamily="49" charset="0"/>
              </a:rPr>
              <a:t>return</a:t>
            </a:r>
            <a:r>
              <a:rPr lang="de-CH" dirty="0">
                <a:solidFill>
                  <a:srgbClr val="000000"/>
                </a:solidFill>
                <a:latin typeface="Menlo" panose="020B0609030804020204" pitchFamily="49" charset="0"/>
              </a:rPr>
              <a:t> </a:t>
            </a:r>
            <a:r>
              <a:rPr lang="de-CH" dirty="0" err="1">
                <a:solidFill>
                  <a:srgbClr val="0000C0"/>
                </a:solidFill>
                <a:latin typeface="Menlo" panose="020B0609030804020204" pitchFamily="49" charset="0"/>
              </a:rPr>
              <a:t>data</a:t>
            </a:r>
            <a:r>
              <a:rPr lang="de-CH" dirty="0">
                <a:solidFill>
                  <a:srgbClr val="000000"/>
                </a:solidFill>
                <a:latin typeface="Menlo" panose="020B0609030804020204" pitchFamily="49" charset="0"/>
              </a:rPr>
              <a:t>;</a:t>
            </a:r>
            <a:endParaRPr lang="de-CH" dirty="0">
              <a:solidFill>
                <a:srgbClr val="7F0055"/>
              </a:solidFill>
              <a:latin typeface="Menlo" panose="020B0609030804020204" pitchFamily="49" charset="0"/>
            </a:endParaRPr>
          </a:p>
          <a:p>
            <a:r>
              <a:rPr lang="de-CH" dirty="0">
                <a:latin typeface="Menlo" panose="020B0609030804020204" pitchFamily="49" charset="0"/>
              </a:rPr>
              <a:t>    }</a:t>
            </a:r>
          </a:p>
          <a:p>
            <a:endParaRPr lang="de-CH" dirty="0">
              <a:latin typeface="Menlo" panose="020B0609030804020204" pitchFamily="49" charset="0"/>
            </a:endParaRPr>
          </a:p>
          <a:p>
            <a:r>
              <a:rPr lang="de-CH" b="1" dirty="0">
                <a:solidFill>
                  <a:srgbClr val="7F0055"/>
                </a:solidFill>
                <a:latin typeface="Menlo" panose="020B0609030804020204" pitchFamily="49" charset="0"/>
              </a:rPr>
              <a:t>    </a:t>
            </a:r>
            <a:r>
              <a:rPr lang="de-CH" b="1" dirty="0" err="1">
                <a:solidFill>
                  <a:srgbClr val="7F0055"/>
                </a:solidFill>
                <a:latin typeface="Menlo" panose="020B0609030804020204" pitchFamily="49" charset="0"/>
              </a:rPr>
              <a:t>public</a:t>
            </a:r>
            <a:r>
              <a:rPr lang="de-CH" dirty="0">
                <a:latin typeface="Menlo" panose="020B0609030804020204" pitchFamily="49" charset="0"/>
              </a:rPr>
              <a:t> </a:t>
            </a:r>
            <a:r>
              <a:rPr lang="de-CH" b="1" dirty="0" err="1">
                <a:solidFill>
                  <a:srgbClr val="7F0055"/>
                </a:solidFill>
                <a:latin typeface="Menlo" panose="020B0609030804020204" pitchFamily="49" charset="0"/>
              </a:rPr>
              <a:t>void</a:t>
            </a:r>
            <a:r>
              <a:rPr lang="de-CH" dirty="0">
                <a:latin typeface="Menlo" panose="020B0609030804020204" pitchFamily="49" charset="0"/>
              </a:rPr>
              <a:t> </a:t>
            </a:r>
            <a:r>
              <a:rPr lang="de-CH" dirty="0" err="1">
                <a:latin typeface="Menlo" panose="020B0609030804020204" pitchFamily="49" charset="0"/>
              </a:rPr>
              <a:t>setData</a:t>
            </a:r>
            <a:r>
              <a:rPr lang="de-CH" dirty="0">
                <a:latin typeface="Menlo" panose="020B0609030804020204" pitchFamily="49" charset="0"/>
              </a:rPr>
              <a:t>(T </a:t>
            </a:r>
            <a:r>
              <a:rPr lang="de-CH" dirty="0" err="1">
                <a:solidFill>
                  <a:srgbClr val="6A3E3E"/>
                </a:solidFill>
                <a:latin typeface="Menlo" panose="020B0609030804020204" pitchFamily="49" charset="0"/>
              </a:rPr>
              <a:t>data</a:t>
            </a:r>
            <a:r>
              <a:rPr lang="de-CH" dirty="0">
                <a:latin typeface="Menlo" panose="020B0609030804020204" pitchFamily="49" charset="0"/>
              </a:rPr>
              <a:t>) {</a:t>
            </a:r>
          </a:p>
          <a:p>
            <a:r>
              <a:rPr lang="de-CH" b="1" dirty="0">
                <a:solidFill>
                  <a:srgbClr val="7F0055"/>
                </a:solidFill>
                <a:latin typeface="Menlo" panose="020B0609030804020204" pitchFamily="49" charset="0"/>
              </a:rPr>
              <a:t>        </a:t>
            </a:r>
            <a:r>
              <a:rPr lang="de-CH" b="1" dirty="0" err="1">
                <a:solidFill>
                  <a:srgbClr val="7F0055"/>
                </a:solidFill>
                <a:latin typeface="Menlo" panose="020B0609030804020204" pitchFamily="49" charset="0"/>
              </a:rPr>
              <a:t>this</a:t>
            </a:r>
            <a:r>
              <a:rPr lang="de-CH" dirty="0" err="1">
                <a:latin typeface="Menlo" panose="020B0609030804020204" pitchFamily="49" charset="0"/>
              </a:rPr>
              <a:t>.</a:t>
            </a:r>
            <a:r>
              <a:rPr lang="de-CH" dirty="0" err="1">
                <a:solidFill>
                  <a:srgbClr val="0000C0"/>
                </a:solidFill>
                <a:latin typeface="Menlo" panose="020B0609030804020204" pitchFamily="49" charset="0"/>
              </a:rPr>
              <a:t>data</a:t>
            </a:r>
            <a:r>
              <a:rPr lang="de-CH" dirty="0">
                <a:latin typeface="Menlo" panose="020B0609030804020204" pitchFamily="49" charset="0"/>
              </a:rPr>
              <a:t> = </a:t>
            </a:r>
            <a:r>
              <a:rPr lang="de-CH" dirty="0" err="1">
                <a:solidFill>
                  <a:srgbClr val="6A3E3E"/>
                </a:solidFill>
                <a:latin typeface="Menlo" panose="020B0609030804020204" pitchFamily="49" charset="0"/>
              </a:rPr>
              <a:t>data</a:t>
            </a:r>
            <a:r>
              <a:rPr lang="de-CH" dirty="0">
                <a:latin typeface="Menlo" panose="020B0609030804020204" pitchFamily="49" charset="0"/>
              </a:rPr>
              <a:t>;</a:t>
            </a:r>
          </a:p>
          <a:p>
            <a:r>
              <a:rPr lang="de-CH" dirty="0">
                <a:latin typeface="Menlo" panose="020B0609030804020204" pitchFamily="49" charset="0"/>
              </a:rPr>
              <a:t>    } </a:t>
            </a:r>
          </a:p>
          <a:p>
            <a:r>
              <a:rPr lang="de-CH" dirty="0">
                <a:latin typeface="Menlo" panose="020B0609030804020204" pitchFamily="49" charset="0"/>
              </a:rPr>
              <a:t>}</a:t>
            </a:r>
            <a:endParaRPr lang="de-CH" dirty="0">
              <a:effectLst/>
              <a:latin typeface="Menlo" panose="020B0609030804020204" pitchFamily="49" charset="0"/>
            </a:endParaRPr>
          </a:p>
        </p:txBody>
      </p:sp>
      <p:sp>
        <p:nvSpPr>
          <p:cNvPr id="6" name="Textfeld 5">
            <a:extLst>
              <a:ext uri="{FF2B5EF4-FFF2-40B4-BE49-F238E27FC236}">
                <a16:creationId xmlns:a16="http://schemas.microsoft.com/office/drawing/2014/main" id="{600CC0FD-405F-9548-AD46-6BE27131EE6D}"/>
              </a:ext>
            </a:extLst>
          </p:cNvPr>
          <p:cNvSpPr txBox="1"/>
          <p:nvPr/>
        </p:nvSpPr>
        <p:spPr>
          <a:xfrm>
            <a:off x="5115480" y="2626771"/>
            <a:ext cx="7076520" cy="2685545"/>
          </a:xfrm>
          <a:prstGeom prst="rect">
            <a:avLst/>
          </a:prstGeom>
          <a:noFill/>
        </p:spPr>
        <p:txBody>
          <a:bodyPr wrap="none" lIns="72000" tIns="72000" rIns="72000" bIns="72000" rtlCol="0">
            <a:noAutofit/>
          </a:bodyPr>
          <a:lstStyle/>
          <a:p>
            <a:pPr marL="285750" indent="-285750">
              <a:buFont typeface="Arial" panose="020B0604020202020204" pitchFamily="34" charset="0"/>
              <a:buChar char="•"/>
            </a:pPr>
            <a:r>
              <a:rPr lang="de-CH" dirty="0"/>
              <a:t>T muss die nach </a:t>
            </a:r>
            <a:r>
              <a:rPr lang="de-CH" dirty="0" err="1"/>
              <a:t>extends</a:t>
            </a:r>
            <a:r>
              <a:rPr lang="de-CH" dirty="0"/>
              <a:t> angegebene Basisklasse bzw. den </a:t>
            </a:r>
            <a:br>
              <a:rPr lang="de-CH" dirty="0"/>
            </a:br>
            <a:r>
              <a:rPr lang="de-CH" dirty="0" err="1"/>
              <a:t>Basistyp</a:t>
            </a:r>
            <a:r>
              <a:rPr lang="de-CH" dirty="0"/>
              <a:t> </a:t>
            </a:r>
            <a:r>
              <a:rPr lang="de-CH" dirty="0" err="1"/>
              <a:t>BaseType</a:t>
            </a:r>
            <a:r>
              <a:rPr lang="de-CH" dirty="0"/>
              <a:t> besitzen (oder selbst vom Typ </a:t>
            </a:r>
            <a:r>
              <a:rPr lang="de-CH" dirty="0" err="1"/>
              <a:t>BaseType</a:t>
            </a:r>
            <a:r>
              <a:rPr lang="de-CH" dirty="0"/>
              <a:t> sein).</a:t>
            </a:r>
          </a:p>
          <a:p>
            <a:pPr marL="285750" indent="-285750">
              <a:buFont typeface="Arial" panose="020B0604020202020204" pitchFamily="34" charset="0"/>
              <a:buChar char="•"/>
            </a:pPr>
            <a:endParaRPr lang="de-CH" dirty="0"/>
          </a:p>
          <a:p>
            <a:pPr marL="285750" indent="-285750">
              <a:buFont typeface="Arial" panose="020B0604020202020204" pitchFamily="34" charset="0"/>
              <a:buChar char="•"/>
            </a:pPr>
            <a:r>
              <a:rPr lang="de-CH" dirty="0"/>
              <a:t>Optional können mit &amp; Interfaces spezifiziert werden: T muss im </a:t>
            </a:r>
            <a:br>
              <a:rPr lang="de-CH" dirty="0"/>
            </a:br>
            <a:r>
              <a:rPr lang="de-CH" dirty="0"/>
              <a:t>Beispiel dann auch die Interfaces Interface1 und Interface2</a:t>
            </a:r>
            <a:br>
              <a:rPr lang="de-CH" dirty="0"/>
            </a:br>
            <a:r>
              <a:rPr lang="de-CH" dirty="0"/>
              <a:t>implementieren. Diese Bedingung ist auch erfüllt, wenn eine </a:t>
            </a:r>
            <a:br>
              <a:rPr lang="de-CH" dirty="0"/>
            </a:br>
            <a:r>
              <a:rPr lang="de-CH" dirty="0"/>
              <a:t>beliebige Basisklasse von T dies tut.</a:t>
            </a:r>
          </a:p>
          <a:p>
            <a:pPr marL="179388" indent="-179388">
              <a:spcBef>
                <a:spcPts val="0"/>
              </a:spcBef>
              <a:buFont typeface="Arial" panose="020B0604020202020204" pitchFamily="34" charset="0"/>
              <a:buChar char="•"/>
            </a:pPr>
            <a:endParaRPr lang="de-DE" sz="2000" dirty="0" err="1">
              <a:solidFill>
                <a:srgbClr val="5A5A5A"/>
              </a:solidFill>
            </a:endParaRPr>
          </a:p>
        </p:txBody>
      </p:sp>
    </p:spTree>
    <p:extLst>
      <p:ext uri="{BB962C8B-B14F-4D97-AF65-F5344CB8AC3E}">
        <p14:creationId xmlns:p14="http://schemas.microsoft.com/office/powerpoint/2010/main" val="3084311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B02456-42DB-DE46-8982-FA28338DC28B}"/>
              </a:ext>
            </a:extLst>
          </p:cNvPr>
          <p:cNvSpPr>
            <a:spLocks noGrp="1"/>
          </p:cNvSpPr>
          <p:nvPr>
            <p:ph type="title"/>
          </p:nvPr>
        </p:nvSpPr>
        <p:spPr/>
        <p:txBody>
          <a:bodyPr/>
          <a:lstStyle/>
          <a:p>
            <a:r>
              <a:rPr lang="de-CH" sz="3200" dirty="0"/>
              <a:t>Motivation und Intro</a:t>
            </a:r>
            <a:endParaRPr lang="de-DE" dirty="0"/>
          </a:p>
        </p:txBody>
      </p:sp>
      <p:sp>
        <p:nvSpPr>
          <p:cNvPr id="3" name="Fußzeilenplatzhalter 2">
            <a:extLst>
              <a:ext uri="{FF2B5EF4-FFF2-40B4-BE49-F238E27FC236}">
                <a16:creationId xmlns:a16="http://schemas.microsoft.com/office/drawing/2014/main" id="{6854A63A-AC80-C749-A643-BCFF096F13D0}"/>
              </a:ext>
            </a:extLst>
          </p:cNvPr>
          <p:cNvSpPr>
            <a:spLocks noGrp="1"/>
          </p:cNvSpPr>
          <p:nvPr>
            <p:ph type="ftr" sz="quarter" idx="11"/>
          </p:nvPr>
        </p:nvSpPr>
        <p:spPr/>
        <p:txBody>
          <a:bodyPr/>
          <a:lstStyle/>
          <a:p>
            <a:endParaRPr lang="de-DE" noProof="0"/>
          </a:p>
        </p:txBody>
      </p:sp>
      <p:sp>
        <p:nvSpPr>
          <p:cNvPr id="4" name="Foliennummernplatzhalter 3">
            <a:extLst>
              <a:ext uri="{FF2B5EF4-FFF2-40B4-BE49-F238E27FC236}">
                <a16:creationId xmlns:a16="http://schemas.microsoft.com/office/drawing/2014/main" id="{E6269838-D169-3D47-908E-8CB027FD209F}"/>
              </a:ext>
            </a:extLst>
          </p:cNvPr>
          <p:cNvSpPr>
            <a:spLocks noGrp="1"/>
          </p:cNvSpPr>
          <p:nvPr>
            <p:ph type="sldNum" sz="quarter" idx="12"/>
          </p:nvPr>
        </p:nvSpPr>
        <p:spPr/>
        <p:txBody>
          <a:bodyPr/>
          <a:lstStyle/>
          <a:p>
            <a:fld id="{67D67EBC-F92F-4A05-89A7-F3AE192919CB}" type="slidenum">
              <a:rPr lang="en-US" smtClean="0"/>
              <a:pPr/>
              <a:t>9</a:t>
            </a:fld>
            <a:endParaRPr lang="en-US"/>
          </a:p>
        </p:txBody>
      </p:sp>
      <p:sp>
        <p:nvSpPr>
          <p:cNvPr id="5" name="Textplatzhalter 4">
            <a:extLst>
              <a:ext uri="{FF2B5EF4-FFF2-40B4-BE49-F238E27FC236}">
                <a16:creationId xmlns:a16="http://schemas.microsoft.com/office/drawing/2014/main" id="{8FEB7002-6DFB-2B40-804B-BCCF9DE77A5D}"/>
              </a:ext>
            </a:extLst>
          </p:cNvPr>
          <p:cNvSpPr>
            <a:spLocks noGrp="1"/>
          </p:cNvSpPr>
          <p:nvPr>
            <p:ph type="body" sz="quarter" idx="13"/>
          </p:nvPr>
        </p:nvSpPr>
        <p:spPr/>
        <p:txBody>
          <a:bodyPr/>
          <a:lstStyle/>
          <a:p>
            <a:pPr lvl="0"/>
            <a:r>
              <a:rPr lang="de-CH" dirty="0"/>
              <a:t>Eigene generische Methoden</a:t>
            </a:r>
          </a:p>
          <a:p>
            <a:pPr marL="0" indent="0">
              <a:buNone/>
            </a:pPr>
            <a:endParaRPr lang="de-CH" dirty="0"/>
          </a:p>
          <a:p>
            <a:endParaRPr lang="de-DE" b="1" dirty="0">
              <a:solidFill>
                <a:srgbClr val="00B050"/>
              </a:solidFill>
            </a:endParaRPr>
          </a:p>
          <a:p>
            <a:endParaRPr lang="de-CH" dirty="0"/>
          </a:p>
        </p:txBody>
      </p:sp>
      <p:sp>
        <p:nvSpPr>
          <p:cNvPr id="6" name="Rechteck 5">
            <a:extLst>
              <a:ext uri="{FF2B5EF4-FFF2-40B4-BE49-F238E27FC236}">
                <a16:creationId xmlns:a16="http://schemas.microsoft.com/office/drawing/2014/main" id="{BB469308-8855-FC43-B427-C30AA5FDDCD9}"/>
              </a:ext>
            </a:extLst>
          </p:cNvPr>
          <p:cNvSpPr/>
          <p:nvPr/>
        </p:nvSpPr>
        <p:spPr>
          <a:xfrm>
            <a:off x="371473" y="2135866"/>
            <a:ext cx="10470697" cy="3693319"/>
          </a:xfrm>
          <a:prstGeom prst="rect">
            <a:avLst/>
          </a:prstGeom>
        </p:spPr>
        <p:txBody>
          <a:bodyPr wrap="square">
            <a:spAutoFit/>
          </a:bodyPr>
          <a:lstStyle/>
          <a:p>
            <a:r>
              <a:rPr lang="de-CH" b="1" dirty="0" err="1">
                <a:solidFill>
                  <a:srgbClr val="7F0055"/>
                </a:solidFill>
                <a:latin typeface="Menlo" panose="020B0609030804020204" pitchFamily="49" charset="0"/>
              </a:rPr>
              <a:t>static</a:t>
            </a:r>
            <a:r>
              <a:rPr lang="de-CH" dirty="0">
                <a:latin typeface="Menlo" panose="020B0609030804020204" pitchFamily="49" charset="0"/>
              </a:rPr>
              <a:t> &lt;T&gt; </a:t>
            </a:r>
            <a:r>
              <a:rPr lang="de-CH" b="1" dirty="0" err="1">
                <a:solidFill>
                  <a:srgbClr val="7F0055"/>
                </a:solidFill>
                <a:latin typeface="Menlo" panose="020B0609030804020204" pitchFamily="49" charset="0"/>
              </a:rPr>
              <a:t>int</a:t>
            </a:r>
            <a:r>
              <a:rPr lang="de-CH" dirty="0">
                <a:latin typeface="Menlo" panose="020B0609030804020204" pitchFamily="49" charset="0"/>
              </a:rPr>
              <a:t> </a:t>
            </a:r>
            <a:r>
              <a:rPr lang="de-CH" dirty="0" err="1">
                <a:latin typeface="Menlo" panose="020B0609030804020204" pitchFamily="49" charset="0"/>
              </a:rPr>
              <a:t>findElemFromPos</a:t>
            </a:r>
            <a:r>
              <a:rPr lang="de-CH" dirty="0">
                <a:latin typeface="Menlo" panose="020B0609030804020204" pitchFamily="49" charset="0"/>
              </a:rPr>
              <a:t>(List&lt;T&gt; </a:t>
            </a:r>
            <a:r>
              <a:rPr lang="de-CH" dirty="0" err="1">
                <a:solidFill>
                  <a:srgbClr val="6A3E3E"/>
                </a:solidFill>
                <a:latin typeface="Menlo" panose="020B0609030804020204" pitchFamily="49" charset="0"/>
              </a:rPr>
              <a:t>values</a:t>
            </a:r>
            <a:r>
              <a:rPr lang="de-CH" dirty="0">
                <a:latin typeface="Menlo" panose="020B0609030804020204" pitchFamily="49" charset="0"/>
              </a:rPr>
              <a:t>, T </a:t>
            </a:r>
            <a:r>
              <a:rPr lang="de-CH" dirty="0" err="1">
                <a:solidFill>
                  <a:srgbClr val="6A3E3E"/>
                </a:solidFill>
                <a:latin typeface="Menlo" panose="020B0609030804020204" pitchFamily="49" charset="0"/>
              </a:rPr>
              <a:t>elemToFind</a:t>
            </a:r>
            <a:r>
              <a:rPr lang="de-CH" dirty="0">
                <a:latin typeface="Menlo" panose="020B0609030804020204" pitchFamily="49" charset="0"/>
              </a:rPr>
              <a:t>) {</a:t>
            </a:r>
          </a:p>
          <a:p>
            <a:r>
              <a:rPr lang="de-CH" b="1" dirty="0">
                <a:solidFill>
                  <a:srgbClr val="7F0055"/>
                </a:solidFill>
                <a:latin typeface="Menlo" panose="020B0609030804020204" pitchFamily="49" charset="0"/>
              </a:rPr>
              <a:t>    </a:t>
            </a:r>
            <a:r>
              <a:rPr lang="de-CH" b="1" dirty="0" err="1">
                <a:solidFill>
                  <a:srgbClr val="7F0055"/>
                </a:solidFill>
                <a:latin typeface="Menlo" panose="020B0609030804020204" pitchFamily="49" charset="0"/>
              </a:rPr>
              <a:t>return</a:t>
            </a:r>
            <a:r>
              <a:rPr lang="de-CH" dirty="0">
                <a:latin typeface="Menlo" panose="020B0609030804020204" pitchFamily="49" charset="0"/>
              </a:rPr>
              <a:t> </a:t>
            </a:r>
            <a:r>
              <a:rPr lang="de-CH" i="1" dirty="0" err="1">
                <a:latin typeface="Menlo" panose="020B0609030804020204" pitchFamily="49" charset="0"/>
              </a:rPr>
              <a:t>findElemFromPos</a:t>
            </a:r>
            <a:r>
              <a:rPr lang="de-CH" dirty="0">
                <a:latin typeface="Menlo" panose="020B0609030804020204" pitchFamily="49" charset="0"/>
              </a:rPr>
              <a:t>(</a:t>
            </a:r>
            <a:r>
              <a:rPr lang="de-CH" dirty="0" err="1">
                <a:solidFill>
                  <a:srgbClr val="6A3E3E"/>
                </a:solidFill>
                <a:latin typeface="Menlo" panose="020B0609030804020204" pitchFamily="49" charset="0"/>
              </a:rPr>
              <a:t>values</a:t>
            </a:r>
            <a:r>
              <a:rPr lang="de-CH" dirty="0">
                <a:latin typeface="Menlo" panose="020B0609030804020204" pitchFamily="49" charset="0"/>
              </a:rPr>
              <a:t>, </a:t>
            </a:r>
            <a:r>
              <a:rPr lang="de-CH" dirty="0" err="1">
                <a:solidFill>
                  <a:srgbClr val="6A3E3E"/>
                </a:solidFill>
                <a:latin typeface="Menlo" panose="020B0609030804020204" pitchFamily="49" charset="0"/>
              </a:rPr>
              <a:t>elemToFind</a:t>
            </a:r>
            <a:r>
              <a:rPr lang="de-CH" dirty="0">
                <a:latin typeface="Menlo" panose="020B0609030804020204" pitchFamily="49" charset="0"/>
              </a:rPr>
              <a:t>, 0);</a:t>
            </a:r>
          </a:p>
          <a:p>
            <a:r>
              <a:rPr lang="de-CH" dirty="0">
                <a:latin typeface="Menlo" panose="020B0609030804020204" pitchFamily="49" charset="0"/>
              </a:rPr>
              <a:t>}</a:t>
            </a:r>
            <a:br>
              <a:rPr lang="de-CH" dirty="0">
                <a:latin typeface="Menlo" panose="020B0609030804020204" pitchFamily="49" charset="0"/>
              </a:rPr>
            </a:br>
            <a:endParaRPr lang="de-CH" dirty="0">
              <a:latin typeface="Menlo" panose="020B0609030804020204" pitchFamily="49" charset="0"/>
            </a:endParaRPr>
          </a:p>
          <a:p>
            <a:r>
              <a:rPr lang="de-CH" b="1" dirty="0" err="1">
                <a:solidFill>
                  <a:srgbClr val="7F0055"/>
                </a:solidFill>
                <a:latin typeface="Menlo" panose="020B0609030804020204" pitchFamily="49" charset="0"/>
              </a:rPr>
              <a:t>static</a:t>
            </a:r>
            <a:r>
              <a:rPr lang="de-CH" dirty="0">
                <a:latin typeface="Menlo" panose="020B0609030804020204" pitchFamily="49" charset="0"/>
              </a:rPr>
              <a:t> &lt;T&gt; </a:t>
            </a:r>
            <a:r>
              <a:rPr lang="de-CH" b="1" dirty="0" err="1">
                <a:solidFill>
                  <a:srgbClr val="7F0055"/>
                </a:solidFill>
                <a:latin typeface="Menlo" panose="020B0609030804020204" pitchFamily="49" charset="0"/>
              </a:rPr>
              <a:t>int</a:t>
            </a:r>
            <a:r>
              <a:rPr lang="de-CH" dirty="0">
                <a:latin typeface="Menlo" panose="020B0609030804020204" pitchFamily="49" charset="0"/>
              </a:rPr>
              <a:t> </a:t>
            </a:r>
            <a:r>
              <a:rPr lang="de-CH" dirty="0" err="1">
                <a:latin typeface="Menlo" panose="020B0609030804020204" pitchFamily="49" charset="0"/>
              </a:rPr>
              <a:t>findElemFromPos</a:t>
            </a:r>
            <a:r>
              <a:rPr lang="de-CH" dirty="0">
                <a:latin typeface="Menlo" panose="020B0609030804020204" pitchFamily="49" charset="0"/>
              </a:rPr>
              <a:t>(List&lt;T&gt; </a:t>
            </a:r>
            <a:r>
              <a:rPr lang="de-CH" dirty="0" err="1">
                <a:solidFill>
                  <a:srgbClr val="6A3E3E"/>
                </a:solidFill>
                <a:latin typeface="Menlo" panose="020B0609030804020204" pitchFamily="49" charset="0"/>
              </a:rPr>
              <a:t>values</a:t>
            </a:r>
            <a:r>
              <a:rPr lang="de-CH" dirty="0">
                <a:latin typeface="Menlo" panose="020B0609030804020204" pitchFamily="49" charset="0"/>
              </a:rPr>
              <a:t>, T </a:t>
            </a:r>
            <a:r>
              <a:rPr lang="de-CH" dirty="0" err="1">
                <a:solidFill>
                  <a:srgbClr val="6A3E3E"/>
                </a:solidFill>
                <a:latin typeface="Menlo" panose="020B0609030804020204" pitchFamily="49" charset="0"/>
              </a:rPr>
              <a:t>elemToFind</a:t>
            </a:r>
            <a:r>
              <a:rPr lang="de-CH" dirty="0">
                <a:latin typeface="Menlo" panose="020B0609030804020204" pitchFamily="49" charset="0"/>
              </a:rPr>
              <a:t>, </a:t>
            </a:r>
            <a:r>
              <a:rPr lang="de-CH" b="1" dirty="0" err="1">
                <a:solidFill>
                  <a:srgbClr val="7F0055"/>
                </a:solidFill>
                <a:latin typeface="Menlo" panose="020B0609030804020204" pitchFamily="49" charset="0"/>
              </a:rPr>
              <a:t>int</a:t>
            </a:r>
            <a:r>
              <a:rPr lang="de-CH" dirty="0">
                <a:latin typeface="Menlo" panose="020B0609030804020204" pitchFamily="49" charset="0"/>
              </a:rPr>
              <a:t> </a:t>
            </a:r>
            <a:r>
              <a:rPr lang="de-CH" dirty="0" err="1">
                <a:solidFill>
                  <a:srgbClr val="6A3E3E"/>
                </a:solidFill>
                <a:latin typeface="Menlo" panose="020B0609030804020204" pitchFamily="49" charset="0"/>
              </a:rPr>
              <a:t>startPos</a:t>
            </a:r>
            <a:r>
              <a:rPr lang="de-CH" dirty="0">
                <a:latin typeface="Menlo" panose="020B0609030804020204" pitchFamily="49" charset="0"/>
              </a:rPr>
              <a:t>) {</a:t>
            </a:r>
          </a:p>
          <a:p>
            <a:r>
              <a:rPr lang="de-CH" b="1" dirty="0">
                <a:solidFill>
                  <a:srgbClr val="7F0055"/>
                </a:solidFill>
                <a:latin typeface="Menlo" panose="020B0609030804020204" pitchFamily="49" charset="0"/>
              </a:rPr>
              <a:t>    </a:t>
            </a:r>
            <a:r>
              <a:rPr lang="de-CH" b="1" dirty="0" err="1">
                <a:solidFill>
                  <a:srgbClr val="7F0055"/>
                </a:solidFill>
                <a:latin typeface="Menlo" panose="020B0609030804020204" pitchFamily="49" charset="0"/>
              </a:rPr>
              <a:t>for</a:t>
            </a:r>
            <a:r>
              <a:rPr lang="de-CH" dirty="0">
                <a:latin typeface="Menlo" panose="020B0609030804020204" pitchFamily="49" charset="0"/>
              </a:rPr>
              <a:t> (</a:t>
            </a:r>
            <a:r>
              <a:rPr lang="de-CH" b="1" dirty="0" err="1">
                <a:solidFill>
                  <a:srgbClr val="7F0055"/>
                </a:solidFill>
                <a:latin typeface="Menlo" panose="020B0609030804020204" pitchFamily="49" charset="0"/>
              </a:rPr>
              <a:t>int</a:t>
            </a:r>
            <a:r>
              <a:rPr lang="de-CH" dirty="0">
                <a:latin typeface="Menlo" panose="020B0609030804020204" pitchFamily="49" charset="0"/>
              </a:rPr>
              <a:t> </a:t>
            </a:r>
            <a:r>
              <a:rPr lang="de-CH" dirty="0">
                <a:solidFill>
                  <a:srgbClr val="6A3E3E"/>
                </a:solidFill>
                <a:latin typeface="Menlo" panose="020B0609030804020204" pitchFamily="49" charset="0"/>
              </a:rPr>
              <a:t>i</a:t>
            </a:r>
            <a:r>
              <a:rPr lang="de-CH" dirty="0">
                <a:latin typeface="Menlo" panose="020B0609030804020204" pitchFamily="49" charset="0"/>
              </a:rPr>
              <a:t> = </a:t>
            </a:r>
            <a:r>
              <a:rPr lang="de-CH" dirty="0" err="1">
                <a:solidFill>
                  <a:srgbClr val="6A3E3E"/>
                </a:solidFill>
                <a:latin typeface="Menlo" panose="020B0609030804020204" pitchFamily="49" charset="0"/>
              </a:rPr>
              <a:t>startPos</a:t>
            </a:r>
            <a:r>
              <a:rPr lang="de-CH" dirty="0">
                <a:latin typeface="Menlo" panose="020B0609030804020204" pitchFamily="49" charset="0"/>
              </a:rPr>
              <a:t>; </a:t>
            </a:r>
            <a:r>
              <a:rPr lang="de-CH" dirty="0">
                <a:solidFill>
                  <a:srgbClr val="6A3E3E"/>
                </a:solidFill>
                <a:latin typeface="Menlo" panose="020B0609030804020204" pitchFamily="49" charset="0"/>
              </a:rPr>
              <a:t>i</a:t>
            </a:r>
            <a:r>
              <a:rPr lang="de-CH" dirty="0">
                <a:latin typeface="Menlo" panose="020B0609030804020204" pitchFamily="49" charset="0"/>
              </a:rPr>
              <a:t> &lt; </a:t>
            </a:r>
            <a:r>
              <a:rPr lang="de-CH" dirty="0" err="1">
                <a:solidFill>
                  <a:srgbClr val="6A3E3E"/>
                </a:solidFill>
                <a:latin typeface="Menlo" panose="020B0609030804020204" pitchFamily="49" charset="0"/>
              </a:rPr>
              <a:t>values</a:t>
            </a:r>
            <a:r>
              <a:rPr lang="de-CH" dirty="0" err="1">
                <a:latin typeface="Menlo" panose="020B0609030804020204" pitchFamily="49" charset="0"/>
              </a:rPr>
              <a:t>.size</a:t>
            </a:r>
            <a:r>
              <a:rPr lang="de-CH" dirty="0">
                <a:latin typeface="Menlo" panose="020B0609030804020204" pitchFamily="49" charset="0"/>
              </a:rPr>
              <a:t>(); </a:t>
            </a:r>
            <a:r>
              <a:rPr lang="de-CH" dirty="0">
                <a:solidFill>
                  <a:srgbClr val="6A3E3E"/>
                </a:solidFill>
                <a:latin typeface="Menlo" panose="020B0609030804020204" pitchFamily="49" charset="0"/>
              </a:rPr>
              <a:t>i</a:t>
            </a:r>
            <a:r>
              <a:rPr lang="de-CH" dirty="0">
                <a:latin typeface="Menlo" panose="020B0609030804020204" pitchFamily="49" charset="0"/>
              </a:rPr>
              <a:t>++) {</a:t>
            </a:r>
          </a:p>
          <a:p>
            <a:r>
              <a:rPr lang="de-CH" b="1" dirty="0">
                <a:solidFill>
                  <a:srgbClr val="7F0055"/>
                </a:solidFill>
                <a:latin typeface="Menlo" panose="020B0609030804020204" pitchFamily="49" charset="0"/>
              </a:rPr>
              <a:t>        </a:t>
            </a:r>
            <a:r>
              <a:rPr lang="de-CH" b="1" dirty="0" err="1">
                <a:solidFill>
                  <a:srgbClr val="7F0055"/>
                </a:solidFill>
                <a:latin typeface="Menlo" panose="020B0609030804020204" pitchFamily="49" charset="0"/>
              </a:rPr>
              <a:t>if</a:t>
            </a:r>
            <a:r>
              <a:rPr lang="de-CH" dirty="0">
                <a:latin typeface="Menlo" panose="020B0609030804020204" pitchFamily="49" charset="0"/>
              </a:rPr>
              <a:t> (</a:t>
            </a:r>
            <a:r>
              <a:rPr lang="de-CH" dirty="0" err="1">
                <a:solidFill>
                  <a:srgbClr val="6A3E3E"/>
                </a:solidFill>
                <a:latin typeface="Menlo" panose="020B0609030804020204" pitchFamily="49" charset="0"/>
              </a:rPr>
              <a:t>values</a:t>
            </a:r>
            <a:r>
              <a:rPr lang="de-CH" dirty="0" err="1">
                <a:latin typeface="Menlo" panose="020B0609030804020204" pitchFamily="49" charset="0"/>
              </a:rPr>
              <a:t>.get</a:t>
            </a:r>
            <a:r>
              <a:rPr lang="de-CH" dirty="0">
                <a:latin typeface="Menlo" panose="020B0609030804020204" pitchFamily="49" charset="0"/>
              </a:rPr>
              <a:t>(</a:t>
            </a:r>
            <a:r>
              <a:rPr lang="de-CH" dirty="0">
                <a:solidFill>
                  <a:srgbClr val="6A3E3E"/>
                </a:solidFill>
                <a:latin typeface="Menlo" panose="020B0609030804020204" pitchFamily="49" charset="0"/>
              </a:rPr>
              <a:t>i</a:t>
            </a:r>
            <a:r>
              <a:rPr lang="de-CH" dirty="0">
                <a:latin typeface="Menlo" panose="020B0609030804020204" pitchFamily="49" charset="0"/>
              </a:rPr>
              <a:t>).</a:t>
            </a:r>
            <a:r>
              <a:rPr lang="de-CH" dirty="0" err="1">
                <a:latin typeface="Menlo" panose="020B0609030804020204" pitchFamily="49" charset="0"/>
              </a:rPr>
              <a:t>equals</a:t>
            </a:r>
            <a:r>
              <a:rPr lang="de-CH" dirty="0">
                <a:latin typeface="Menlo" panose="020B0609030804020204" pitchFamily="49" charset="0"/>
              </a:rPr>
              <a:t>(</a:t>
            </a:r>
            <a:r>
              <a:rPr lang="de-CH" dirty="0" err="1">
                <a:solidFill>
                  <a:srgbClr val="6A3E3E"/>
                </a:solidFill>
                <a:latin typeface="Menlo" panose="020B0609030804020204" pitchFamily="49" charset="0"/>
              </a:rPr>
              <a:t>elemToFind</a:t>
            </a:r>
            <a:r>
              <a:rPr lang="de-CH" dirty="0">
                <a:latin typeface="Menlo" panose="020B0609030804020204" pitchFamily="49" charset="0"/>
              </a:rPr>
              <a:t>)) {</a:t>
            </a:r>
          </a:p>
          <a:p>
            <a:r>
              <a:rPr lang="de-CH" b="1" dirty="0">
                <a:solidFill>
                  <a:srgbClr val="7F0055"/>
                </a:solidFill>
                <a:latin typeface="Menlo" panose="020B0609030804020204" pitchFamily="49" charset="0"/>
              </a:rPr>
              <a:t>            </a:t>
            </a:r>
            <a:r>
              <a:rPr lang="de-CH" b="1" dirty="0" err="1">
                <a:solidFill>
                  <a:srgbClr val="7F0055"/>
                </a:solidFill>
                <a:latin typeface="Menlo" panose="020B0609030804020204" pitchFamily="49" charset="0"/>
              </a:rPr>
              <a:t>return</a:t>
            </a:r>
            <a:r>
              <a:rPr lang="de-CH" dirty="0">
                <a:solidFill>
                  <a:srgbClr val="000000"/>
                </a:solidFill>
                <a:latin typeface="Menlo" panose="020B0609030804020204" pitchFamily="49" charset="0"/>
              </a:rPr>
              <a:t> </a:t>
            </a:r>
            <a:r>
              <a:rPr lang="de-CH" dirty="0">
                <a:solidFill>
                  <a:srgbClr val="6A3E3E"/>
                </a:solidFill>
                <a:latin typeface="Menlo" panose="020B0609030804020204" pitchFamily="49" charset="0"/>
              </a:rPr>
              <a:t>i</a:t>
            </a:r>
            <a:r>
              <a:rPr lang="de-CH" dirty="0">
                <a:solidFill>
                  <a:srgbClr val="000000"/>
                </a:solidFill>
                <a:latin typeface="Menlo" panose="020B0609030804020204" pitchFamily="49" charset="0"/>
              </a:rPr>
              <a:t>;</a:t>
            </a:r>
          </a:p>
          <a:p>
            <a:r>
              <a:rPr lang="de-CH" dirty="0">
                <a:latin typeface="Menlo" panose="020B0609030804020204" pitchFamily="49" charset="0"/>
              </a:rPr>
              <a:t>        }</a:t>
            </a:r>
            <a:endParaRPr lang="de-CH" dirty="0">
              <a:solidFill>
                <a:srgbClr val="7F0055"/>
              </a:solidFill>
              <a:latin typeface="Menlo" panose="020B0609030804020204" pitchFamily="49" charset="0"/>
            </a:endParaRPr>
          </a:p>
          <a:p>
            <a:r>
              <a:rPr lang="de-CH" dirty="0">
                <a:latin typeface="Menlo" panose="020B0609030804020204" pitchFamily="49" charset="0"/>
              </a:rPr>
              <a:t>    }</a:t>
            </a:r>
          </a:p>
          <a:p>
            <a:r>
              <a:rPr lang="de-CH" b="1" dirty="0">
                <a:solidFill>
                  <a:srgbClr val="7F0055"/>
                </a:solidFill>
                <a:latin typeface="Menlo" panose="020B0609030804020204" pitchFamily="49" charset="0"/>
              </a:rPr>
              <a:t>    </a:t>
            </a:r>
            <a:r>
              <a:rPr lang="de-CH" b="1" dirty="0" err="1">
                <a:solidFill>
                  <a:srgbClr val="7F0055"/>
                </a:solidFill>
                <a:latin typeface="Menlo" panose="020B0609030804020204" pitchFamily="49" charset="0"/>
              </a:rPr>
              <a:t>return</a:t>
            </a:r>
            <a:r>
              <a:rPr lang="de-CH" dirty="0">
                <a:solidFill>
                  <a:srgbClr val="000000"/>
                </a:solidFill>
                <a:latin typeface="Menlo" panose="020B0609030804020204" pitchFamily="49" charset="0"/>
              </a:rPr>
              <a:t> -1;</a:t>
            </a:r>
            <a:endParaRPr lang="de-CH" dirty="0">
              <a:solidFill>
                <a:srgbClr val="7F0055"/>
              </a:solidFill>
              <a:latin typeface="Menlo" panose="020B0609030804020204" pitchFamily="49" charset="0"/>
            </a:endParaRPr>
          </a:p>
          <a:p>
            <a:r>
              <a:rPr lang="de-CH" dirty="0">
                <a:latin typeface="Menlo" panose="020B0609030804020204" pitchFamily="49" charset="0"/>
              </a:rPr>
              <a:t>}</a:t>
            </a:r>
            <a:endParaRPr lang="de-CH" dirty="0">
              <a:effectLst/>
              <a:latin typeface="Menlo" panose="020B0609030804020204" pitchFamily="49" charset="0"/>
            </a:endParaRPr>
          </a:p>
        </p:txBody>
      </p:sp>
    </p:spTree>
    <p:extLst>
      <p:ext uri="{BB962C8B-B14F-4D97-AF65-F5344CB8AC3E}">
        <p14:creationId xmlns:p14="http://schemas.microsoft.com/office/powerpoint/2010/main" val="3320492318"/>
      </p:ext>
    </p:extLst>
  </p:cSld>
  <p:clrMapOvr>
    <a:masterClrMapping/>
  </p:clrMapOvr>
</p:sld>
</file>

<file path=ppt/theme/theme1.xml><?xml version="1.0" encoding="utf-8"?>
<a:theme xmlns:a="http://schemas.openxmlformats.org/drawingml/2006/main" name="Adcubum Master">
  <a:themeElements>
    <a:clrScheme name="Adcubum Farben">
      <a:dk1>
        <a:srgbClr val="333333"/>
      </a:dk1>
      <a:lt1>
        <a:sysClr val="window" lastClr="FFFFFF"/>
      </a:lt1>
      <a:dk2>
        <a:srgbClr val="9B333F"/>
      </a:dk2>
      <a:lt2>
        <a:srgbClr val="608049"/>
      </a:lt2>
      <a:accent1>
        <a:srgbClr val="003070"/>
      </a:accent1>
      <a:accent2>
        <a:srgbClr val="3E9EB6"/>
      </a:accent2>
      <a:accent3>
        <a:srgbClr val="769E59"/>
      </a:accent3>
      <a:accent4>
        <a:srgbClr val="F0BD62"/>
      </a:accent4>
      <a:accent5>
        <a:srgbClr val="C04A51"/>
      </a:accent5>
      <a:accent6>
        <a:srgbClr val="B18266"/>
      </a:accent6>
      <a:hlink>
        <a:srgbClr val="3E9EB6"/>
      </a:hlink>
      <a:folHlink>
        <a:srgbClr val="33333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
          <a:solidFill>
            <a:srgbClr val="515151"/>
          </a:solidFill>
        </a:ln>
      </a:spPr>
      <a:bodyPr rot="0" spcFirstLastPara="0" vertOverflow="overflow" horzOverflow="overflow" vert="horz" wrap="square" lIns="91440" tIns="90000" rIns="91440" bIns="90000" numCol="1" spcCol="0" rtlCol="0" fromWordArt="0" anchor="t" anchorCtr="0" forceAA="0" compatLnSpc="1">
        <a:prstTxWarp prst="textNoShape">
          <a:avLst/>
        </a:prstTxWarp>
        <a:noAutofit/>
      </a:bodyPr>
      <a:lstStyle>
        <a:defPPr algn="l">
          <a:defRPr dirty="0" smtClean="0">
            <a:solidFill>
              <a:srgbClr val="51515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72000" tIns="72000" rIns="72000" bIns="72000" rtlCol="0">
        <a:noAutofit/>
      </a:bodyPr>
      <a:lstStyle>
        <a:defPPr marL="179388" indent="-179388">
          <a:spcBef>
            <a:spcPts val="0"/>
          </a:spcBef>
          <a:buFont typeface="Arial" panose="020B0604020202020204" pitchFamily="34" charset="0"/>
          <a:buChar char="•"/>
          <a:defRPr sz="2000" dirty="0" err="1" smtClean="0">
            <a:solidFill>
              <a:srgbClr val="5A5A5A"/>
            </a:solidFill>
          </a:defRPr>
        </a:defPPr>
      </a:lstStyle>
    </a:txDef>
  </a:objectDefaults>
  <a:extraClrSchemeLst/>
  <a:extLst>
    <a:ext uri="{05A4C25C-085E-4340-85A3-A5531E510DB2}">
      <thm15:themeFamily xmlns:thm15="http://schemas.microsoft.com/office/thememl/2012/main" name="Adcubum_Master.pptx" id="{0AE8A195-DFA0-432C-A615-2FEC964AE6E4}" vid="{83685700-0777-4818-841F-31B46C30C99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D37467732F3354D9E3829485EEFE821" ma:contentTypeVersion="11" ma:contentTypeDescription="Create a new document." ma:contentTypeScope="" ma:versionID="e21eeecf312cd30f779a0a54f0a05226">
  <xsd:schema xmlns:xsd="http://www.w3.org/2001/XMLSchema" xmlns:xs="http://www.w3.org/2001/XMLSchema" xmlns:p="http://schemas.microsoft.com/office/2006/metadata/properties" xmlns:ns2="83aaa458-22dc-436d-a1ef-0e7c74f77378" xmlns:ns3="308c1bfa-e2a6-4f2b-9d2c-2296db6cfcc8" targetNamespace="http://schemas.microsoft.com/office/2006/metadata/properties" ma:root="true" ma:fieldsID="501c871be1bb6a9abd4c35434c3391e3" ns2:_="" ns3:_="">
    <xsd:import namespace="83aaa458-22dc-436d-a1ef-0e7c74f77378"/>
    <xsd:import namespace="308c1bfa-e2a6-4f2b-9d2c-2296db6cfcc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aaa458-22dc-436d-a1ef-0e7c74f7737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08c1bfa-e2a6-4f2b-9d2c-2296db6cfcc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6B91D64-5A3C-4EEA-ADEA-C47435B275FD}">
  <ds:schemaRefs>
    <ds:schemaRef ds:uri="http://schemas.microsoft.com/office/infopath/2007/PartnerControls"/>
    <ds:schemaRef ds:uri="http://www.w3.org/XML/1998/namespace"/>
    <ds:schemaRef ds:uri="http://schemas.openxmlformats.org/package/2006/metadata/core-properties"/>
    <ds:schemaRef ds:uri="http://schemas.microsoft.com/office/2006/metadata/properties"/>
    <ds:schemaRef ds:uri="http://purl.org/dc/dcmitype/"/>
    <ds:schemaRef ds:uri="http://schemas.microsoft.com/office/2006/documentManagement/types"/>
    <ds:schemaRef ds:uri="83aaa458-22dc-436d-a1ef-0e7c74f77378"/>
    <ds:schemaRef ds:uri="http://purl.org/dc/terms/"/>
    <ds:schemaRef ds:uri="http://purl.org/dc/elements/1.1/"/>
  </ds:schemaRefs>
</ds:datastoreItem>
</file>

<file path=customXml/itemProps2.xml><?xml version="1.0" encoding="utf-8"?>
<ds:datastoreItem xmlns:ds="http://schemas.openxmlformats.org/officeDocument/2006/customXml" ds:itemID="{512194C7-89EB-496F-89C4-8B1830752771}">
  <ds:schemaRefs>
    <ds:schemaRef ds:uri="http://schemas.microsoft.com/sharepoint/v3/contenttype/forms"/>
  </ds:schemaRefs>
</ds:datastoreItem>
</file>

<file path=customXml/itemProps3.xml><?xml version="1.0" encoding="utf-8"?>
<ds:datastoreItem xmlns:ds="http://schemas.openxmlformats.org/officeDocument/2006/customXml" ds:itemID="{1977734C-3118-487B-8B05-7F37E1EEDF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aaa458-22dc-436d-a1ef-0e7c74f77378"/>
    <ds:schemaRef ds:uri="308c1bfa-e2a6-4f2b-9d2c-2296db6cfcc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Adcubum Master</Template>
  <TotalTime>0</TotalTime>
  <Words>2640</Words>
  <Application>Microsoft Macintosh PowerPoint</Application>
  <PresentationFormat>Breitbild</PresentationFormat>
  <Paragraphs>577</Paragraphs>
  <Slides>53</Slides>
  <Notes>5</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53</vt:i4>
      </vt:variant>
    </vt:vector>
  </HeadingPairs>
  <TitlesOfParts>
    <vt:vector size="63" baseType="lpstr">
      <vt:lpstr>Arial</vt:lpstr>
      <vt:lpstr>Calibri</vt:lpstr>
      <vt:lpstr>Cambria Math</vt:lpstr>
      <vt:lpstr>Consolas</vt:lpstr>
      <vt:lpstr>Helvetica Neue</vt:lpstr>
      <vt:lpstr>Menlo</vt:lpstr>
      <vt:lpstr>Monaco</vt:lpstr>
      <vt:lpstr>Neue Helvetica for ac</vt:lpstr>
      <vt:lpstr>Wingdings</vt:lpstr>
      <vt:lpstr>Adcubum Master</vt:lpstr>
      <vt:lpstr>PowerPoint-Präsentation</vt:lpstr>
      <vt:lpstr>Agenda</vt:lpstr>
      <vt:lpstr>Motivation und Intro</vt:lpstr>
      <vt:lpstr>Motivation und Intro</vt:lpstr>
      <vt:lpstr>Motivation und Intro</vt:lpstr>
      <vt:lpstr>Motivation und Intro</vt:lpstr>
      <vt:lpstr>Motivation und Intro</vt:lpstr>
      <vt:lpstr>Motivation und Intro</vt:lpstr>
      <vt:lpstr>Motivation und Intro</vt:lpstr>
      <vt:lpstr>Generische Methoden mit Typanforderungen</vt:lpstr>
      <vt:lpstr>Generische Methoden mit Typanforderungen</vt:lpstr>
      <vt:lpstr>Generische Methoden für Var Args</vt:lpstr>
      <vt:lpstr>Generische Methoden für Listen</vt:lpstr>
      <vt:lpstr>EXERCISES 1– 3 </vt:lpstr>
      <vt:lpstr>Varianzformen</vt:lpstr>
      <vt:lpstr>Habt ihr schon mal was  von Varianz gehört?</vt:lpstr>
      <vt:lpstr>Varianzformen</vt:lpstr>
      <vt:lpstr>Varianzformen</vt:lpstr>
      <vt:lpstr>Kovarianz bei Arrays</vt:lpstr>
      <vt:lpstr>Habt ihr dabei schon mal  eine ArrayStoreException bekommen?  Was ist das überhaupt?</vt:lpstr>
      <vt:lpstr>Kovarianz bei Arrays</vt:lpstr>
      <vt:lpstr>Generics und Collections</vt:lpstr>
      <vt:lpstr>Generics und Collections </vt:lpstr>
      <vt:lpstr>Generics und Collections </vt:lpstr>
      <vt:lpstr>Generics und Collections </vt:lpstr>
      <vt:lpstr>Generics und Collections </vt:lpstr>
      <vt:lpstr>Generics und Collections </vt:lpstr>
      <vt:lpstr>Generics und Collections </vt:lpstr>
      <vt:lpstr>Generics und Collections </vt:lpstr>
      <vt:lpstr>Generics und Collections </vt:lpstr>
      <vt:lpstr>Generics und Collections </vt:lpstr>
      <vt:lpstr>Generics und Collections </vt:lpstr>
      <vt:lpstr>Generics und Collections </vt:lpstr>
      <vt:lpstr>Generics und Collections </vt:lpstr>
      <vt:lpstr>Generics und Collections </vt:lpstr>
      <vt:lpstr>Was sind  mögliche Probleme?</vt:lpstr>
      <vt:lpstr>Generics und Collections </vt:lpstr>
      <vt:lpstr>Generics und Collections </vt:lpstr>
      <vt:lpstr>Generics und Collections </vt:lpstr>
      <vt:lpstr>EXERCISES 4 – 7 </vt:lpstr>
      <vt:lpstr>Besonderheiten</vt:lpstr>
      <vt:lpstr>Besonderheiten – Was geht mit Generics nicht?</vt:lpstr>
      <vt:lpstr>Woran könnte das  liegen?</vt:lpstr>
      <vt:lpstr>Besonderheiten – Was geht mit Generics nicht?</vt:lpstr>
      <vt:lpstr>Besonderheiten – Was geht mit Generics nicht?</vt:lpstr>
      <vt:lpstr>Besonderheiten – Was geht mit Generics nicht?</vt:lpstr>
      <vt:lpstr>Besonderheiten List, List&lt;?&gt; und List&lt;Object&gt;</vt:lpstr>
      <vt:lpstr>Besonderheiten List, List&lt;?&gt; und List&lt;Object&gt;</vt:lpstr>
      <vt:lpstr>Besonderheiten List, List&lt;?&gt; und List&lt;Object&gt;</vt:lpstr>
      <vt:lpstr>Besonderheiten Typhilfe nötig</vt:lpstr>
      <vt:lpstr>Besonderheiten Typhilfe nötig</vt:lpstr>
      <vt:lpstr>EXERCISES 8 – 9</vt:lpstr>
      <vt:lpstr>Weitere Infos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Shane keller</dc:creator>
  <cp:lastModifiedBy>Michael Inden</cp:lastModifiedBy>
  <cp:revision>109</cp:revision>
  <dcterms:created xsi:type="dcterms:W3CDTF">2020-11-06T12:03:16Z</dcterms:created>
  <dcterms:modified xsi:type="dcterms:W3CDTF">2022-03-28T16:38:07Z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0x010100BD37467732F3354D9E3829485EEFE821</vt:lpwstr>
  </property>
</Properties>
</file>