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0" r:id="rId3"/>
    <p:sldId id="261" r:id="rId4"/>
  </p:sldIdLst>
  <p:sldSz cx="12192000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D17F9-5DFE-4884-B638-6CE556971E9C}" type="datetimeFigureOut">
              <a:rPr lang="de-DE" smtClean="0"/>
              <a:t>01.06.2018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21CBD-DC1C-4D25-AFCA-8924A6882C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991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1CBD-DC1C-4D25-AFCA-8924A6882CA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79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63" y="30163"/>
            <a:ext cx="4224337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1">
            <a:extLst>
              <a:ext uri="{FF2B5EF4-FFF2-40B4-BE49-F238E27FC236}"/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4" name="Untertitel 2">
            <a:extLst>
              <a:ext uri="{FF2B5EF4-FFF2-40B4-BE49-F238E27FC236}"/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/>
              <a:t>Formatvorlage des Untertitelmasters durch Klicken bearbeiten</a:t>
            </a:r>
          </a:p>
        </p:txBody>
      </p:sp>
      <p:sp>
        <p:nvSpPr>
          <p:cNvPr id="6" name="Datumsplatzhalter 3">
            <a:extLst>
              <a:ext uri="{FF2B5EF4-FFF2-40B4-BE49-F238E27FC236}"/>
            </a:extLst>
          </p:cNvPr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16826-F024-4B73-8CB2-6B738E541235}" type="datetime1">
              <a:rPr/>
              <a:pPr>
                <a:defRPr/>
              </a:pPr>
              <a:t>01.06.2018</a:t>
            </a:fld>
            <a:endParaRPr/>
          </a:p>
        </p:txBody>
      </p:sp>
      <p:sp>
        <p:nvSpPr>
          <p:cNvPr id="7" name="Fußzeilenplatzhalter 4">
            <a:extLst>
              <a:ext uri="{FF2B5EF4-FFF2-40B4-BE49-F238E27FC236}"/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3581400" y="6356350"/>
            <a:ext cx="6149975" cy="365125"/>
          </a:xfrm>
        </p:spPr>
        <p:txBody>
          <a:bodyPr/>
          <a:lstStyle>
            <a:lvl1pPr>
              <a:defRPr b="1"/>
            </a:lvl1pPr>
            <a:lvl2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1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2pPr>
            <a:lvl3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1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3pPr>
          </a:lstStyle>
          <a:p>
            <a:pPr>
              <a:defRPr/>
            </a:pPr>
            <a:r>
              <a:t>Partikelbasierte Landmarkennavigation zur Berechnung von GPS ähnlichen </a:t>
            </a:r>
          </a:p>
          <a:p>
            <a:pPr>
              <a:defRPr/>
            </a:pPr>
            <a:r>
              <a:t>Genauigkeiten</a:t>
            </a:r>
          </a:p>
          <a:p>
            <a:pPr>
              <a:defRPr/>
            </a:pPr>
            <a:endParaRPr/>
          </a:p>
        </p:txBody>
      </p:sp>
      <p:sp>
        <p:nvSpPr>
          <p:cNvPr id="8" name="Foliennummernplatzhalter 5">
            <a:extLst>
              <a:ext uri="{FF2B5EF4-FFF2-40B4-BE49-F238E27FC236}"/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31375" y="6356350"/>
            <a:ext cx="16224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5AB54-E264-4752-936D-7312912961CC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34968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/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/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/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0EDBB-AA41-4566-935C-164A0A712DCC}" type="datetime1">
              <a:rPr/>
              <a:pPr>
                <a:defRPr/>
              </a:pPr>
              <a:t>01.06.2018</a:t>
            </a:fld>
            <a:endParaRPr/>
          </a:p>
        </p:txBody>
      </p:sp>
      <p:sp>
        <p:nvSpPr>
          <p:cNvPr id="5" name="Fußzeilenplatzhalter 4">
            <a:extLst>
              <a:ext uri="{FF2B5EF4-FFF2-40B4-BE49-F238E27FC236}"/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liennummernplatzhalter 5">
            <a:extLst>
              <a:ext uri="{FF2B5EF4-FFF2-40B4-BE49-F238E27FC236}"/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7D19D-8806-4C93-837C-B65B7243E282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493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/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/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/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C3E94-4117-4426-9C14-316C965CB880}" type="datetime1">
              <a:rPr/>
              <a:pPr>
                <a:defRPr/>
              </a:pPr>
              <a:t>01.06.2018</a:t>
            </a:fld>
            <a:endParaRPr/>
          </a:p>
        </p:txBody>
      </p:sp>
      <p:sp>
        <p:nvSpPr>
          <p:cNvPr id="5" name="Fußzeilenplatzhalter 4">
            <a:extLst>
              <a:ext uri="{FF2B5EF4-FFF2-40B4-BE49-F238E27FC236}"/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liennummernplatzhalter 5">
            <a:extLst>
              <a:ext uri="{FF2B5EF4-FFF2-40B4-BE49-F238E27FC236}"/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A13A2-9064-49C4-89F3-B265F24C68AC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87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63" y="30163"/>
            <a:ext cx="4224337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1">
            <a:extLst>
              <a:ext uri="{FF2B5EF4-FFF2-40B4-BE49-F238E27FC236}"/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4" name="Inhaltsplatzhalter 2">
            <a:extLst>
              <a:ext uri="{FF2B5EF4-FFF2-40B4-BE49-F238E27FC236}"/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Datumsplatzhalter 3">
            <a:extLst>
              <a:ext uri="{FF2B5EF4-FFF2-40B4-BE49-F238E27FC236}"/>
            </a:extLst>
          </p:cNvPr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517A1-23DC-42DD-B551-1FDCC3117C08}" type="datetime1">
              <a:rPr/>
              <a:pPr>
                <a:defRPr/>
              </a:pPr>
              <a:t>01.06.2018</a:t>
            </a:fld>
            <a:endParaRPr/>
          </a:p>
        </p:txBody>
      </p:sp>
      <p:sp>
        <p:nvSpPr>
          <p:cNvPr id="7" name="Fußzeilenplatzhalter 4">
            <a:extLst>
              <a:ext uri="{FF2B5EF4-FFF2-40B4-BE49-F238E27FC236}"/>
            </a:extLst>
          </p:cNvPr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Foliennummernplatzhalter 5">
            <a:extLst>
              <a:ext uri="{FF2B5EF4-FFF2-40B4-BE49-F238E27FC236}"/>
            </a:extLst>
          </p:cNvPr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70903-C92E-4A3F-A16B-AB2CAC61DD2E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6671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/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/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/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BAC4A-EF11-4889-A17C-5BB4D428CA02}" type="datetime1">
              <a:rPr/>
              <a:pPr>
                <a:defRPr/>
              </a:pPr>
              <a:t>01.06.2018</a:t>
            </a:fld>
            <a:endParaRPr/>
          </a:p>
        </p:txBody>
      </p:sp>
      <p:sp>
        <p:nvSpPr>
          <p:cNvPr id="5" name="Fußzeilenplatzhalter 4">
            <a:extLst>
              <a:ext uri="{FF2B5EF4-FFF2-40B4-BE49-F238E27FC236}"/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liennummernplatzhalter 5">
            <a:extLst>
              <a:ext uri="{FF2B5EF4-FFF2-40B4-BE49-F238E27FC236}"/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A3087-ADC3-4473-9068-39ACAE91355E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551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/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/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/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>
            <a:extLst>
              <a:ext uri="{FF2B5EF4-FFF2-40B4-BE49-F238E27FC236}"/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D476A-0A43-46BA-8207-6D0D489AFC67}" type="datetime1">
              <a:rPr/>
              <a:pPr>
                <a:defRPr/>
              </a:pPr>
              <a:t>01.06.2018</a:t>
            </a:fld>
            <a:endParaRPr/>
          </a:p>
        </p:txBody>
      </p:sp>
      <p:sp>
        <p:nvSpPr>
          <p:cNvPr id="6" name="Fußzeilenplatzhalter 4">
            <a:extLst>
              <a:ext uri="{FF2B5EF4-FFF2-40B4-BE49-F238E27FC236}"/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liennummernplatzhalter 5">
            <a:extLst>
              <a:ext uri="{FF2B5EF4-FFF2-40B4-BE49-F238E27FC236}"/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9AABC-E0CD-464B-A151-86063C06E761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73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/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/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/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/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/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>
            <a:extLst>
              <a:ext uri="{FF2B5EF4-FFF2-40B4-BE49-F238E27FC236}"/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83E1C-04AA-480E-BD34-52398BEBC432}" type="datetime1">
              <a:rPr/>
              <a:pPr>
                <a:defRPr/>
              </a:pPr>
              <a:t>01.06.2018</a:t>
            </a:fld>
            <a:endParaRPr/>
          </a:p>
        </p:txBody>
      </p:sp>
      <p:sp>
        <p:nvSpPr>
          <p:cNvPr id="8" name="Fußzeilenplatzhalter 4">
            <a:extLst>
              <a:ext uri="{FF2B5EF4-FFF2-40B4-BE49-F238E27FC236}"/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Foliennummernplatzhalter 5">
            <a:extLst>
              <a:ext uri="{FF2B5EF4-FFF2-40B4-BE49-F238E27FC236}"/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C5E9D-F501-4994-8A61-E89FF38454C4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655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/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Datumsplatzhalter 3">
            <a:extLst>
              <a:ext uri="{FF2B5EF4-FFF2-40B4-BE49-F238E27FC236}"/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79A6A-C8A5-424E-B4E8-EE61329B8B6E}" type="datetime1">
              <a:rPr/>
              <a:pPr>
                <a:defRPr/>
              </a:pPr>
              <a:t>01.06.2018</a:t>
            </a:fld>
            <a:endParaRPr/>
          </a:p>
        </p:txBody>
      </p:sp>
      <p:sp>
        <p:nvSpPr>
          <p:cNvPr id="4" name="Fußzeilenplatzhalter 4">
            <a:extLst>
              <a:ext uri="{FF2B5EF4-FFF2-40B4-BE49-F238E27FC236}"/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liennummernplatzhalter 5">
            <a:extLst>
              <a:ext uri="{FF2B5EF4-FFF2-40B4-BE49-F238E27FC236}"/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87948-240C-4BE9-A391-66F011AF3302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234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/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7B19B-87E6-4586-B3E6-A1BD32DEB335}" type="datetime1">
              <a:rPr/>
              <a:pPr>
                <a:defRPr/>
              </a:pPr>
              <a:t>01.06.2018</a:t>
            </a:fld>
            <a:endParaRPr/>
          </a:p>
        </p:txBody>
      </p:sp>
      <p:sp>
        <p:nvSpPr>
          <p:cNvPr id="3" name="Fußzeilenplatzhalter 4">
            <a:extLst>
              <a:ext uri="{FF2B5EF4-FFF2-40B4-BE49-F238E27FC236}"/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Foliennummernplatzhalter 5">
            <a:extLst>
              <a:ext uri="{FF2B5EF4-FFF2-40B4-BE49-F238E27FC236}"/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1C940-F5D0-4EE2-A8B8-3309D003D394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075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/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/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/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3">
            <a:extLst>
              <a:ext uri="{FF2B5EF4-FFF2-40B4-BE49-F238E27FC236}"/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7CF0E-B160-4959-8E75-6ACAE020A78D}" type="datetime1">
              <a:rPr/>
              <a:pPr>
                <a:defRPr/>
              </a:pPr>
              <a:t>01.06.2018</a:t>
            </a:fld>
            <a:endParaRPr/>
          </a:p>
        </p:txBody>
      </p:sp>
      <p:sp>
        <p:nvSpPr>
          <p:cNvPr id="6" name="Fußzeilenplatzhalter 4">
            <a:extLst>
              <a:ext uri="{FF2B5EF4-FFF2-40B4-BE49-F238E27FC236}"/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liennummernplatzhalter 5">
            <a:extLst>
              <a:ext uri="{FF2B5EF4-FFF2-40B4-BE49-F238E27FC236}"/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F8042-FBCC-4AD6-B0AA-E9C12430077C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303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/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/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endParaRPr lang="de-DE" noProof="0"/>
          </a:p>
        </p:txBody>
      </p:sp>
      <p:sp>
        <p:nvSpPr>
          <p:cNvPr id="4" name="Textplatzhalter 3">
            <a:extLst>
              <a:ext uri="{FF2B5EF4-FFF2-40B4-BE49-F238E27FC236}"/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3">
            <a:extLst>
              <a:ext uri="{FF2B5EF4-FFF2-40B4-BE49-F238E27FC236}"/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2E1D5-362D-4A32-91B4-AA1925B255E0}" type="datetime1">
              <a:rPr/>
              <a:pPr>
                <a:defRPr/>
              </a:pPr>
              <a:t>01.06.2018</a:t>
            </a:fld>
            <a:endParaRPr/>
          </a:p>
        </p:txBody>
      </p:sp>
      <p:sp>
        <p:nvSpPr>
          <p:cNvPr id="6" name="Fußzeilenplatzhalter 4">
            <a:extLst>
              <a:ext uri="{FF2B5EF4-FFF2-40B4-BE49-F238E27FC236}"/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liennummernplatzhalter 5">
            <a:extLst>
              <a:ext uri="{FF2B5EF4-FFF2-40B4-BE49-F238E27FC236}"/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1AB7C-DE9F-47C5-BF59-CB74C4374408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2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Textplatzhalter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Formatvorlagen des Textmasters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/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fld id="{19C3917B-1965-46CF-A7BE-2B3CD4D77F94}" type="datetime1">
              <a:rPr/>
              <a:pPr>
                <a:defRPr/>
              </a:pPr>
              <a:t>01.06.2018</a:t>
            </a:fld>
            <a:endParaRPr/>
          </a:p>
        </p:txBody>
      </p:sp>
      <p:sp>
        <p:nvSpPr>
          <p:cNvPr id="5" name="Fußzeilenplatzhalter 4">
            <a:extLst>
              <a:ext uri="{FF2B5EF4-FFF2-40B4-BE49-F238E27FC236}"/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liennummernplatzhalter 5">
            <a:extLst>
              <a:ext uri="{FF2B5EF4-FFF2-40B4-BE49-F238E27FC236}"/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fld id="{42F23DA5-863D-435B-A3CB-1910DC7620DA}" type="slidenum">
              <a:rPr/>
              <a:pPr>
                <a:defRPr/>
              </a:pPr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de-DE" sz="4400" kern="1200">
          <a:solidFill>
            <a:srgbClr val="000000"/>
          </a:solidFill>
          <a:latin typeface="Calibri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</a:defRPr>
      </a:lvl5pPr>
      <a:lvl6pPr marL="4572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</a:defRPr>
      </a:lvl6pPr>
      <a:lvl7pPr marL="9144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</a:defRPr>
      </a:lvl7pPr>
      <a:lvl8pPr marL="13716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</a:defRPr>
      </a:lvl8pPr>
      <a:lvl9pPr marL="18288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de-DE" sz="2800" kern="1200">
          <a:solidFill>
            <a:srgbClr val="000000"/>
          </a:solidFill>
          <a:latin typeface="Calibri"/>
        </a:defRPr>
      </a:lvl1pPr>
      <a:lvl2pPr marL="685800" lvl="1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de-DE" sz="2400" kern="1200">
          <a:solidFill>
            <a:srgbClr val="000000"/>
          </a:solidFill>
          <a:latin typeface="Calibri"/>
        </a:defRPr>
      </a:lvl2pPr>
      <a:lvl3pPr marL="1143000" lvl="2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de-DE" sz="2000" kern="1200">
          <a:solidFill>
            <a:srgbClr val="000000"/>
          </a:solidFill>
          <a:latin typeface="Calibri"/>
        </a:defRPr>
      </a:lvl3pPr>
      <a:lvl4pPr marL="1600200" lvl="3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de-DE" kern="1200">
          <a:solidFill>
            <a:srgbClr val="000000"/>
          </a:solidFill>
          <a:latin typeface="Calibri"/>
        </a:defRPr>
      </a:lvl4pPr>
      <a:lvl5pPr marL="2057400" lvl="4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de-DE" kern="1200">
          <a:solidFill>
            <a:srgbClr val="000000"/>
          </a:solidFill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de-DE" smtClean="0">
                <a:latin typeface="Calibri Light" panose="020F0302020204030204" pitchFamily="34" charset="0"/>
              </a:rPr>
              <a:t>Training und Aufbau des Baumes</a:t>
            </a:r>
          </a:p>
        </p:txBody>
      </p:sp>
      <p:sp>
        <p:nvSpPr>
          <p:cNvPr id="4099" name="Inhaltsplatzhalter 2"/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de-DE" u="sng" smtClean="0">
                <a:latin typeface="Calibri" panose="020F0502020204030204" pitchFamily="34" charset="0"/>
              </a:rPr>
              <a:t>Binärer Suchbaum</a:t>
            </a:r>
            <a:r>
              <a:rPr altLang="de-DE" smtClean="0">
                <a:latin typeface="Calibri" panose="020F0502020204030204" pitchFamily="34" charset="0"/>
              </a:rPr>
              <a:t>: Start im root node und rekursive Entwicklung (recursive partitioning) zu den leaves (top down greedy approach)</a:t>
            </a:r>
          </a:p>
          <a:p>
            <a:pPr eaLnBrk="1" hangingPunct="1"/>
            <a:r>
              <a:rPr altLang="de-DE" smtClean="0">
                <a:latin typeface="Calibri" panose="020F0502020204030204" pitchFamily="34" charset="0"/>
              </a:rPr>
              <a:t>In jedem Knoten optimale binäre Trennung der Inputvariablen (Maximierung des Informationsgehaltes)</a:t>
            </a:r>
          </a:p>
          <a:p>
            <a:pPr eaLnBrk="1" hangingPunct="1"/>
            <a:r>
              <a:rPr altLang="de-DE" smtClean="0">
                <a:latin typeface="Calibri" panose="020F0502020204030204" pitchFamily="34" charset="0"/>
              </a:rPr>
              <a:t>Wiederholung des splitting bis Knoten den gleichen Wert wie Zielvariable aufweist oder keinen Beitrag mehr zur Vorhersage liefert</a:t>
            </a:r>
          </a:p>
          <a:p>
            <a:pPr eaLnBrk="1" hangingPunct="1"/>
            <a:r>
              <a:rPr altLang="de-DE" smtClean="0">
                <a:latin typeface="Calibri" panose="020F0502020204030204" pitchFamily="34" charset="0"/>
              </a:rPr>
              <a:t>Unterscheidung, ob Zielvariable diskret oder stetig ist</a:t>
            </a:r>
          </a:p>
          <a:p>
            <a:pPr eaLnBrk="1" hangingPunct="1"/>
            <a:r>
              <a:rPr altLang="de-DE" smtClean="0">
                <a:latin typeface="Calibri" panose="020F0502020204030204" pitchFamily="34" charset="0"/>
              </a:rPr>
              <a:t>Im diskreten Fall spricht man von Klassifizierungsbäumen (Die Blätter stellen Klassenbezeichnungen dar); sonst Beschreibung von Regressionsbäumen (kontinuierliche Zielvariable)</a:t>
            </a:r>
          </a:p>
          <a:p>
            <a:pPr eaLnBrk="1" hangingPunct="1"/>
            <a:endParaRPr altLang="de-DE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de-DE" smtClean="0">
                <a:latin typeface="Calibri Light" panose="020F0302020204030204" pitchFamily="34" charset="0"/>
              </a:rPr>
              <a:t>Bewertungsmaße Split</a:t>
            </a:r>
          </a:p>
        </p:txBody>
      </p:sp>
      <p:sp>
        <p:nvSpPr>
          <p:cNvPr id="3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1217" t="-2241" r="-1449" b="-980"/>
            </a:stretch>
          </a:blipFill>
          <a:extLst/>
        </p:spPr>
        <p:txBody>
          <a:bodyPr/>
          <a:lstStyle/>
          <a:p>
            <a:r>
              <a:rPr>
                <a:noFill/>
              </a:rPr>
              <a:t> 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de-DE" smtClean="0">
                <a:latin typeface="Calibri Light" panose="020F0302020204030204" pitchFamily="34" charset="0"/>
              </a:rPr>
              <a:t>Bewertungsmaße Split</a:t>
            </a:r>
          </a:p>
        </p:txBody>
      </p:sp>
      <p:sp>
        <p:nvSpPr>
          <p:cNvPr id="3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3"/>
            <a:stretch>
              <a:fillRect l="-1217" t="-2241" r="-1855"/>
            </a:stretch>
          </a:blipFill>
          <a:extLst/>
        </p:spPr>
        <p:txBody>
          <a:bodyPr/>
          <a:lstStyle/>
          <a:p>
            <a:r>
              <a:rPr>
                <a:noFill/>
              </a:rPr>
              <a:t> 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Breitbild</PresentationFormat>
  <Paragraphs>11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Calibri</vt:lpstr>
      <vt:lpstr>Arial</vt:lpstr>
      <vt:lpstr>Calibri Light</vt:lpstr>
      <vt:lpstr>Office</vt:lpstr>
      <vt:lpstr>Training und Aufbau des Baumes</vt:lpstr>
      <vt:lpstr>Bewertungsmaße Split</vt:lpstr>
      <vt:lpstr>Bewertungsmaße Split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Partikelbasierte Landmarkennavigation zur Berechnung von GPS ähnlichen  Genauigkeiten</dc:title>
  <dc:creator>Michi</dc:creator>
  <cp:lastModifiedBy>Dominic Baron</cp:lastModifiedBy>
  <cp:revision>75</cp:revision>
  <dcterms:created xsi:type="dcterms:W3CDTF">2017-07-20T10:02:01Z</dcterms:created>
  <dcterms:modified xsi:type="dcterms:W3CDTF">2018-06-01T07:57:40Z</dcterms:modified>
</cp:coreProperties>
</file>