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0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02C1-F991-46B5-8FD1-2C4FD00F9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Mir.Geo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145A5-0539-45DF-A7CD-2315014C9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03137"/>
          </a:xfrm>
        </p:spPr>
        <p:txBody>
          <a:bodyPr>
            <a:normAutofit/>
          </a:bodyPr>
          <a:lstStyle/>
          <a:p>
            <a:r>
              <a:rPr lang="ru-RU" dirty="0"/>
              <a:t>Мурашкин Михаил</a:t>
            </a:r>
          </a:p>
          <a:p>
            <a:r>
              <a:rPr lang="ru-RU" dirty="0"/>
              <a:t>ВШЭ ПИ 1 Курс</a:t>
            </a:r>
          </a:p>
        </p:txBody>
      </p:sp>
    </p:spTree>
    <p:extLst>
      <p:ext uri="{BB962C8B-B14F-4D97-AF65-F5344CB8AC3E}">
        <p14:creationId xmlns:p14="http://schemas.microsoft.com/office/powerpoint/2010/main" val="311965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FBCE55-4453-4106-8A7A-20012A063C45}"/>
              </a:ext>
            </a:extLst>
          </p:cNvPr>
          <p:cNvSpPr txBox="1">
            <a:spLocks/>
          </p:cNvSpPr>
          <p:nvPr/>
        </p:nvSpPr>
        <p:spPr>
          <a:xfrm>
            <a:off x="451514" y="457201"/>
            <a:ext cx="3575737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200">
                <a:solidFill>
                  <a:srgbClr val="FFFFFF"/>
                </a:solidFill>
              </a:rPr>
              <a:t>Перевод денег внутри комнаты от одного участника другому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6601F4-F393-49DB-A5DC-BA714952C717}"/>
              </a:ext>
            </a:extLst>
          </p:cNvPr>
          <p:cNvSpPr txBox="1">
            <a:spLocks/>
          </p:cNvSpPr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FFFFFF"/>
                </a:solidFill>
              </a:rPr>
              <a:t>Участвующие</a:t>
            </a:r>
            <a:r>
              <a:rPr lang="en-US" sz="1600" dirty="0">
                <a:solidFill>
                  <a:srgbClr val="FFFFFF"/>
                </a:solidFill>
              </a:rPr>
              <a:t> акторы: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Участник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комнаты</a:t>
            </a:r>
            <a:r>
              <a:rPr lang="en-US" sz="1600" dirty="0">
                <a:solidFill>
                  <a:srgbClr val="FFFFFF"/>
                </a:solidFill>
              </a:rPr>
              <a:t> 1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Банк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участника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комнаты</a:t>
            </a:r>
            <a:r>
              <a:rPr lang="en-US" sz="1600" dirty="0">
                <a:solidFill>
                  <a:srgbClr val="FFFFFF"/>
                </a:solidFill>
              </a:rPr>
              <a:t> 1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Участник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комнаты</a:t>
            </a:r>
            <a:r>
              <a:rPr lang="en-US" sz="1600" dirty="0">
                <a:solidFill>
                  <a:srgbClr val="FFFFFF"/>
                </a:solidFill>
              </a:rPr>
              <a:t> 2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Банк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участника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комнаты</a:t>
            </a:r>
            <a:r>
              <a:rPr lang="en-US" sz="1600" dirty="0">
                <a:solidFill>
                  <a:srgbClr val="FFFFFF"/>
                </a:solidFill>
              </a:rPr>
              <a:t> 2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Сервер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Mir.Geo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НСПК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8524F-0800-45CF-AA88-89AEC9A0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318874" y="643467"/>
            <a:ext cx="4191574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81788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6E4E-DC31-40AD-97B4-70E9228E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Удобство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0AFA-C010-461F-8CDE-0E7C8DAB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264734"/>
            <a:ext cx="10554574" cy="3221924"/>
          </a:xfrm>
        </p:spPr>
        <p:txBody>
          <a:bodyPr/>
          <a:lstStyle/>
          <a:p>
            <a:r>
              <a:rPr lang="ru-RU" dirty="0"/>
              <a:t>Не требуется сложных инструкций по работе с сервисом</a:t>
            </a:r>
            <a:endParaRPr lang="en-US" dirty="0"/>
          </a:p>
          <a:p>
            <a:r>
              <a:rPr lang="ru-RU" dirty="0"/>
              <a:t>Комната для перевода денег создается быстро</a:t>
            </a:r>
            <a:r>
              <a:rPr lang="en-US" dirty="0"/>
              <a:t> </a:t>
            </a:r>
            <a:r>
              <a:rPr lang="ru-RU" dirty="0"/>
              <a:t>и просто</a:t>
            </a:r>
          </a:p>
          <a:p>
            <a:r>
              <a:rPr lang="ru-RU" dirty="0"/>
              <a:t>Скорость и удобство переводов для </a:t>
            </a:r>
            <a:r>
              <a:rPr lang="ru-RU"/>
              <a:t>участников комнаты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5847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6E4E-DC31-40AD-97B4-70E9228E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Стабильность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0AFA-C010-461F-8CDE-0E7C8DAB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517029"/>
            <a:ext cx="10554574" cy="2429798"/>
          </a:xfrm>
        </p:spPr>
        <p:txBody>
          <a:bodyPr/>
          <a:lstStyle/>
          <a:p>
            <a:r>
              <a:rPr lang="ru-RU" dirty="0"/>
              <a:t>Сервис использует обычные переводы денег с карты на карту</a:t>
            </a:r>
          </a:p>
          <a:p>
            <a:r>
              <a:rPr lang="ru-RU" dirty="0"/>
              <a:t>Для стабильной работы сервиса необходима лишь связь с банком пользователя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754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6E4E-DC31-40AD-97B4-70E9228E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Ясность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0AFA-C010-461F-8CDE-0E7C8DAB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43199"/>
            <a:ext cx="10554574" cy="2182362"/>
          </a:xfrm>
        </p:spPr>
        <p:txBody>
          <a:bodyPr/>
          <a:lstStyle/>
          <a:p>
            <a:r>
              <a:rPr lang="ru-RU" dirty="0"/>
              <a:t>Идея, если не вдаваться в детали и не затрагивать механизмы работы сервиса, достаточно проста и понятна</a:t>
            </a:r>
          </a:p>
          <a:p>
            <a:r>
              <a:rPr lang="ru-RU" dirty="0"/>
              <a:t>Сервис является реагированием на имеющиеся запросы потребителей и сочетает в себе современные технологии, тренды и удобство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5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2B0F-6DE7-4E51-8869-1B2D7361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Интегрируемость и прибыльность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018D-E18D-4711-B815-06452E188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Сервис привлекает новых клиентов банкам-партнерам платежной системы</a:t>
            </a:r>
          </a:p>
          <a:p>
            <a:r>
              <a:rPr lang="ru-RU" dirty="0"/>
              <a:t>Количество клиентов платежной системы растет</a:t>
            </a:r>
          </a:p>
          <a:p>
            <a:r>
              <a:rPr lang="ru-RU" dirty="0"/>
              <a:t>Потоки денег, идущие через банки, увеличиваются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754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E585-FFAA-4284-A0A0-4B6D44B11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267CD-ECA4-4ABA-8678-FC043242A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Готов ответить на Ваши вопросы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569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1F81-53CB-405F-A111-8BE320EC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Проблема, которую решает сервис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00E6-EAD5-424B-9EE9-14416183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Перевод денег с телефона вне дома не удобен и часто отнимает много времени</a:t>
            </a:r>
          </a:p>
          <a:p>
            <a:r>
              <a:rPr lang="ru-RU" dirty="0"/>
              <a:t>Запись номера телефона</a:t>
            </a:r>
            <a:r>
              <a:rPr lang="en-US" dirty="0"/>
              <a:t>/</a:t>
            </a:r>
            <a:r>
              <a:rPr lang="ru-RU" dirty="0"/>
              <a:t>карты под диктовку – долго и ненадежно</a:t>
            </a:r>
          </a:p>
          <a:p>
            <a:r>
              <a:rPr lang="ru-RU" dirty="0"/>
              <a:t>Традиционный метод перевода средств становится неудобным, когда группа людей становится больше</a:t>
            </a:r>
          </a:p>
          <a:p>
            <a:r>
              <a:rPr lang="ru-RU" dirty="0"/>
              <a:t>Процесс перевода в группе может быть упрощен за счет использования сервисов геолокации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4489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F5C3-6B32-4BA5-AC89-99BC495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сервиса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2087-9EE3-4E25-BAAF-D981DE50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a typeface="Times New Roman" panose="02020603050405020304" pitchFamily="18" charset="0"/>
              </a:rPr>
              <a:t>Перевод средств внутри группы людей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, территориально находящихся в одном месте</a:t>
            </a:r>
            <a:endParaRPr lang="en-NZ" dirty="0"/>
          </a:p>
          <a:p>
            <a:r>
              <a:rPr lang="ru-RU" dirty="0"/>
              <a:t>Механизм комнат, привязанных к определенной геолокации</a:t>
            </a:r>
          </a:p>
          <a:p>
            <a:r>
              <a:rPr lang="ru-RU" dirty="0"/>
              <a:t>Каждая комната имеет организатора и список своих участников</a:t>
            </a:r>
          </a:p>
          <a:p>
            <a:r>
              <a:rPr lang="ru-RU" dirty="0"/>
              <a:t>Генерация изображений для идентификации комнат пользователями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6506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44D256-5C55-4291-A418-F95F48D95A0D}"/>
              </a:ext>
            </a:extLst>
          </p:cNvPr>
          <p:cNvSpPr txBox="1">
            <a:spLocks/>
          </p:cNvSpPr>
          <p:nvPr/>
        </p:nvSpPr>
        <p:spPr>
          <a:xfrm>
            <a:off x="451514" y="457201"/>
            <a:ext cx="3575737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3200">
                <a:solidFill>
                  <a:srgbClr val="FFFFFF"/>
                </a:solidFill>
              </a:rPr>
              <a:t>Архитектура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F0B076-2934-4A90-9B4E-3EFB450056FF}"/>
              </a:ext>
            </a:extLst>
          </p:cNvPr>
          <p:cNvSpPr txBox="1">
            <a:spLocks/>
          </p:cNvSpPr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FFFFFF"/>
                </a:solidFill>
              </a:rPr>
              <a:t>Организатор</a:t>
            </a:r>
          </a:p>
          <a:p>
            <a:r>
              <a:rPr lang="en-US" sz="1600">
                <a:solidFill>
                  <a:srgbClr val="FFFFFF"/>
                </a:solidFill>
              </a:rPr>
              <a:t>Участник комнаты</a:t>
            </a:r>
          </a:p>
          <a:p>
            <a:r>
              <a:rPr lang="en-US" sz="1600">
                <a:solidFill>
                  <a:srgbClr val="FFFFFF"/>
                </a:solidFill>
              </a:rPr>
              <a:t>Банк организатора</a:t>
            </a:r>
          </a:p>
          <a:p>
            <a:r>
              <a:rPr lang="en-US" sz="1600">
                <a:solidFill>
                  <a:srgbClr val="FFFFFF"/>
                </a:solidFill>
              </a:rPr>
              <a:t>Банк участника комнаты</a:t>
            </a:r>
          </a:p>
          <a:p>
            <a:r>
              <a:rPr lang="en-US" sz="1600">
                <a:solidFill>
                  <a:srgbClr val="FFFFFF"/>
                </a:solidFill>
              </a:rPr>
              <a:t>Сервер Mir.Geo</a:t>
            </a:r>
          </a:p>
          <a:p>
            <a:r>
              <a:rPr lang="en-US" sz="1600">
                <a:solidFill>
                  <a:srgbClr val="FFFFFF"/>
                </a:solidFill>
              </a:rPr>
              <a:t>НСПК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9BD94285-6F80-439C-8107-E3B81AC0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722" y="643467"/>
            <a:ext cx="5825879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16403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44D256-5C55-4291-A418-F95F48D95A0D}"/>
              </a:ext>
            </a:extLst>
          </p:cNvPr>
          <p:cNvSpPr txBox="1">
            <a:spLocks/>
          </p:cNvSpPr>
          <p:nvPr/>
        </p:nvSpPr>
        <p:spPr>
          <a:xfrm>
            <a:off x="451514" y="457201"/>
            <a:ext cx="3575737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3200">
                <a:solidFill>
                  <a:srgbClr val="FFFFFF"/>
                </a:solidFill>
              </a:rPr>
              <a:t>Процессы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F0B076-2934-4A90-9B4E-3EFB450056FF}"/>
              </a:ext>
            </a:extLst>
          </p:cNvPr>
          <p:cNvSpPr txBox="1">
            <a:spLocks/>
          </p:cNvSpPr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Создание комнаты организатором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Генерация картинки созданной комнаты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Идентификация пользователя при взаимодействии с сервисом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Присоединение участника к комнате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Добавление пользователя в комнату из зала ожидания организатором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Получение списка комнат, привязанных к местоположению пользователя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9BD94285-6F80-439C-8107-E3B81AC0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722" y="643467"/>
            <a:ext cx="5825879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91363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44D256-5C55-4291-A418-F95F48D95A0D}"/>
              </a:ext>
            </a:extLst>
          </p:cNvPr>
          <p:cNvSpPr txBox="1">
            <a:spLocks/>
          </p:cNvSpPr>
          <p:nvPr/>
        </p:nvSpPr>
        <p:spPr>
          <a:xfrm>
            <a:off x="451514" y="457201"/>
            <a:ext cx="3575737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3200">
                <a:solidFill>
                  <a:srgbClr val="FFFFFF"/>
                </a:solidFill>
              </a:rPr>
              <a:t>Процессы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F0B076-2934-4A90-9B4E-3EFB450056FF}"/>
              </a:ext>
            </a:extLst>
          </p:cNvPr>
          <p:cNvSpPr txBox="1">
            <a:spLocks/>
          </p:cNvSpPr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Поиск в базе данных комнат, соответствующих местоположению пользователя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Обновление информации о комнате (после ее редактирования организатором, изменения числа участников, перевода внутри нее и прочего)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Удаление организатором участника комнаты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Выход участника из комнаты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Получение информации о комнатах, организатором или участником которых пользователь является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9BD94285-6F80-439C-8107-E3B81AC0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722" y="643467"/>
            <a:ext cx="5825879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80521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30E9-E416-4517-B290-162581FB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сценарии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BB7B-4E8A-4565-9308-87122957A889}"/>
              </a:ext>
            </a:extLst>
          </p:cNvPr>
          <p:cNvSpPr txBox="1">
            <a:spLocks/>
          </p:cNvSpPr>
          <p:nvPr/>
        </p:nvSpPr>
        <p:spPr>
          <a:xfrm>
            <a:off x="809998" y="2614811"/>
            <a:ext cx="5098156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Times New Roman" panose="02020603050405020304" pitchFamily="18" charset="0"/>
              </a:rPr>
              <a:t>Создание комнаты для перевода средств</a:t>
            </a:r>
          </a:p>
          <a:p>
            <a:pPr lvl="1"/>
            <a:r>
              <a:rPr lang="ru-RU" dirty="0"/>
              <a:t>Организатор</a:t>
            </a:r>
          </a:p>
          <a:p>
            <a:pPr lvl="1"/>
            <a:r>
              <a:rPr lang="ru-RU" dirty="0"/>
              <a:t>Банк организатора</a:t>
            </a:r>
          </a:p>
          <a:p>
            <a:pPr lvl="1"/>
            <a:r>
              <a:rPr lang="ru-RU" dirty="0"/>
              <a:t>Сервер </a:t>
            </a:r>
            <a:r>
              <a:rPr lang="en-US" dirty="0" err="1"/>
              <a:t>Mir.Geo</a:t>
            </a:r>
            <a:endParaRPr lang="ru-RU" dirty="0">
              <a:ea typeface="Times New Roman" panose="02020603050405020304" pitchFamily="18" charset="0"/>
            </a:endParaRPr>
          </a:p>
          <a:p>
            <a:r>
              <a:rPr lang="ru-RU" dirty="0"/>
              <a:t>Присоединение пользователя к комнате</a:t>
            </a:r>
            <a:endParaRPr lang="ru-RU" dirty="0">
              <a:ea typeface="Times New Roman" panose="02020603050405020304" pitchFamily="18" charset="0"/>
            </a:endParaRPr>
          </a:p>
          <a:p>
            <a:pPr lvl="1"/>
            <a:r>
              <a:rPr lang="ru-RU" dirty="0"/>
              <a:t>Участник комнаты</a:t>
            </a:r>
          </a:p>
          <a:p>
            <a:pPr lvl="1"/>
            <a:r>
              <a:rPr lang="ru-RU" dirty="0"/>
              <a:t>Банк участника комнаты</a:t>
            </a:r>
          </a:p>
          <a:p>
            <a:pPr lvl="1"/>
            <a:r>
              <a:rPr lang="ru-RU" dirty="0"/>
              <a:t>Сервер </a:t>
            </a:r>
            <a:r>
              <a:rPr lang="en-US" dirty="0" err="1"/>
              <a:t>Mir.Geo</a:t>
            </a:r>
            <a:endParaRPr lang="ru-RU" dirty="0">
              <a:ea typeface="Times New Roman" panose="02020603050405020304" pitchFamily="18" charset="0"/>
            </a:endParaRPr>
          </a:p>
          <a:p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A00E1A-7C0F-4D5E-B721-4BD24E467B25}"/>
              </a:ext>
            </a:extLst>
          </p:cNvPr>
          <p:cNvSpPr txBox="1">
            <a:spLocks/>
          </p:cNvSpPr>
          <p:nvPr/>
        </p:nvSpPr>
        <p:spPr>
          <a:xfrm>
            <a:off x="6283842" y="2614810"/>
            <a:ext cx="5098156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Перевод денег внутри комнаты от одного участника другому</a:t>
            </a:r>
            <a:endParaRPr lang="ru-RU" dirty="0">
              <a:ea typeface="Times New Roman" panose="02020603050405020304" pitchFamily="18" charset="0"/>
            </a:endParaRPr>
          </a:p>
          <a:p>
            <a:pPr lvl="1"/>
            <a:r>
              <a:rPr lang="ru-RU" dirty="0"/>
              <a:t>Участник комнаты 1</a:t>
            </a:r>
          </a:p>
          <a:p>
            <a:pPr lvl="1"/>
            <a:r>
              <a:rPr lang="ru-RU" dirty="0"/>
              <a:t>Банк участника комнаты 1</a:t>
            </a:r>
          </a:p>
          <a:p>
            <a:pPr lvl="1"/>
            <a:r>
              <a:rPr lang="ru-RU" dirty="0"/>
              <a:t>Участник комнаты 2</a:t>
            </a:r>
          </a:p>
          <a:p>
            <a:pPr lvl="1"/>
            <a:r>
              <a:rPr lang="ru-RU" dirty="0"/>
              <a:t>Банк участника комнаты 2</a:t>
            </a:r>
          </a:p>
          <a:p>
            <a:pPr lvl="1"/>
            <a:r>
              <a:rPr lang="ru-RU" dirty="0"/>
              <a:t>Сервер </a:t>
            </a:r>
            <a:r>
              <a:rPr lang="en-US" dirty="0" err="1"/>
              <a:t>Mir.Geo</a:t>
            </a:r>
            <a:endParaRPr lang="ru-RU" dirty="0"/>
          </a:p>
          <a:p>
            <a:pPr lvl="1"/>
            <a:r>
              <a:rPr lang="ru-RU" dirty="0">
                <a:ea typeface="Times New Roman" panose="02020603050405020304" pitchFamily="18" charset="0"/>
              </a:rPr>
              <a:t>НСПК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606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FBCE55-4453-4106-8A7A-20012A063C45}"/>
              </a:ext>
            </a:extLst>
          </p:cNvPr>
          <p:cNvSpPr txBox="1">
            <a:spLocks/>
          </p:cNvSpPr>
          <p:nvPr/>
        </p:nvSpPr>
        <p:spPr>
          <a:xfrm>
            <a:off x="451514" y="457201"/>
            <a:ext cx="3575737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700">
                <a:solidFill>
                  <a:srgbClr val="FFFFFF"/>
                </a:solidFill>
              </a:rPr>
              <a:t>Создание комнаты для перевода средств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6601F4-F393-49DB-A5DC-BA714952C717}"/>
              </a:ext>
            </a:extLst>
          </p:cNvPr>
          <p:cNvSpPr txBox="1">
            <a:spLocks/>
          </p:cNvSpPr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FFFFFF"/>
                </a:solidFill>
              </a:rPr>
              <a:t>Участвующие</a:t>
            </a:r>
            <a:r>
              <a:rPr lang="en-US" sz="1600" dirty="0">
                <a:solidFill>
                  <a:srgbClr val="FFFFFF"/>
                </a:solidFill>
              </a:rPr>
              <a:t> акторы: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Организатор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Банк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организатора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Сервер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Mir.Geo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BA8524F-0800-45CF-AA88-89AEC9A0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22" y="643467"/>
            <a:ext cx="5325678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83389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FBCE55-4453-4106-8A7A-20012A063C45}"/>
              </a:ext>
            </a:extLst>
          </p:cNvPr>
          <p:cNvSpPr txBox="1">
            <a:spLocks/>
          </p:cNvSpPr>
          <p:nvPr/>
        </p:nvSpPr>
        <p:spPr>
          <a:xfrm>
            <a:off x="451514" y="457201"/>
            <a:ext cx="3575737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000">
                <a:solidFill>
                  <a:srgbClr val="FFFFFF"/>
                </a:solidFill>
              </a:rPr>
              <a:t>Присоединение пользователя к комнате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6601F4-F393-49DB-A5DC-BA714952C717}"/>
              </a:ext>
            </a:extLst>
          </p:cNvPr>
          <p:cNvSpPr txBox="1">
            <a:spLocks/>
          </p:cNvSpPr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FFFFFF"/>
                </a:solidFill>
              </a:rPr>
              <a:t>Участвующие</a:t>
            </a:r>
            <a:r>
              <a:rPr lang="en-US" sz="1600" dirty="0">
                <a:solidFill>
                  <a:srgbClr val="FFFFFF"/>
                </a:solidFill>
              </a:rPr>
              <a:t> акторы: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Участник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комнаты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Банк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участника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комнаты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Сервер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Mir.Geo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0C44C3D-2079-4C53-B1E9-C8156C32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370" y="643467"/>
            <a:ext cx="4046582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31865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230</TotalTime>
  <Words>419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Mir.Geo</vt:lpstr>
      <vt:lpstr>Проблема, которую решает сервис</vt:lpstr>
      <vt:lpstr>Идея сервиса</vt:lpstr>
      <vt:lpstr>PowerPoint Presentation</vt:lpstr>
      <vt:lpstr>PowerPoint Presentation</vt:lpstr>
      <vt:lpstr>PowerPoint Presentation</vt:lpstr>
      <vt:lpstr>Пользовательские сценарии</vt:lpstr>
      <vt:lpstr>PowerPoint Presentation</vt:lpstr>
      <vt:lpstr>PowerPoint Presentation</vt:lpstr>
      <vt:lpstr>PowerPoint Presentation</vt:lpstr>
      <vt:lpstr>Удобство</vt:lpstr>
      <vt:lpstr>Стабильность</vt:lpstr>
      <vt:lpstr>Ясность</vt:lpstr>
      <vt:lpstr>Интегрируемость и прибыльность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Mir.Geo</dc:title>
  <dc:creator>Мурашкин Михаил Павлович</dc:creator>
  <cp:lastModifiedBy>Михаил Мурашкин</cp:lastModifiedBy>
  <cp:revision>28</cp:revision>
  <dcterms:created xsi:type="dcterms:W3CDTF">2021-03-10T14:33:28Z</dcterms:created>
  <dcterms:modified xsi:type="dcterms:W3CDTF">2021-03-10T20:48:45Z</dcterms:modified>
</cp:coreProperties>
</file>