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305" r:id="rId3"/>
    <p:sldId id="293" r:id="rId4"/>
    <p:sldId id="294" r:id="rId5"/>
    <p:sldId id="295" r:id="rId6"/>
    <p:sldId id="306" r:id="rId7"/>
    <p:sldId id="307" r:id="rId8"/>
    <p:sldId id="308" r:id="rId9"/>
    <p:sldId id="296" r:id="rId10"/>
    <p:sldId id="297" r:id="rId11"/>
    <p:sldId id="299" r:id="rId12"/>
    <p:sldId id="310" r:id="rId13"/>
    <p:sldId id="298" r:id="rId14"/>
    <p:sldId id="309" r:id="rId15"/>
    <p:sldId id="311" r:id="rId16"/>
    <p:sldId id="312" r:id="rId17"/>
    <p:sldId id="300" r:id="rId18"/>
    <p:sldId id="301" r:id="rId19"/>
    <p:sldId id="315" r:id="rId20"/>
    <p:sldId id="302" r:id="rId21"/>
    <p:sldId id="316" r:id="rId22"/>
    <p:sldId id="317" r:id="rId23"/>
    <p:sldId id="318" r:id="rId24"/>
    <p:sldId id="319" r:id="rId25"/>
    <p:sldId id="313" r:id="rId26"/>
    <p:sldId id="314" r:id="rId27"/>
    <p:sldId id="304" r:id="rId28"/>
    <p:sldId id="29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650506"/>
    <a:srgbClr val="0A688E"/>
    <a:srgbClr val="00820F"/>
    <a:srgbClr val="0E8CBE"/>
    <a:srgbClr val="3FBEF1"/>
    <a:srgbClr val="109C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93176" autoAdjust="0"/>
  </p:normalViewPr>
  <p:slideViewPr>
    <p:cSldViewPr snapToGrid="0">
      <p:cViewPr varScale="1">
        <p:scale>
          <a:sx n="79" d="100"/>
          <a:sy n="79" d="100"/>
        </p:scale>
        <p:origin x="75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1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H"/>
          </a:p>
        </p:txBody>
      </p:sp>
      <p:sp>
        <p:nvSpPr>
          <p:cNvPr id="104881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EA595-4D1C-4A19-AF7D-8EBCA8C58FAC}" type="datetimeFigureOut">
              <a:rPr lang="en-GH" smtClean="0"/>
              <a:t>06/06/2025</a:t>
            </a:fld>
            <a:endParaRPr lang="en-GH"/>
          </a:p>
        </p:txBody>
      </p:sp>
      <p:sp>
        <p:nvSpPr>
          <p:cNvPr id="104881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H"/>
          </a:p>
        </p:txBody>
      </p:sp>
      <p:sp>
        <p:nvSpPr>
          <p:cNvPr id="104881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104881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H"/>
          </a:p>
        </p:txBody>
      </p:sp>
      <p:sp>
        <p:nvSpPr>
          <p:cNvPr id="104881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7D83A-A988-4999-83BB-1382A3E3C256}" type="slidenum">
              <a:rPr lang="en-GH" smtClean="0"/>
              <a:t>‹#›</a:t>
            </a:fld>
            <a:endParaRPr lang="en-G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Slide Image Placeholder 1"/>
          <p:cNvSpPr>
            <a:spLocks noGrp="1" noRot="1" noChangeAspect="1"/>
          </p:cNvSpPr>
          <p:nvPr>
            <p:ph type="sldImg"/>
          </p:nvPr>
        </p:nvSpPr>
        <p:spPr/>
      </p:sp>
      <p:sp>
        <p:nvSpPr>
          <p:cNvPr id="1048594" name="Notes Placeholder 2"/>
          <p:cNvSpPr>
            <a:spLocks noGrp="1"/>
          </p:cNvSpPr>
          <p:nvPr>
            <p:ph type="body" idx="1"/>
          </p:nvPr>
        </p:nvSpPr>
        <p:spPr/>
        <p:txBody>
          <a:bodyPr/>
          <a:lstStyle/>
          <a:p>
            <a:endParaRPr lang="en-US" dirty="0"/>
          </a:p>
        </p:txBody>
      </p:sp>
      <p:sp>
        <p:nvSpPr>
          <p:cNvPr id="1048595" name="Slide Number Placeholder 3"/>
          <p:cNvSpPr>
            <a:spLocks noGrp="1"/>
          </p:cNvSpPr>
          <p:nvPr>
            <p:ph type="sldNum" sz="quarter" idx="5"/>
          </p:nvPr>
        </p:nvSpPr>
        <p:spPr/>
        <p:txBody>
          <a:bodyPr/>
          <a:lstStyle/>
          <a:p>
            <a:fld id="{AB17D83A-A988-4999-83BB-1382A3E3C256}" type="slidenum">
              <a:rPr lang="en-GH" smtClean="0"/>
              <a:t>1</a:t>
            </a:fld>
            <a:endParaRPr lang="en-GH"/>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48583" name="Rectangle 21"/>
          <p:cNvSpPr/>
          <p:nvPr userDrawn="1"/>
        </p:nvSpPr>
        <p:spPr>
          <a:xfrm>
            <a:off x="-39753" y="-51683"/>
            <a:ext cx="12235732" cy="690968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4" name="Rectangle 23"/>
          <p:cNvSpPr/>
          <p:nvPr userDrawn="1"/>
        </p:nvSpPr>
        <p:spPr>
          <a:xfrm>
            <a:off x="7180729" y="269109"/>
            <a:ext cx="6320118" cy="6333565"/>
          </a:xfrm>
          <a:prstGeom prst="rect">
            <a:avLst/>
          </a:prstGeom>
          <a:blipFill dpi="0" rotWithShape="1">
            <a:blip r:embed="rId2">
              <a:alphaModFix amt="6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5" name="Date Placeholder 3"/>
          <p:cNvSpPr>
            <a:spLocks noGrp="1"/>
          </p:cNvSpPr>
          <p:nvPr>
            <p:ph type="dt" sz="half" idx="10"/>
          </p:nvPr>
        </p:nvSpPr>
        <p:spPr/>
        <p:txBody>
          <a:bodyPr/>
          <a:lstStyle/>
          <a:p>
            <a:fld id="{11C04F47-54B0-487A-AD14-75CB3E2AD409}" type="datetime1">
              <a:rPr lang="en-US" smtClean="0"/>
              <a:t>6/6/2025</a:t>
            </a:fld>
            <a:endParaRPr lang="en-US"/>
          </a:p>
        </p:txBody>
      </p:sp>
      <p:sp>
        <p:nvSpPr>
          <p:cNvPr id="1048586" name="Footer Placeholder 4"/>
          <p:cNvSpPr>
            <a:spLocks noGrp="1"/>
          </p:cNvSpPr>
          <p:nvPr>
            <p:ph type="ftr" sz="quarter" idx="11"/>
          </p:nvPr>
        </p:nvSpPr>
        <p:spPr/>
        <p:txBody>
          <a:bodyPr/>
          <a:lstStyle/>
          <a:p>
            <a:endParaRPr lang="en-US"/>
          </a:p>
        </p:txBody>
      </p:sp>
      <p:sp>
        <p:nvSpPr>
          <p:cNvPr id="1048587" name="Slide Number Placeholder 5"/>
          <p:cNvSpPr>
            <a:spLocks noGrp="1"/>
          </p:cNvSpPr>
          <p:nvPr>
            <p:ph type="sldNum" sz="quarter" idx="12"/>
          </p:nvPr>
        </p:nvSpPr>
        <p:spPr/>
        <p:txBody>
          <a:bodyPr/>
          <a:lstStyle/>
          <a:p>
            <a:fld id="{C6A76395-65C6-40C6-B0F2-3F72B3156A66}" type="slidenum">
              <a:rPr lang="en-US" smtClean="0"/>
              <a:t>‹#›</a:t>
            </a:fld>
            <a:endParaRPr lang="en-US"/>
          </a:p>
        </p:txBody>
      </p:sp>
      <p:pic>
        <p:nvPicPr>
          <p:cNvPr id="2097153" name="Picture 22"/>
          <p:cNvPicPr>
            <a:picLocks noChangeAspect="1"/>
          </p:cNvPicPr>
          <p:nvPr userDrawn="1"/>
        </p:nvPicPr>
        <p:blipFill>
          <a:blip r:embed="rId3" cstate="print"/>
          <a:stretch>
            <a:fillRect/>
          </a:stretch>
        </p:blipFill>
        <p:spPr>
          <a:xfrm>
            <a:off x="440890" y="483244"/>
            <a:ext cx="2684166" cy="68001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spTree>
      <p:nvGrpSpPr>
        <p:cNvPr id="1" name=""/>
        <p:cNvGrpSpPr/>
        <p:nvPr/>
      </p:nvGrpSpPr>
      <p:grpSpPr>
        <a:xfrm>
          <a:off x="0" y="0"/>
          <a:ext cx="0" cy="0"/>
          <a:chOff x="0" y="0"/>
          <a:chExt cx="0" cy="0"/>
        </a:xfrm>
      </p:grpSpPr>
      <p:sp>
        <p:nvSpPr>
          <p:cNvPr id="1048792" name="Date Placeholder 6"/>
          <p:cNvSpPr>
            <a:spLocks noGrp="1"/>
          </p:cNvSpPr>
          <p:nvPr>
            <p:ph type="dt" sz="half" idx="10"/>
          </p:nvPr>
        </p:nvSpPr>
        <p:spPr>
          <a:xfrm>
            <a:off x="838200" y="6356350"/>
            <a:ext cx="2743200" cy="365125"/>
          </a:xfrm>
        </p:spPr>
        <p:txBody>
          <a:bodyPr/>
          <a:lstStyle/>
          <a:p>
            <a:fld id="{280D94BC-D2CC-4261-AB4B-C101F49C4DC5}" type="datetime1">
              <a:rPr lang="en-US" smtClean="0"/>
              <a:t>6/6/2025</a:t>
            </a:fld>
            <a:endParaRPr lang="en-US"/>
          </a:p>
        </p:txBody>
      </p:sp>
      <p:sp>
        <p:nvSpPr>
          <p:cNvPr id="1048793" name="Footer Placeholder 7"/>
          <p:cNvSpPr>
            <a:spLocks noGrp="1"/>
          </p:cNvSpPr>
          <p:nvPr>
            <p:ph type="ftr" sz="quarter" idx="11"/>
          </p:nvPr>
        </p:nvSpPr>
        <p:spPr>
          <a:xfrm>
            <a:off x="4038600" y="6356350"/>
            <a:ext cx="4114800" cy="365125"/>
          </a:xfrm>
        </p:spPr>
        <p:txBody>
          <a:bodyPr/>
          <a:lstStyle/>
          <a:p>
            <a:endParaRPr lang="en-US"/>
          </a:p>
        </p:txBody>
      </p:sp>
      <p:sp>
        <p:nvSpPr>
          <p:cNvPr id="1048794" name="Slide Number Placeholder 8"/>
          <p:cNvSpPr>
            <a:spLocks noGrp="1"/>
          </p:cNvSpPr>
          <p:nvPr>
            <p:ph type="sldNum" sz="quarter" idx="12"/>
          </p:nvPr>
        </p:nvSpPr>
        <p:spPr>
          <a:xfrm>
            <a:off x="8610600" y="6356350"/>
            <a:ext cx="2743200" cy="365125"/>
          </a:xfrm>
        </p:spPr>
        <p:txBody>
          <a:bodyPr/>
          <a:lstStyle/>
          <a:p>
            <a:fld id="{C6A76395-65C6-40C6-B0F2-3F72B3156A66}" type="slidenum">
              <a:rPr lang="en-US" smtClean="0"/>
              <a:t>‹#›</a:t>
            </a:fld>
            <a:endParaRPr lang="en-US"/>
          </a:p>
        </p:txBody>
      </p:sp>
      <p:grpSp>
        <p:nvGrpSpPr>
          <p:cNvPr id="117" name="Group 9"/>
          <p:cNvGrpSpPr/>
          <p:nvPr userDrawn="1"/>
        </p:nvGrpSpPr>
        <p:grpSpPr>
          <a:xfrm>
            <a:off x="1505874" y="1478705"/>
            <a:ext cx="9144477" cy="77100"/>
            <a:chOff x="1457173" y="851529"/>
            <a:chExt cx="9144477" cy="77100"/>
          </a:xfrm>
        </p:grpSpPr>
        <p:sp>
          <p:nvSpPr>
            <p:cNvPr id="1048795" name="Google Shape;26;p4"/>
            <p:cNvSpPr/>
            <p:nvPr userDrawn="1"/>
          </p:nvSpPr>
          <p:spPr>
            <a:xfrm>
              <a:off x="7180456" y="851529"/>
              <a:ext cx="17103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6" name="Google Shape;27;p4"/>
            <p:cNvSpPr/>
            <p:nvPr userDrawn="1"/>
          </p:nvSpPr>
          <p:spPr>
            <a:xfrm>
              <a:off x="8891350" y="851529"/>
              <a:ext cx="1710300" cy="77100"/>
            </a:xfrm>
            <a:prstGeom prst="rect">
              <a:avLst/>
            </a:prstGeom>
            <a:solidFill>
              <a:srgbClr val="6505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7" name="Google Shape;28;p4"/>
            <p:cNvSpPr/>
            <p:nvPr userDrawn="1"/>
          </p:nvSpPr>
          <p:spPr>
            <a:xfrm>
              <a:off x="1457173" y="851529"/>
              <a:ext cx="17103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8" name="Google Shape;29;p4"/>
            <p:cNvSpPr/>
            <p:nvPr userDrawn="1"/>
          </p:nvSpPr>
          <p:spPr>
            <a:xfrm>
              <a:off x="3167598" y="851529"/>
              <a:ext cx="17103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799" name="Rectangle 14"/>
          <p:cNvSpPr/>
          <p:nvPr userDrawn="1"/>
        </p:nvSpPr>
        <p:spPr>
          <a:xfrm>
            <a:off x="-39753" y="6303003"/>
            <a:ext cx="12235732" cy="72401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5"/>
          <p:cNvGrpSpPr/>
          <p:nvPr userDrawn="1"/>
        </p:nvGrpSpPr>
        <p:grpSpPr>
          <a:xfrm>
            <a:off x="679568" y="6365200"/>
            <a:ext cx="10820163" cy="487908"/>
            <a:chOff x="528814" y="6238068"/>
            <a:chExt cx="10820163" cy="487908"/>
          </a:xfrm>
        </p:grpSpPr>
        <p:pic>
          <p:nvPicPr>
            <p:cNvPr id="2097183" name="Picture 16"/>
            <p:cNvPicPr>
              <a:picLocks noChangeAspect="1"/>
            </p:cNvPicPr>
            <p:nvPr userDrawn="1"/>
          </p:nvPicPr>
          <p:blipFill>
            <a:blip r:embed="rId2" cstate="print"/>
            <a:stretch>
              <a:fillRect/>
            </a:stretch>
          </p:blipFill>
          <p:spPr>
            <a:xfrm>
              <a:off x="528814" y="6238068"/>
              <a:ext cx="1925885" cy="487908"/>
            </a:xfrm>
            <a:prstGeom prst="rect">
              <a:avLst/>
            </a:prstGeom>
          </p:spPr>
        </p:pic>
        <p:cxnSp>
          <p:nvCxnSpPr>
            <p:cNvPr id="3145736" name="Straight Connector 17"/>
            <p:cNvCxnSpPr>
              <a:cxnSpLocks/>
            </p:cNvCxnSpPr>
            <p:nvPr userDrawn="1"/>
          </p:nvCxnSpPr>
          <p:spPr>
            <a:xfrm>
              <a:off x="901337" y="6598143"/>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9" name="Group 18"/>
            <p:cNvGrpSpPr/>
            <p:nvPr userDrawn="1"/>
          </p:nvGrpSpPr>
          <p:grpSpPr>
            <a:xfrm>
              <a:off x="7802880" y="6286832"/>
              <a:ext cx="3546097" cy="230832"/>
              <a:chOff x="7802880" y="6286832"/>
              <a:chExt cx="3546097" cy="230832"/>
            </a:xfrm>
          </p:grpSpPr>
          <p:sp>
            <p:nvSpPr>
              <p:cNvPr id="1048800" name="TextBox 19"/>
              <p:cNvSpPr txBox="1"/>
              <p:nvPr userDrawn="1"/>
            </p:nvSpPr>
            <p:spPr>
              <a:xfrm>
                <a:off x="7802880" y="6286832"/>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sp>
            <p:nvSpPr>
              <p:cNvPr id="1048801" name="Rectangle 20"/>
              <p:cNvSpPr/>
              <p:nvPr userDrawn="1"/>
            </p:nvSpPr>
            <p:spPr>
              <a:xfrm>
                <a:off x="8609870"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802" name="Rectangle 21"/>
              <p:cNvSpPr/>
              <p:nvPr userDrawn="1"/>
            </p:nvSpPr>
            <p:spPr>
              <a:xfrm>
                <a:off x="9748239"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803" name="Rectangle 22"/>
              <p:cNvSpPr/>
              <p:nvPr userDrawn="1"/>
            </p:nvSpPr>
            <p:spPr>
              <a:xfrm>
                <a:off x="10668414"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48804" name="TextBox 24"/>
          <p:cNvSpPr txBox="1"/>
          <p:nvPr userDrawn="1"/>
        </p:nvSpPr>
        <p:spPr>
          <a:xfrm>
            <a:off x="5378631" y="1165756"/>
            <a:ext cx="1398494" cy="2215991"/>
          </a:xfrm>
          <a:prstGeom prst="rect">
            <a:avLst/>
          </a:prstGeom>
          <a:noFill/>
        </p:spPr>
        <p:txBody>
          <a:bodyPr wrap="square" rtlCol="0">
            <a:spAutoFit/>
          </a:bodyPr>
          <a:lstStyle/>
          <a:p>
            <a:pPr algn="ctr"/>
            <a:r>
              <a:rPr lang="en-US" sz="13800" b="1" dirty="0">
                <a:solidFill>
                  <a:schemeClr val="accent1">
                    <a:lumMod val="50000"/>
                  </a:schemeClr>
                </a:solidFill>
              </a:rPr>
              <a:t>“</a:t>
            </a:r>
            <a:endParaRPr lang="en-US" sz="23900" b="1" dirty="0">
              <a:solidFill>
                <a:schemeClr val="accent1">
                  <a:lumMod val="50000"/>
                </a:schemeClr>
              </a:solidFill>
            </a:endParaRPr>
          </a:p>
        </p:txBody>
      </p:sp>
      <p:sp>
        <p:nvSpPr>
          <p:cNvPr id="1048805" name="TextBox 25"/>
          <p:cNvSpPr txBox="1"/>
          <p:nvPr userDrawn="1"/>
        </p:nvSpPr>
        <p:spPr>
          <a:xfrm>
            <a:off x="5378631" y="4469044"/>
            <a:ext cx="1398494" cy="2215991"/>
          </a:xfrm>
          <a:prstGeom prst="rect">
            <a:avLst/>
          </a:prstGeom>
          <a:noFill/>
        </p:spPr>
        <p:txBody>
          <a:bodyPr wrap="square" rtlCol="0">
            <a:spAutoFit/>
          </a:bodyPr>
          <a:lstStyle/>
          <a:p>
            <a:pPr algn="ctr"/>
            <a:r>
              <a:rPr lang="en-US" sz="13800" b="1" dirty="0">
                <a:solidFill>
                  <a:schemeClr val="accent1">
                    <a:lumMod val="50000"/>
                  </a:schemeClr>
                </a:solidFill>
              </a:rPr>
              <a:t>“</a:t>
            </a:r>
            <a:endParaRPr lang="en-US" sz="23900" b="1" dirty="0">
              <a:solidFill>
                <a:schemeClr val="accent1">
                  <a:lumMod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ertical Title and Text">
    <p:spTree>
      <p:nvGrpSpPr>
        <p:cNvPr id="1" name=""/>
        <p:cNvGrpSpPr/>
        <p:nvPr/>
      </p:nvGrpSpPr>
      <p:grpSpPr>
        <a:xfrm>
          <a:off x="0" y="0"/>
          <a:ext cx="0" cy="0"/>
          <a:chOff x="0" y="0"/>
          <a:chExt cx="0" cy="0"/>
        </a:xfrm>
      </p:grpSpPr>
      <p:sp>
        <p:nvSpPr>
          <p:cNvPr id="1048771" name="Content Placeholder 2"/>
          <p:cNvSpPr>
            <a:spLocks noGrp="1"/>
          </p:cNvSpPr>
          <p:nvPr>
            <p:ph sz="half" idx="1"/>
          </p:nvPr>
        </p:nvSpPr>
        <p:spPr>
          <a:xfrm>
            <a:off x="715954" y="3378881"/>
            <a:ext cx="5181600" cy="3174409"/>
          </a:xfrm>
        </p:spPr>
        <p:txBody>
          <a:bodyPr/>
          <a:lstStyle>
            <a:lvl1pPr marL="0" indent="0">
              <a:buNone/>
            </a:lvl1pPr>
          </a:lstStyle>
          <a:p>
            <a:pPr lvl="0"/>
            <a:endParaRPr lang="en-US" dirty="0"/>
          </a:p>
        </p:txBody>
      </p:sp>
      <p:sp>
        <p:nvSpPr>
          <p:cNvPr id="1048772" name="Content Placeholder 2"/>
          <p:cNvSpPr>
            <a:spLocks noGrp="1"/>
          </p:cNvSpPr>
          <p:nvPr>
            <p:ph sz="half" idx="13"/>
          </p:nvPr>
        </p:nvSpPr>
        <p:spPr>
          <a:xfrm>
            <a:off x="6319710" y="3378881"/>
            <a:ext cx="5181600" cy="3174409"/>
          </a:xfrm>
        </p:spPr>
        <p:txBody>
          <a:bodyPr/>
          <a:lstStyle>
            <a:lvl1pPr marL="0" indent="0">
              <a:buNone/>
            </a:lvl1pPr>
          </a:lstStyle>
          <a:p>
            <a:pPr lvl="0"/>
            <a:endParaRPr lang="en-US" dirty="0"/>
          </a:p>
        </p:txBody>
      </p:sp>
      <p:grpSp>
        <p:nvGrpSpPr>
          <p:cNvPr id="110" name="Group 13"/>
          <p:cNvGrpSpPr/>
          <p:nvPr userDrawn="1"/>
        </p:nvGrpSpPr>
        <p:grpSpPr>
          <a:xfrm>
            <a:off x="0" y="6704366"/>
            <a:ext cx="12195979" cy="153634"/>
            <a:chOff x="0" y="6701970"/>
            <a:chExt cx="12918820" cy="153590"/>
          </a:xfrm>
        </p:grpSpPr>
        <p:sp>
          <p:nvSpPr>
            <p:cNvPr id="1048773" name="Rectangle 14"/>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74" name="Rectangle 15"/>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75" name="Rectangle 16"/>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76" name="Rectangle 17"/>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97180" name="Picture 19"/>
          <p:cNvPicPr>
            <a:picLocks noChangeAspect="1"/>
          </p:cNvPicPr>
          <p:nvPr userDrawn="1"/>
        </p:nvPicPr>
        <p:blipFill>
          <a:blip r:embed="rId2" cstate="print"/>
          <a:stretch>
            <a:fillRect/>
          </a:stretch>
        </p:blipFill>
        <p:spPr>
          <a:xfrm>
            <a:off x="238050" y="5979818"/>
            <a:ext cx="722152" cy="722152"/>
          </a:xfrm>
          <a:prstGeom prst="rect">
            <a:avLst/>
          </a:prstGeom>
          <a:blipFill>
            <a:blip r:embed="rId3">
              <a:alphaModFix amt="0"/>
            </a:blip>
            <a:stretch>
              <a:fillRect/>
            </a:stretch>
          </a:blip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Vertical Title and Text">
    <p:spTree>
      <p:nvGrpSpPr>
        <p:cNvPr id="1" name=""/>
        <p:cNvGrpSpPr/>
        <p:nvPr/>
      </p:nvGrpSpPr>
      <p:grpSpPr>
        <a:xfrm>
          <a:off x="0" y="0"/>
          <a:ext cx="0" cy="0"/>
          <a:chOff x="0" y="0"/>
          <a:chExt cx="0" cy="0"/>
        </a:xfrm>
      </p:grpSpPr>
      <p:sp>
        <p:nvSpPr>
          <p:cNvPr id="1048787" name="Rectangle 1"/>
          <p:cNvSpPr/>
          <p:nvPr userDrawn="1"/>
        </p:nvSpPr>
        <p:spPr>
          <a:xfrm>
            <a:off x="0" y="0"/>
            <a:ext cx="12192000" cy="67019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3"/>
          <p:cNvGrpSpPr/>
          <p:nvPr userDrawn="1"/>
        </p:nvGrpSpPr>
        <p:grpSpPr>
          <a:xfrm>
            <a:off x="0" y="6704366"/>
            <a:ext cx="12195979" cy="153634"/>
            <a:chOff x="0" y="6701970"/>
            <a:chExt cx="12918820" cy="153590"/>
          </a:xfrm>
        </p:grpSpPr>
        <p:sp>
          <p:nvSpPr>
            <p:cNvPr id="1048788" name="Rectangle 14"/>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89" name="Rectangle 15"/>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90" name="Rectangle 16"/>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91" name="Rectangle 17"/>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97182" name="Picture 19"/>
          <p:cNvPicPr>
            <a:picLocks noChangeAspect="1"/>
          </p:cNvPicPr>
          <p:nvPr userDrawn="1"/>
        </p:nvPicPr>
        <p:blipFill>
          <a:blip r:embed="rId2" cstate="print"/>
          <a:stretch>
            <a:fillRect/>
          </a:stretch>
        </p:blipFill>
        <p:spPr>
          <a:xfrm>
            <a:off x="238050" y="5979818"/>
            <a:ext cx="722152" cy="722152"/>
          </a:xfrm>
          <a:prstGeom prst="rect">
            <a:avLst/>
          </a:prstGeom>
          <a:blipFill>
            <a:blip r:embed="rId3">
              <a:alphaModFix amt="0"/>
            </a:blip>
            <a:stretch>
              <a:fillRect/>
            </a:stretch>
          </a:blip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Vertical Title and Text">
    <p:spTree>
      <p:nvGrpSpPr>
        <p:cNvPr id="1" name=""/>
        <p:cNvGrpSpPr/>
        <p:nvPr/>
      </p:nvGrpSpPr>
      <p:grpSpPr>
        <a:xfrm>
          <a:off x="0" y="0"/>
          <a:ext cx="0" cy="0"/>
          <a:chOff x="0" y="0"/>
          <a:chExt cx="0" cy="0"/>
        </a:xfrm>
      </p:grpSpPr>
      <p:sp>
        <p:nvSpPr>
          <p:cNvPr id="1048763" name="Rectangle 6"/>
          <p:cNvSpPr/>
          <p:nvPr userDrawn="1"/>
        </p:nvSpPr>
        <p:spPr>
          <a:xfrm>
            <a:off x="0" y="-56710"/>
            <a:ext cx="12192000" cy="6748131"/>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75000"/>
                </a:schemeClr>
              </a:solidFill>
            </a:endParaRPr>
          </a:p>
        </p:txBody>
      </p:sp>
      <p:sp>
        <p:nvSpPr>
          <p:cNvPr id="1048764" name="Google Shape;356;p34"/>
          <p:cNvSpPr txBox="1"/>
          <p:nvPr userDrawn="1"/>
        </p:nvSpPr>
        <p:spPr>
          <a:xfrm>
            <a:off x="1135765" y="2427304"/>
            <a:ext cx="5561100" cy="11598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1500" dirty="0">
                <a:solidFill>
                  <a:schemeClr val="bg1"/>
                </a:solidFill>
              </a:rPr>
              <a:t>Thanks!</a:t>
            </a:r>
          </a:p>
        </p:txBody>
      </p:sp>
      <p:sp>
        <p:nvSpPr>
          <p:cNvPr id="1048765" name="Google Shape;357;p34"/>
          <p:cNvSpPr txBox="1"/>
          <p:nvPr userDrawn="1"/>
        </p:nvSpPr>
        <p:spPr>
          <a:xfrm>
            <a:off x="1135765" y="3455423"/>
            <a:ext cx="5561100" cy="7848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sz="4800" b="1">
                <a:solidFill>
                  <a:schemeClr val="lt1"/>
                </a:solidFill>
              </a:rPr>
              <a:t>Any questions?</a:t>
            </a:r>
          </a:p>
        </p:txBody>
      </p:sp>
      <p:grpSp>
        <p:nvGrpSpPr>
          <p:cNvPr id="108" name="Group 9"/>
          <p:cNvGrpSpPr/>
          <p:nvPr userDrawn="1"/>
        </p:nvGrpSpPr>
        <p:grpSpPr>
          <a:xfrm>
            <a:off x="0" y="6704366"/>
            <a:ext cx="12195979" cy="153634"/>
            <a:chOff x="0" y="6701970"/>
            <a:chExt cx="12918820" cy="153590"/>
          </a:xfrm>
        </p:grpSpPr>
        <p:sp>
          <p:nvSpPr>
            <p:cNvPr id="1048766" name="Rectangle 10"/>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67" name="Rectangle 11"/>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68" name="Rectangle 12"/>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69" name="Rectangle 13"/>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770" name="Rectangle 14"/>
          <p:cNvSpPr/>
          <p:nvPr userDrawn="1"/>
        </p:nvSpPr>
        <p:spPr>
          <a:xfrm>
            <a:off x="7180729" y="269109"/>
            <a:ext cx="6320118" cy="6333565"/>
          </a:xfrm>
          <a:prstGeom prst="rect">
            <a:avLst/>
          </a:prstGeom>
          <a:blipFill dpi="0" rotWithShape="1">
            <a:blip r:embed="rId2">
              <a:alphaModFix amt="6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048596" name="Content Placeholder 2"/>
          <p:cNvSpPr>
            <a:spLocks noGrp="1"/>
          </p:cNvSpPr>
          <p:nvPr>
            <p:ph idx="1"/>
          </p:nvPr>
        </p:nvSpPr>
        <p:spPr>
          <a:xfrm>
            <a:off x="377230" y="1392751"/>
            <a:ext cx="5641606" cy="4734065"/>
          </a:xfrm>
        </p:spPr>
        <p:txBody>
          <a:bodyPr/>
          <a:lstStyle>
            <a:lvl1pPr marL="0" indent="0">
              <a:buNone/>
            </a:lvl1pPr>
          </a:lstStyle>
          <a:p>
            <a:pPr lvl="0"/>
            <a:endParaRPr lang="en-US" dirty="0"/>
          </a:p>
        </p:txBody>
      </p:sp>
      <p:sp>
        <p:nvSpPr>
          <p:cNvPr id="1048597" name="Date Placeholder 3"/>
          <p:cNvSpPr>
            <a:spLocks noGrp="1"/>
          </p:cNvSpPr>
          <p:nvPr>
            <p:ph type="dt" sz="half" idx="10"/>
          </p:nvPr>
        </p:nvSpPr>
        <p:spPr/>
        <p:txBody>
          <a:bodyPr/>
          <a:lstStyle/>
          <a:p>
            <a:fld id="{2DB09BE3-EB66-4C11-9B88-0F804085610C}" type="datetime1">
              <a:rPr lang="en-US" smtClean="0"/>
              <a:t>6/6/2025</a:t>
            </a:fld>
            <a:endParaRPr lang="en-US" dirty="0"/>
          </a:p>
        </p:txBody>
      </p:sp>
      <p:sp>
        <p:nvSpPr>
          <p:cNvPr id="1048598" name="Footer Placeholder 4"/>
          <p:cNvSpPr>
            <a:spLocks noGrp="1"/>
          </p:cNvSpPr>
          <p:nvPr>
            <p:ph type="ftr" sz="quarter" idx="11"/>
          </p:nvPr>
        </p:nvSpPr>
        <p:spPr/>
        <p:txBody>
          <a:bodyPr/>
          <a:lstStyle/>
          <a:p>
            <a:endParaRPr lang="en-US" dirty="0"/>
          </a:p>
        </p:txBody>
      </p:sp>
      <p:sp>
        <p:nvSpPr>
          <p:cNvPr id="1048599" name="Slide Number Placeholder 5"/>
          <p:cNvSpPr>
            <a:spLocks noGrp="1"/>
          </p:cNvSpPr>
          <p:nvPr>
            <p:ph type="sldNum" sz="quarter" idx="12"/>
          </p:nvPr>
        </p:nvSpPr>
        <p:spPr/>
        <p:txBody>
          <a:bodyPr/>
          <a:lstStyle/>
          <a:p>
            <a:fld id="{C6A76395-65C6-40C6-B0F2-3F72B3156A66}" type="slidenum">
              <a:rPr lang="en-US" smtClean="0"/>
              <a:t>‹#›</a:t>
            </a:fld>
            <a:endParaRPr lang="en-US"/>
          </a:p>
        </p:txBody>
      </p:sp>
      <p:pic>
        <p:nvPicPr>
          <p:cNvPr id="2097154" name="Picture 9"/>
          <p:cNvPicPr>
            <a:picLocks noChangeAspect="1"/>
          </p:cNvPicPr>
          <p:nvPr userDrawn="1"/>
        </p:nvPicPr>
        <p:blipFill>
          <a:blip r:embed="rId2" cstate="print"/>
          <a:stretch>
            <a:fillRect/>
          </a:stretch>
        </p:blipFill>
        <p:spPr>
          <a:xfrm>
            <a:off x="9803756" y="4335371"/>
            <a:ext cx="3159890" cy="3159890"/>
          </a:xfrm>
          <a:prstGeom prst="rect">
            <a:avLst/>
          </a:prstGeom>
          <a:blipFill>
            <a:blip r:embed="rId3">
              <a:alphaModFix amt="0"/>
            </a:blip>
            <a:stretch>
              <a:fillRect/>
            </a:stretch>
          </a:blipFill>
        </p:spPr>
      </p:pic>
      <p:sp>
        <p:nvSpPr>
          <p:cNvPr id="1048600" name="Content Placeholder 3"/>
          <p:cNvSpPr>
            <a:spLocks noGrp="1"/>
          </p:cNvSpPr>
          <p:nvPr>
            <p:ph sz="half" idx="2" hasCustomPrompt="1"/>
          </p:nvPr>
        </p:nvSpPr>
        <p:spPr>
          <a:xfrm>
            <a:off x="6540660" y="1775478"/>
            <a:ext cx="5181600" cy="4351338"/>
          </a:xfrm>
        </p:spPr>
        <p:txBody>
          <a:bodyPr/>
          <a:lstStyle>
            <a:lvl1pPr>
              <a:defRPr sz="2800" b="1" baseline="0"/>
            </a:lvl1pPr>
            <a:lvl2pPr marL="4572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lvl2pPr>
          </a:lstStyle>
          <a:p>
            <a:pPr lvl="0"/>
            <a:r>
              <a:rPr lang="en-US" dirty="0"/>
              <a:t>Table of Contents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pPr>
            <a:r>
              <a:rPr lang="en-US" dirty="0"/>
              <a:t>Topic 1</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pPr>
            <a:r>
              <a:rPr lang="en-US" dirty="0"/>
              <a:t>Topic 2</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pPr>
            <a:r>
              <a:rPr lang="en-US" dirty="0"/>
              <a:t>Topic 3</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pPr>
            <a:r>
              <a:rPr lang="en-US" dirty="0"/>
              <a:t>Topic 4</a:t>
            </a:r>
          </a:p>
          <a:p>
            <a:pPr lvl="1"/>
            <a:endParaRPr lang="en-US" dirty="0"/>
          </a:p>
        </p:txBody>
      </p:sp>
      <p:grpSp>
        <p:nvGrpSpPr>
          <p:cNvPr id="56" name="Group 15"/>
          <p:cNvGrpSpPr/>
          <p:nvPr userDrawn="1"/>
        </p:nvGrpSpPr>
        <p:grpSpPr>
          <a:xfrm>
            <a:off x="-39753" y="-51682"/>
            <a:ext cx="12235732" cy="1203364"/>
            <a:chOff x="-39753" y="-51682"/>
            <a:chExt cx="12235732" cy="1203364"/>
          </a:xfrm>
        </p:grpSpPr>
        <p:sp>
          <p:nvSpPr>
            <p:cNvPr id="1048601" name="Rectangle 8"/>
            <p:cNvSpPr/>
            <p:nvPr userDrawn="1"/>
          </p:nvSpPr>
          <p:spPr>
            <a:xfrm>
              <a:off x="-39753" y="-51682"/>
              <a:ext cx="12235732" cy="120336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5" name="Picture 10"/>
            <p:cNvPicPr>
              <a:picLocks noChangeAspect="1"/>
            </p:cNvPicPr>
            <p:nvPr userDrawn="1"/>
          </p:nvPicPr>
          <p:blipFill>
            <a:blip r:embed="rId4" cstate="print"/>
            <a:stretch>
              <a:fillRect/>
            </a:stretch>
          </p:blipFill>
          <p:spPr>
            <a:xfrm>
              <a:off x="377229" y="221358"/>
              <a:ext cx="2684166" cy="680012"/>
            </a:xfrm>
            <a:prstGeom prst="rect">
              <a:avLst/>
            </a:prstGeom>
          </p:spPr>
        </p:pic>
        <p:sp>
          <p:nvSpPr>
            <p:cNvPr id="1048602" name="TextBox 12"/>
            <p:cNvSpPr txBox="1"/>
            <p:nvPr userDrawn="1"/>
          </p:nvSpPr>
          <p:spPr>
            <a:xfrm>
              <a:off x="7802880" y="411500"/>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cxnSp>
          <p:nvCxnSpPr>
            <p:cNvPr id="3145731" name="Straight Connector 6"/>
            <p:cNvCxnSpPr>
              <a:cxnSpLocks/>
            </p:cNvCxnSpPr>
            <p:nvPr userDrawn="1"/>
          </p:nvCxnSpPr>
          <p:spPr>
            <a:xfrm>
              <a:off x="901337" y="722811"/>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48603" name="Rectangle 7"/>
            <p:cNvSpPr/>
            <p:nvPr userDrawn="1"/>
          </p:nvSpPr>
          <p:spPr>
            <a:xfrm>
              <a:off x="8609870" y="470310"/>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4" name="Rectangle 13"/>
            <p:cNvSpPr/>
            <p:nvPr userDrawn="1"/>
          </p:nvSpPr>
          <p:spPr>
            <a:xfrm>
              <a:off x="9748239" y="470310"/>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5" name="Rectangle 14"/>
            <p:cNvSpPr/>
            <p:nvPr userDrawn="1"/>
          </p:nvSpPr>
          <p:spPr>
            <a:xfrm>
              <a:off x="10668414" y="470310"/>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48608" name="Text Placeholder 2"/>
          <p:cNvSpPr>
            <a:spLocks noGrp="1"/>
          </p:cNvSpPr>
          <p:nvPr>
            <p:ph type="body" idx="1"/>
          </p:nvPr>
        </p:nvSpPr>
        <p:spPr>
          <a:xfrm>
            <a:off x="831850" y="1687595"/>
            <a:ext cx="10515600" cy="440205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48609" name="Rectangle 7"/>
          <p:cNvSpPr/>
          <p:nvPr userDrawn="1"/>
        </p:nvSpPr>
        <p:spPr>
          <a:xfrm>
            <a:off x="-39753" y="6303003"/>
            <a:ext cx="12235732" cy="72401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23"/>
          <p:cNvGrpSpPr/>
          <p:nvPr userDrawn="1"/>
        </p:nvGrpSpPr>
        <p:grpSpPr>
          <a:xfrm>
            <a:off x="679568" y="6365200"/>
            <a:ext cx="10820163" cy="487908"/>
            <a:chOff x="528814" y="6238068"/>
            <a:chExt cx="10820163" cy="487908"/>
          </a:xfrm>
        </p:grpSpPr>
        <p:pic>
          <p:nvPicPr>
            <p:cNvPr id="2097157" name="Picture 8"/>
            <p:cNvPicPr>
              <a:picLocks noChangeAspect="1"/>
            </p:cNvPicPr>
            <p:nvPr userDrawn="1"/>
          </p:nvPicPr>
          <p:blipFill>
            <a:blip r:embed="rId2" cstate="print"/>
            <a:stretch>
              <a:fillRect/>
            </a:stretch>
          </p:blipFill>
          <p:spPr>
            <a:xfrm>
              <a:off x="528814" y="6238068"/>
              <a:ext cx="1925885" cy="487908"/>
            </a:xfrm>
            <a:prstGeom prst="rect">
              <a:avLst/>
            </a:prstGeom>
          </p:spPr>
        </p:pic>
        <p:cxnSp>
          <p:nvCxnSpPr>
            <p:cNvPr id="3145732" name="Straight Connector 10"/>
            <p:cNvCxnSpPr>
              <a:cxnSpLocks/>
            </p:cNvCxnSpPr>
            <p:nvPr userDrawn="1"/>
          </p:nvCxnSpPr>
          <p:spPr>
            <a:xfrm>
              <a:off x="901337" y="6598143"/>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0" name="Group 22"/>
            <p:cNvGrpSpPr/>
            <p:nvPr userDrawn="1"/>
          </p:nvGrpSpPr>
          <p:grpSpPr>
            <a:xfrm>
              <a:off x="7802880" y="6286832"/>
              <a:ext cx="3546097" cy="230832"/>
              <a:chOff x="7802880" y="6286832"/>
              <a:chExt cx="3546097" cy="230832"/>
            </a:xfrm>
          </p:grpSpPr>
          <p:sp>
            <p:nvSpPr>
              <p:cNvPr id="1048610" name="TextBox 9"/>
              <p:cNvSpPr txBox="1"/>
              <p:nvPr userDrawn="1"/>
            </p:nvSpPr>
            <p:spPr>
              <a:xfrm>
                <a:off x="7802880" y="6286832"/>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sp>
            <p:nvSpPr>
              <p:cNvPr id="1048611" name="Rectangle 11"/>
              <p:cNvSpPr/>
              <p:nvPr userDrawn="1"/>
            </p:nvSpPr>
            <p:spPr>
              <a:xfrm>
                <a:off x="8609870"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2" name="Rectangle 12"/>
              <p:cNvSpPr/>
              <p:nvPr userDrawn="1"/>
            </p:nvSpPr>
            <p:spPr>
              <a:xfrm>
                <a:off x="9748239"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3" name="Rectangle 13"/>
              <p:cNvSpPr/>
              <p:nvPr userDrawn="1"/>
            </p:nvSpPr>
            <p:spPr>
              <a:xfrm>
                <a:off x="10668414"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1" name="Group 26"/>
          <p:cNvGrpSpPr/>
          <p:nvPr userDrawn="1"/>
        </p:nvGrpSpPr>
        <p:grpSpPr>
          <a:xfrm>
            <a:off x="0" y="149580"/>
            <a:ext cx="12414000" cy="77361"/>
            <a:chOff x="0" y="149580"/>
            <a:chExt cx="12414000" cy="77361"/>
          </a:xfrm>
        </p:grpSpPr>
        <p:sp>
          <p:nvSpPr>
            <p:cNvPr id="1048614" name="Rectangle 19"/>
            <p:cNvSpPr/>
            <p:nvPr userDrawn="1"/>
          </p:nvSpPr>
          <p:spPr>
            <a:xfrm>
              <a:off x="0" y="149580"/>
              <a:ext cx="4076822" cy="773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5" name="Rectangle 20"/>
            <p:cNvSpPr/>
            <p:nvPr userDrawn="1"/>
          </p:nvSpPr>
          <p:spPr>
            <a:xfrm>
              <a:off x="4166144" y="149580"/>
              <a:ext cx="4076822" cy="773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6" name="Rectangle 21"/>
            <p:cNvSpPr/>
            <p:nvPr userDrawn="1"/>
          </p:nvSpPr>
          <p:spPr>
            <a:xfrm>
              <a:off x="8337178" y="149580"/>
              <a:ext cx="4076822" cy="773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617" name="Rectangle 24"/>
          <p:cNvSpPr/>
          <p:nvPr userDrawn="1"/>
        </p:nvSpPr>
        <p:spPr>
          <a:xfrm>
            <a:off x="-39753" y="270922"/>
            <a:ext cx="12235732" cy="105659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8" name="Title 1"/>
          <p:cNvSpPr>
            <a:spLocks noGrp="1"/>
          </p:cNvSpPr>
          <p:nvPr>
            <p:ph type="title" hasCustomPrompt="1"/>
          </p:nvPr>
        </p:nvSpPr>
        <p:spPr>
          <a:xfrm>
            <a:off x="837317" y="400967"/>
            <a:ext cx="10515600" cy="754833"/>
          </a:xfrm>
        </p:spPr>
        <p:txBody>
          <a:bodyPr anchor="b">
            <a:normAutofit/>
          </a:bodyPr>
          <a:lstStyle>
            <a:lvl1pPr>
              <a:defRPr sz="4000">
                <a:solidFill>
                  <a:schemeClr val="bg1"/>
                </a:solidFill>
              </a:defRPr>
            </a:lvl1pPr>
          </a:lstStyle>
          <a:p>
            <a:r>
              <a:rPr lang="en-US" dirty="0"/>
              <a:t>CLICK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1048622" name="Content Placeholder 2"/>
          <p:cNvSpPr>
            <a:spLocks noGrp="1"/>
          </p:cNvSpPr>
          <p:nvPr>
            <p:ph sz="half" idx="1"/>
          </p:nvPr>
        </p:nvSpPr>
        <p:spPr>
          <a:xfrm>
            <a:off x="838200" y="1566272"/>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23" name="Date Placeholder 4"/>
          <p:cNvSpPr>
            <a:spLocks noGrp="1"/>
          </p:cNvSpPr>
          <p:nvPr>
            <p:ph type="dt" sz="half" idx="10"/>
          </p:nvPr>
        </p:nvSpPr>
        <p:spPr/>
        <p:txBody>
          <a:bodyPr/>
          <a:lstStyle/>
          <a:p>
            <a:fld id="{9C773782-C005-4104-B8A4-58926509A542}" type="datetime1">
              <a:rPr lang="en-US" smtClean="0"/>
              <a:t>6/6/2025</a:t>
            </a:fld>
            <a:endParaRPr lang="en-US"/>
          </a:p>
        </p:txBody>
      </p:sp>
      <p:sp>
        <p:nvSpPr>
          <p:cNvPr id="1048624" name="Footer Placeholder 5"/>
          <p:cNvSpPr>
            <a:spLocks noGrp="1"/>
          </p:cNvSpPr>
          <p:nvPr>
            <p:ph type="ftr" sz="quarter" idx="11"/>
          </p:nvPr>
        </p:nvSpPr>
        <p:spPr/>
        <p:txBody>
          <a:bodyPr/>
          <a:lstStyle/>
          <a:p>
            <a:endParaRPr lang="en-US"/>
          </a:p>
        </p:txBody>
      </p:sp>
      <p:sp>
        <p:nvSpPr>
          <p:cNvPr id="1048625" name="Slide Number Placeholder 6"/>
          <p:cNvSpPr>
            <a:spLocks noGrp="1"/>
          </p:cNvSpPr>
          <p:nvPr>
            <p:ph type="sldNum" sz="quarter" idx="12"/>
          </p:nvPr>
        </p:nvSpPr>
        <p:spPr/>
        <p:txBody>
          <a:bodyPr/>
          <a:lstStyle/>
          <a:p>
            <a:fld id="{C6A76395-65C6-40C6-B0F2-3F72B3156A66}" type="slidenum">
              <a:rPr lang="en-US" smtClean="0"/>
              <a:t>‹#›</a:t>
            </a:fld>
            <a:endParaRPr lang="en-US"/>
          </a:p>
        </p:txBody>
      </p:sp>
      <p:sp>
        <p:nvSpPr>
          <p:cNvPr id="1048626" name="Rectangle 9"/>
          <p:cNvSpPr/>
          <p:nvPr userDrawn="1"/>
        </p:nvSpPr>
        <p:spPr>
          <a:xfrm>
            <a:off x="0" y="149580"/>
            <a:ext cx="1897258" cy="77361"/>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27" name="Rectangle 10"/>
          <p:cNvSpPr/>
          <p:nvPr userDrawn="1"/>
        </p:nvSpPr>
        <p:spPr>
          <a:xfrm>
            <a:off x="1897258" y="149580"/>
            <a:ext cx="6345708" cy="77361"/>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28" name="Rectangle 11"/>
          <p:cNvSpPr/>
          <p:nvPr userDrawn="1"/>
        </p:nvSpPr>
        <p:spPr>
          <a:xfrm>
            <a:off x="8242966" y="149580"/>
            <a:ext cx="1874112" cy="7736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29" name="Title 1"/>
          <p:cNvSpPr>
            <a:spLocks noGrp="1"/>
          </p:cNvSpPr>
          <p:nvPr userDrawn="1">
            <p:ph type="title" hasCustomPrompt="1"/>
          </p:nvPr>
        </p:nvSpPr>
        <p:spPr>
          <a:xfrm>
            <a:off x="837317" y="-1696937"/>
            <a:ext cx="10515600" cy="2852737"/>
          </a:xfrm>
        </p:spPr>
        <p:txBody>
          <a:bodyPr anchor="b">
            <a:normAutofit/>
          </a:bodyPr>
          <a:lstStyle>
            <a:lvl1pPr>
              <a:defRPr sz="4000" b="1">
                <a:solidFill>
                  <a:srgbClr val="0A688E"/>
                </a:solidFill>
              </a:defRPr>
            </a:lvl1pPr>
          </a:lstStyle>
          <a:p>
            <a:r>
              <a:rPr lang="en-US" dirty="0"/>
              <a:t>CLICK TO ADD TITLE</a:t>
            </a:r>
          </a:p>
        </p:txBody>
      </p:sp>
      <p:sp>
        <p:nvSpPr>
          <p:cNvPr id="1048630" name="Rectangle 15"/>
          <p:cNvSpPr/>
          <p:nvPr userDrawn="1"/>
        </p:nvSpPr>
        <p:spPr>
          <a:xfrm>
            <a:off x="-39753" y="6303003"/>
            <a:ext cx="12235732" cy="72401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16"/>
          <p:cNvGrpSpPr/>
          <p:nvPr userDrawn="1"/>
        </p:nvGrpSpPr>
        <p:grpSpPr>
          <a:xfrm>
            <a:off x="679568" y="6365200"/>
            <a:ext cx="10820163" cy="487908"/>
            <a:chOff x="528814" y="6238068"/>
            <a:chExt cx="10820163" cy="487908"/>
          </a:xfrm>
        </p:grpSpPr>
        <p:pic>
          <p:nvPicPr>
            <p:cNvPr id="2097158" name="Picture 17"/>
            <p:cNvPicPr>
              <a:picLocks noChangeAspect="1"/>
            </p:cNvPicPr>
            <p:nvPr userDrawn="1"/>
          </p:nvPicPr>
          <p:blipFill>
            <a:blip r:embed="rId2" cstate="print"/>
            <a:stretch>
              <a:fillRect/>
            </a:stretch>
          </p:blipFill>
          <p:spPr>
            <a:xfrm>
              <a:off x="528814" y="6238068"/>
              <a:ext cx="1925885" cy="487908"/>
            </a:xfrm>
            <a:prstGeom prst="rect">
              <a:avLst/>
            </a:prstGeom>
          </p:spPr>
        </p:pic>
        <p:cxnSp>
          <p:nvCxnSpPr>
            <p:cNvPr id="3145733" name="Straight Connector 18"/>
            <p:cNvCxnSpPr>
              <a:cxnSpLocks/>
            </p:cNvCxnSpPr>
            <p:nvPr userDrawn="1"/>
          </p:nvCxnSpPr>
          <p:spPr>
            <a:xfrm>
              <a:off x="901337" y="6598143"/>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5" name="Group 19"/>
            <p:cNvGrpSpPr/>
            <p:nvPr userDrawn="1"/>
          </p:nvGrpSpPr>
          <p:grpSpPr>
            <a:xfrm>
              <a:off x="7802880" y="6286832"/>
              <a:ext cx="3546097" cy="230832"/>
              <a:chOff x="7802880" y="6286832"/>
              <a:chExt cx="3546097" cy="230832"/>
            </a:xfrm>
          </p:grpSpPr>
          <p:sp>
            <p:nvSpPr>
              <p:cNvPr id="1048631" name="TextBox 20"/>
              <p:cNvSpPr txBox="1"/>
              <p:nvPr userDrawn="1"/>
            </p:nvSpPr>
            <p:spPr>
              <a:xfrm>
                <a:off x="7802880" y="6286832"/>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sp>
            <p:nvSpPr>
              <p:cNvPr id="1048632" name="Rectangle 21"/>
              <p:cNvSpPr/>
              <p:nvPr userDrawn="1"/>
            </p:nvSpPr>
            <p:spPr>
              <a:xfrm>
                <a:off x="8609870"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3" name="Rectangle 22"/>
              <p:cNvSpPr/>
              <p:nvPr userDrawn="1"/>
            </p:nvSpPr>
            <p:spPr>
              <a:xfrm>
                <a:off x="9748239"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4" name="Rectangle 23"/>
              <p:cNvSpPr/>
              <p:nvPr userDrawn="1"/>
            </p:nvSpPr>
            <p:spPr>
              <a:xfrm>
                <a:off x="10668414"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48635" name="Content Placeholder 2"/>
          <p:cNvSpPr>
            <a:spLocks noGrp="1"/>
          </p:cNvSpPr>
          <p:nvPr userDrawn="1">
            <p:ph sz="half" idx="13"/>
          </p:nvPr>
        </p:nvSpPr>
        <p:spPr>
          <a:xfrm>
            <a:off x="6441956" y="1566272"/>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36" name="Rectangle 25"/>
          <p:cNvSpPr/>
          <p:nvPr userDrawn="1"/>
        </p:nvSpPr>
        <p:spPr>
          <a:xfrm>
            <a:off x="10117078" y="149580"/>
            <a:ext cx="2073156" cy="7736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1048736" name="Date Placeholder 6"/>
          <p:cNvSpPr>
            <a:spLocks noGrp="1"/>
          </p:cNvSpPr>
          <p:nvPr>
            <p:ph type="dt" sz="half" idx="10"/>
          </p:nvPr>
        </p:nvSpPr>
        <p:spPr/>
        <p:txBody>
          <a:bodyPr/>
          <a:lstStyle/>
          <a:p>
            <a:fld id="{86A8C806-0AE7-4246-A868-8820E7052B19}" type="datetime1">
              <a:rPr lang="en-US" smtClean="0"/>
              <a:t>6/6/2025</a:t>
            </a:fld>
            <a:endParaRPr lang="en-US"/>
          </a:p>
        </p:txBody>
      </p:sp>
      <p:sp>
        <p:nvSpPr>
          <p:cNvPr id="1048737" name="Footer Placeholder 7"/>
          <p:cNvSpPr>
            <a:spLocks noGrp="1"/>
          </p:cNvSpPr>
          <p:nvPr>
            <p:ph type="ftr" sz="quarter" idx="11"/>
          </p:nvPr>
        </p:nvSpPr>
        <p:spPr/>
        <p:txBody>
          <a:bodyPr/>
          <a:lstStyle/>
          <a:p>
            <a:endParaRPr lang="en-US"/>
          </a:p>
        </p:txBody>
      </p:sp>
      <p:sp>
        <p:nvSpPr>
          <p:cNvPr id="1048738" name="Slide Number Placeholder 8"/>
          <p:cNvSpPr>
            <a:spLocks noGrp="1"/>
          </p:cNvSpPr>
          <p:nvPr>
            <p:ph type="sldNum" sz="quarter" idx="12"/>
          </p:nvPr>
        </p:nvSpPr>
        <p:spPr/>
        <p:txBody>
          <a:bodyPr/>
          <a:lstStyle/>
          <a:p>
            <a:fld id="{C6A76395-65C6-40C6-B0F2-3F72B3156A66}" type="slidenum">
              <a:rPr lang="en-US" smtClean="0"/>
              <a:t>‹#›</a:t>
            </a:fld>
            <a:endParaRPr lang="en-US"/>
          </a:p>
        </p:txBody>
      </p:sp>
      <p:grpSp>
        <p:nvGrpSpPr>
          <p:cNvPr id="101" name="Group 22"/>
          <p:cNvGrpSpPr/>
          <p:nvPr userDrawn="1"/>
        </p:nvGrpSpPr>
        <p:grpSpPr>
          <a:xfrm>
            <a:off x="1505874" y="802630"/>
            <a:ext cx="9144477" cy="77100"/>
            <a:chOff x="1457173" y="851529"/>
            <a:chExt cx="9144477" cy="77100"/>
          </a:xfrm>
        </p:grpSpPr>
        <p:sp>
          <p:nvSpPr>
            <p:cNvPr id="1048739" name="Google Shape;26;p4"/>
            <p:cNvSpPr/>
            <p:nvPr userDrawn="1"/>
          </p:nvSpPr>
          <p:spPr>
            <a:xfrm>
              <a:off x="7180456" y="851529"/>
              <a:ext cx="17103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0" name="Google Shape;27;p4"/>
            <p:cNvSpPr/>
            <p:nvPr userDrawn="1"/>
          </p:nvSpPr>
          <p:spPr>
            <a:xfrm>
              <a:off x="8891350" y="851529"/>
              <a:ext cx="1710300" cy="77100"/>
            </a:xfrm>
            <a:prstGeom prst="rect">
              <a:avLst/>
            </a:prstGeom>
            <a:solidFill>
              <a:srgbClr val="6505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1" name="Google Shape;28;p4"/>
            <p:cNvSpPr/>
            <p:nvPr userDrawn="1"/>
          </p:nvSpPr>
          <p:spPr>
            <a:xfrm>
              <a:off x="1457173" y="851529"/>
              <a:ext cx="17103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2" name="Google Shape;29;p4"/>
            <p:cNvSpPr/>
            <p:nvPr userDrawn="1"/>
          </p:nvSpPr>
          <p:spPr>
            <a:xfrm>
              <a:off x="3167598" y="851529"/>
              <a:ext cx="17103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743" name="Rectangle 13"/>
          <p:cNvSpPr/>
          <p:nvPr userDrawn="1"/>
        </p:nvSpPr>
        <p:spPr>
          <a:xfrm>
            <a:off x="-1" y="6303003"/>
            <a:ext cx="12195979" cy="55499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4"/>
          <p:cNvGrpSpPr/>
          <p:nvPr userDrawn="1"/>
        </p:nvGrpSpPr>
        <p:grpSpPr>
          <a:xfrm>
            <a:off x="679568" y="6365200"/>
            <a:ext cx="10820163" cy="487908"/>
            <a:chOff x="528814" y="6238068"/>
            <a:chExt cx="10820163" cy="487908"/>
          </a:xfrm>
        </p:grpSpPr>
        <p:pic>
          <p:nvPicPr>
            <p:cNvPr id="2097177" name="Picture 15"/>
            <p:cNvPicPr>
              <a:picLocks noChangeAspect="1"/>
            </p:cNvPicPr>
            <p:nvPr userDrawn="1"/>
          </p:nvPicPr>
          <p:blipFill>
            <a:blip r:embed="rId2" cstate="print"/>
            <a:stretch>
              <a:fillRect/>
            </a:stretch>
          </p:blipFill>
          <p:spPr>
            <a:xfrm>
              <a:off x="528814" y="6238068"/>
              <a:ext cx="1925885" cy="487908"/>
            </a:xfrm>
            <a:prstGeom prst="rect">
              <a:avLst/>
            </a:prstGeom>
          </p:spPr>
        </p:pic>
        <p:cxnSp>
          <p:nvCxnSpPr>
            <p:cNvPr id="3145735" name="Straight Connector 16"/>
            <p:cNvCxnSpPr>
              <a:cxnSpLocks/>
            </p:cNvCxnSpPr>
            <p:nvPr userDrawn="1"/>
          </p:nvCxnSpPr>
          <p:spPr>
            <a:xfrm>
              <a:off x="901337" y="6598143"/>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3" name="Group 17"/>
            <p:cNvGrpSpPr/>
            <p:nvPr userDrawn="1"/>
          </p:nvGrpSpPr>
          <p:grpSpPr>
            <a:xfrm>
              <a:off x="7802880" y="6286832"/>
              <a:ext cx="3546097" cy="230832"/>
              <a:chOff x="7802880" y="6286832"/>
              <a:chExt cx="3546097" cy="230832"/>
            </a:xfrm>
          </p:grpSpPr>
          <p:sp>
            <p:nvSpPr>
              <p:cNvPr id="1048744" name="TextBox 18"/>
              <p:cNvSpPr txBox="1"/>
              <p:nvPr userDrawn="1"/>
            </p:nvSpPr>
            <p:spPr>
              <a:xfrm>
                <a:off x="7802880" y="6286832"/>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sp>
            <p:nvSpPr>
              <p:cNvPr id="1048745" name="Rectangle 19"/>
              <p:cNvSpPr/>
              <p:nvPr userDrawn="1"/>
            </p:nvSpPr>
            <p:spPr>
              <a:xfrm>
                <a:off x="8609870"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46" name="Rectangle 20"/>
              <p:cNvSpPr/>
              <p:nvPr userDrawn="1"/>
            </p:nvSpPr>
            <p:spPr>
              <a:xfrm>
                <a:off x="9748239"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47" name="Rectangle 21"/>
              <p:cNvSpPr/>
              <p:nvPr userDrawn="1"/>
            </p:nvSpPr>
            <p:spPr>
              <a:xfrm>
                <a:off x="10668414"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097178" name="Picture 23"/>
          <p:cNvPicPr>
            <a:picLocks noChangeAspect="1"/>
          </p:cNvPicPr>
          <p:nvPr userDrawn="1"/>
        </p:nvPicPr>
        <p:blipFill>
          <a:blip r:embed="rId3" cstate="print"/>
          <a:stretch>
            <a:fillRect/>
          </a:stretch>
        </p:blipFill>
        <p:spPr>
          <a:xfrm>
            <a:off x="3866177" y="-2847804"/>
            <a:ext cx="4423402" cy="4423402"/>
          </a:xfrm>
          <a:prstGeom prst="rect">
            <a:avLst/>
          </a:prstGeom>
          <a:blipFill>
            <a:blip r:embed="rId4">
              <a:alphaModFix amt="0"/>
            </a:blip>
            <a:stretch>
              <a:fillRect/>
            </a:stretch>
          </a:blipFill>
        </p:spPr>
      </p:pic>
      <p:sp>
        <p:nvSpPr>
          <p:cNvPr id="1048748" name="Rectangle 24"/>
          <p:cNvSpPr/>
          <p:nvPr userDrawn="1"/>
        </p:nvSpPr>
        <p:spPr>
          <a:xfrm>
            <a:off x="0" y="-2537827"/>
            <a:ext cx="12195978" cy="2537827"/>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048756" name="Rectangle 5"/>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57" name="Rectangle 6"/>
          <p:cNvSpPr/>
          <p:nvPr userDrawn="1"/>
        </p:nvSpPr>
        <p:spPr>
          <a:xfrm>
            <a:off x="1897258" y="6701970"/>
            <a:ext cx="6345708"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58" name="Rectangle 7"/>
          <p:cNvSpPr/>
          <p:nvPr userDrawn="1"/>
        </p:nvSpPr>
        <p:spPr>
          <a:xfrm>
            <a:off x="8242966" y="6701970"/>
            <a:ext cx="1874112"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59" name="Rectangle 8"/>
          <p:cNvSpPr/>
          <p:nvPr userDrawn="1"/>
        </p:nvSpPr>
        <p:spPr>
          <a:xfrm>
            <a:off x="10117078"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60" name="Content Placeholder 2"/>
          <p:cNvSpPr>
            <a:spLocks noGrp="1"/>
          </p:cNvSpPr>
          <p:nvPr>
            <p:ph idx="1"/>
          </p:nvPr>
        </p:nvSpPr>
        <p:spPr>
          <a:xfrm>
            <a:off x="10518045" y="0"/>
            <a:ext cx="1672189" cy="6858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endParaRPr lang="en-US" dirty="0"/>
          </a:p>
        </p:txBody>
      </p:sp>
      <p:sp>
        <p:nvSpPr>
          <p:cNvPr id="1048761" name="Title 1"/>
          <p:cNvSpPr>
            <a:spLocks noGrp="1"/>
          </p:cNvSpPr>
          <p:nvPr>
            <p:ph type="title"/>
          </p:nvPr>
        </p:nvSpPr>
        <p:spPr>
          <a:xfrm>
            <a:off x="410748" y="673352"/>
            <a:ext cx="9794348" cy="779930"/>
          </a:xfrm>
        </p:spPr>
        <p:txBody>
          <a:bodyPr anchor="b">
            <a:normAutofit/>
          </a:bodyPr>
          <a:lstStyle>
            <a:lvl1pPr>
              <a:defRPr sz="3600" b="1">
                <a:solidFill>
                  <a:srgbClr val="0A688E"/>
                </a:solidFill>
              </a:defRPr>
            </a:lvl1pPr>
          </a:lstStyle>
          <a:p>
            <a:r>
              <a:rPr lang="en-US" dirty="0"/>
              <a:t>Click to edit Master title style</a:t>
            </a:r>
          </a:p>
        </p:txBody>
      </p:sp>
      <p:sp>
        <p:nvSpPr>
          <p:cNvPr id="1048762" name="Text Placeholder 3"/>
          <p:cNvSpPr>
            <a:spLocks noGrp="1"/>
          </p:cNvSpPr>
          <p:nvPr>
            <p:ph type="body" sz="half" idx="2"/>
          </p:nvPr>
        </p:nvSpPr>
        <p:spPr>
          <a:xfrm>
            <a:off x="410748" y="1662545"/>
            <a:ext cx="9794348" cy="4611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2097179" name="Picture 12"/>
          <p:cNvPicPr>
            <a:picLocks noChangeAspect="1"/>
          </p:cNvPicPr>
          <p:nvPr userDrawn="1"/>
        </p:nvPicPr>
        <p:blipFill>
          <a:blip r:embed="rId2" cstate="print"/>
          <a:stretch>
            <a:fillRect/>
          </a:stretch>
        </p:blipFill>
        <p:spPr>
          <a:xfrm>
            <a:off x="238050" y="5979818"/>
            <a:ext cx="722152" cy="722152"/>
          </a:xfrm>
          <a:prstGeom prst="rect">
            <a:avLst/>
          </a:prstGeom>
          <a:blipFill>
            <a:blip r:embed="rId3">
              <a:alphaModFix amt="0"/>
            </a:blip>
            <a:stretch>
              <a:fillRect/>
            </a:stretch>
          </a:blip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1048782" name="Rectangle 4"/>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83" name="Rectangle 5"/>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84" name="Rectangle 6"/>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85" name="Rectangle 7"/>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86" name="Content Placeholder 2"/>
          <p:cNvSpPr>
            <a:spLocks noGrp="1"/>
          </p:cNvSpPr>
          <p:nvPr>
            <p:ph sz="half" idx="13"/>
          </p:nvPr>
        </p:nvSpPr>
        <p:spPr>
          <a:xfrm>
            <a:off x="0" y="0"/>
            <a:ext cx="12192000" cy="6701970"/>
          </a:xfrm>
        </p:spPr>
        <p:txBody>
          <a:bodyPr/>
          <a:lstStyle>
            <a:lvl1pPr marL="0" indent="0">
              <a:buNone/>
            </a:lvl1pPr>
          </a:lstStyle>
          <a:p>
            <a:pPr lvl="0"/>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1048806" name="Rectangle 8"/>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807" name="Rectangle 9"/>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808" name="Rectangle 10"/>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809" name="Rectangle 11"/>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810" name="Picture Placeholder 2"/>
          <p:cNvSpPr>
            <a:spLocks noGrp="1"/>
          </p:cNvSpPr>
          <p:nvPr>
            <p:ph type="pic" idx="1"/>
          </p:nvPr>
        </p:nvSpPr>
        <p:spPr>
          <a:xfrm>
            <a:off x="6038952" y="0"/>
            <a:ext cx="6153048" cy="67019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811" name="Text Placeholder 3"/>
          <p:cNvSpPr>
            <a:spLocks noGrp="1"/>
          </p:cNvSpPr>
          <p:nvPr>
            <p:ph type="body" sz="half" idx="2"/>
          </p:nvPr>
        </p:nvSpPr>
        <p:spPr>
          <a:xfrm>
            <a:off x="839788" y="1445190"/>
            <a:ext cx="447234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048777" name="Rectangle 7"/>
          <p:cNvSpPr/>
          <p:nvPr userDrawn="1"/>
        </p:nvSpPr>
        <p:spPr>
          <a:xfrm>
            <a:off x="-1" y="-1"/>
            <a:ext cx="12195979" cy="5111931"/>
          </a:xfrm>
          <a:prstGeom prst="rect">
            <a:avLst/>
          </a:prstGeom>
          <a:solidFill>
            <a:srgbClr val="0E8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2"/>
          <p:cNvGrpSpPr/>
          <p:nvPr userDrawn="1"/>
        </p:nvGrpSpPr>
        <p:grpSpPr>
          <a:xfrm>
            <a:off x="0" y="4958297"/>
            <a:ext cx="12195979" cy="153634"/>
            <a:chOff x="0" y="6701970"/>
            <a:chExt cx="12918820" cy="153590"/>
          </a:xfrm>
        </p:grpSpPr>
        <p:sp>
          <p:nvSpPr>
            <p:cNvPr id="1048778" name="Rectangle 8"/>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79" name="Rectangle 9"/>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80" name="Rectangle 10"/>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81" name="Rectangle 11"/>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97181" name="Picture 24"/>
          <p:cNvPicPr>
            <a:picLocks noChangeAspect="1"/>
          </p:cNvPicPr>
          <p:nvPr userDrawn="1"/>
        </p:nvPicPr>
        <p:blipFill>
          <a:blip r:embed="rId2" cstate="print"/>
          <a:stretch>
            <a:fillRect/>
          </a:stretch>
        </p:blipFill>
        <p:spPr>
          <a:xfrm>
            <a:off x="5663564" y="5569074"/>
            <a:ext cx="856176" cy="856176"/>
          </a:xfrm>
          <a:prstGeom prst="rect">
            <a:avLst/>
          </a:prstGeom>
          <a:blipFill>
            <a:blip r:embed="rId3">
              <a:alphaModFix amt="0"/>
            </a:blip>
            <a:stretch>
              <a:fillRect/>
            </a:stretch>
          </a:blip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417BC-0315-46B0-B388-4D63D3112F6B}" type="datetime1">
              <a:rPr lang="en-US" smtClean="0"/>
              <a:t>6/6/2025</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A76395-65C6-40C6-B0F2-3F72B3156A66}" type="slidenum">
              <a:rPr lang="en-US" smtClean="0"/>
              <a:t>‹#›</a:t>
            </a:fld>
            <a:endParaRPr lang="en-US"/>
          </a:p>
        </p:txBody>
      </p:sp>
      <p:sp>
        <p:nvSpPr>
          <p:cNvPr id="1048581" name="Rectangle 6"/>
          <p:cNvSpPr/>
          <p:nvPr userDrawn="1"/>
        </p:nvSpPr>
        <p:spPr>
          <a:xfrm>
            <a:off x="-39753" y="-51683"/>
            <a:ext cx="12235732" cy="690968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Picture 9"/>
          <p:cNvPicPr>
            <a:picLocks noChangeAspect="1"/>
          </p:cNvPicPr>
          <p:nvPr userDrawn="1"/>
        </p:nvPicPr>
        <p:blipFill>
          <a:blip r:embed="rId15" cstate="print"/>
          <a:stretch>
            <a:fillRect/>
          </a:stretch>
        </p:blipFill>
        <p:spPr>
          <a:xfrm>
            <a:off x="440890" y="483244"/>
            <a:ext cx="2684166" cy="680012"/>
          </a:xfrm>
          <a:prstGeom prst="rect">
            <a:avLst/>
          </a:prstGeom>
        </p:spPr>
      </p:pic>
      <p:sp>
        <p:nvSpPr>
          <p:cNvPr id="1048582" name="Rectangle 10"/>
          <p:cNvSpPr/>
          <p:nvPr userDrawn="1"/>
        </p:nvSpPr>
        <p:spPr>
          <a:xfrm>
            <a:off x="7180729" y="269109"/>
            <a:ext cx="6320118" cy="6333565"/>
          </a:xfrm>
          <a:prstGeom prst="rect">
            <a:avLst/>
          </a:prstGeom>
          <a:blipFill dpi="0" rotWithShape="1">
            <a:blip r:embed="rId16">
              <a:alphaModFix amt="6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extBox 3"/>
          <p:cNvSpPr txBox="1"/>
          <p:nvPr/>
        </p:nvSpPr>
        <p:spPr>
          <a:xfrm>
            <a:off x="115748" y="1094236"/>
            <a:ext cx="7998309" cy="4368825"/>
          </a:xfrm>
          <a:prstGeom prst="rect">
            <a:avLst/>
          </a:prstGeom>
          <a:noFill/>
        </p:spPr>
        <p:txBody>
          <a:bodyPr wrap="square" rtlCol="0">
            <a:spAutoFit/>
          </a:bodyPr>
          <a:lstStyle/>
          <a:p>
            <a:pPr marL="1270" indent="-1270" algn="just">
              <a:lnSpc>
                <a:spcPct val="115000"/>
              </a:lnSpc>
              <a:spcAft>
                <a:spcPts val="1000"/>
              </a:spcAft>
            </a:pPr>
            <a:r>
              <a:rPr lang="en-US" sz="3200" b="1" dirty="0">
                <a:solidFill>
                  <a:srgbClr val="000000"/>
                </a:solidFill>
                <a:effectLst/>
                <a:latin typeface="Cambria" panose="02040503050406030204" pitchFamily="18" charset="0"/>
                <a:ea typeface="MS Mincho" panose="02020609040205080304" pitchFamily="49" charset="-128"/>
                <a:cs typeface="Times New Roman" panose="02020603050405020304" pitchFamily="18" charset="0"/>
              </a:rPr>
              <a:t>COURSE CODE: </a:t>
            </a:r>
          </a:p>
          <a:p>
            <a:pPr marL="1270" indent="-1270" algn="just">
              <a:lnSpc>
                <a:spcPct val="115000"/>
              </a:lnSpc>
              <a:spcAft>
                <a:spcPts val="1000"/>
              </a:spcAft>
            </a:pPr>
            <a:r>
              <a:rPr lang="en-US" sz="4800" b="1" dirty="0">
                <a:solidFill>
                  <a:srgbClr val="000000"/>
                </a:solidFill>
                <a:effectLst/>
                <a:latin typeface="Cambria" panose="02040503050406030204" pitchFamily="18" charset="0"/>
                <a:ea typeface="MS Mincho" panose="02020609040205080304" pitchFamily="49" charset="-128"/>
                <a:cs typeface="Times New Roman" panose="02020603050405020304" pitchFamily="18" charset="0"/>
              </a:rPr>
              <a:t>INFT 352</a:t>
            </a:r>
            <a:endParaRPr lang="en-GH" sz="4800" dirty="0">
              <a:effectLst/>
              <a:latin typeface="Cambria" panose="02040503050406030204" pitchFamily="18" charset="0"/>
              <a:ea typeface="MS Mincho" panose="02020609040205080304" pitchFamily="49" charset="-128"/>
              <a:cs typeface="Times New Roman" panose="02020603050405020304" pitchFamily="18" charset="0"/>
            </a:endParaRPr>
          </a:p>
          <a:p>
            <a:pPr marL="1270" indent="-1270" algn="just">
              <a:lnSpc>
                <a:spcPct val="115000"/>
              </a:lnSpc>
              <a:spcAft>
                <a:spcPts val="1000"/>
              </a:spcAft>
            </a:pPr>
            <a:r>
              <a:rPr lang="en-US" sz="4000" b="1" dirty="0">
                <a:solidFill>
                  <a:srgbClr val="000000"/>
                </a:solidFill>
                <a:effectLst/>
                <a:latin typeface="Cambria" panose="02040503050406030204" pitchFamily="18" charset="0"/>
                <a:ea typeface="MS Mincho" panose="02020609040205080304" pitchFamily="49" charset="-128"/>
                <a:cs typeface="Times New Roman" panose="02020603050405020304" pitchFamily="18" charset="0"/>
              </a:rPr>
              <a:t>TITLE: </a:t>
            </a:r>
            <a:endParaRPr lang="en-US" sz="4800" b="1" dirty="0">
              <a:solidFill>
                <a:srgbClr val="000000"/>
              </a:solidFill>
              <a:effectLst/>
              <a:latin typeface="Cambria" panose="02040503050406030204" pitchFamily="18" charset="0"/>
              <a:ea typeface="MS Mincho" panose="02020609040205080304" pitchFamily="49" charset="-128"/>
              <a:cs typeface="Times New Roman" panose="02020603050405020304" pitchFamily="18" charset="0"/>
            </a:endParaRPr>
          </a:p>
          <a:p>
            <a:pPr marL="1270" indent="-1270" algn="just">
              <a:lnSpc>
                <a:spcPct val="115000"/>
              </a:lnSpc>
              <a:spcAft>
                <a:spcPts val="1000"/>
              </a:spcAft>
            </a:pPr>
            <a:r>
              <a:rPr lang="en-US" sz="4800" b="1" dirty="0">
                <a:solidFill>
                  <a:srgbClr val="000000"/>
                </a:solidFill>
                <a:effectLst/>
                <a:latin typeface="Cambria" panose="02040503050406030204" pitchFamily="18" charset="0"/>
                <a:ea typeface="MS Mincho" panose="02020609040205080304" pitchFamily="49" charset="-128"/>
                <a:cs typeface="Times New Roman" panose="02020603050405020304" pitchFamily="18" charset="0"/>
              </a:rPr>
              <a:t>Advanced Web Engineering and Application With PHP</a:t>
            </a:r>
            <a:endParaRPr lang="en-GH" sz="4800" dirty="0">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1048591" name="Slide Number Placeholder 1"/>
          <p:cNvSpPr>
            <a:spLocks noGrp="1"/>
          </p:cNvSpPr>
          <p:nvPr>
            <p:ph type="sldNum" sz="quarter" idx="12"/>
          </p:nvPr>
        </p:nvSpPr>
        <p:spPr>
          <a:xfrm>
            <a:off x="11480711" y="6413080"/>
            <a:ext cx="540798" cy="365125"/>
          </a:xfrm>
        </p:spPr>
        <p:txBody>
          <a:bodyPr/>
          <a:lstStyle/>
          <a:p>
            <a:fld id="{C6A76395-65C6-40C6-B0F2-3F72B3156A66}" type="slidenum">
              <a:rPr lang="en-US" sz="1600" b="1" smtClean="0">
                <a:solidFill>
                  <a:schemeClr val="bg1"/>
                </a:solidFill>
              </a:rPr>
              <a:t>1</a:t>
            </a:fld>
            <a:endParaRPr lang="en-US" sz="1600" b="1" dirty="0">
              <a:solidFill>
                <a:schemeClr val="bg1"/>
              </a:solidFill>
            </a:endParaRPr>
          </a:p>
        </p:txBody>
      </p:sp>
      <p:sp>
        <p:nvSpPr>
          <p:cNvPr id="1048592" name="TextBox 6"/>
          <p:cNvSpPr txBox="1"/>
          <p:nvPr/>
        </p:nvSpPr>
        <p:spPr>
          <a:xfrm>
            <a:off x="0" y="5626326"/>
            <a:ext cx="7500395" cy="786754"/>
          </a:xfrm>
          <a:prstGeom prst="rect">
            <a:avLst/>
          </a:prstGeom>
          <a:noFill/>
        </p:spPr>
        <p:txBody>
          <a:bodyPr wrap="square" rtlCol="0">
            <a:spAutoFit/>
          </a:bodyPr>
          <a:lstStyle/>
          <a:p>
            <a:pPr>
              <a:lnSpc>
                <a:spcPct val="150000"/>
              </a:lnSpc>
            </a:pPr>
            <a:r>
              <a:rPr lang="en-GB" sz="1600" b="1" dirty="0">
                <a:solidFill>
                  <a:schemeClr val="bg1"/>
                </a:solidFill>
                <a:latin typeface="Times New Roman" panose="02020603050405020304" pitchFamily="18" charset="0"/>
                <a:cs typeface="Times New Roman" panose="02020603050405020304" pitchFamily="18" charset="0"/>
              </a:rPr>
              <a:t>LECTURER/ INSTRUCTOR: P.M SARFO</a:t>
            </a:r>
          </a:p>
          <a:p>
            <a:pPr algn="ctr">
              <a:lnSpc>
                <a:spcPct val="150000"/>
              </a:lnSpc>
            </a:pPr>
            <a:endParaRPr lang="en-GB" sz="1600" b="1" dirty="0">
              <a:solidFill>
                <a:schemeClr val="bg1"/>
              </a:solidFill>
              <a:latin typeface="Times New Roman" panose="02020603050405020304" pitchFamily="18" charset="0"/>
              <a:cs typeface="Times New Roman" panose="02020603050405020304" pitchFamily="18" charset="0"/>
            </a:endParaRPr>
          </a:p>
        </p:txBody>
      </p:sp>
      <p:cxnSp>
        <p:nvCxnSpPr>
          <p:cNvPr id="3145728" name="Straight Connector 7"/>
          <p:cNvCxnSpPr>
            <a:cxnSpLocks/>
          </p:cNvCxnSpPr>
          <p:nvPr/>
        </p:nvCxnSpPr>
        <p:spPr>
          <a:xfrm>
            <a:off x="-48212" y="3579351"/>
            <a:ext cx="8357709" cy="34055"/>
          </a:xfrm>
          <a:prstGeom prst="line">
            <a:avLst/>
          </a:prstGeom>
          <a:ln>
            <a:solidFill>
              <a:srgbClr val="E6E6E6"/>
            </a:solidFill>
          </a:ln>
        </p:spPr>
        <p:style>
          <a:lnRef idx="3">
            <a:schemeClr val="accent5"/>
          </a:lnRef>
          <a:fillRef idx="0">
            <a:schemeClr val="accent5"/>
          </a:fillRef>
          <a:effectRef idx="2">
            <a:schemeClr val="accent5"/>
          </a:effectRef>
          <a:fontRef idx="minor">
            <a:schemeClr val="tx1"/>
          </a:fontRef>
        </p:style>
      </p:cxnSp>
      <p:cxnSp>
        <p:nvCxnSpPr>
          <p:cNvPr id="3145729" name="Straight Connector 10"/>
          <p:cNvCxnSpPr>
            <a:cxnSpLocks/>
          </p:cNvCxnSpPr>
          <p:nvPr/>
        </p:nvCxnSpPr>
        <p:spPr>
          <a:xfrm>
            <a:off x="-32880" y="1201356"/>
            <a:ext cx="8295566" cy="33802"/>
          </a:xfrm>
          <a:prstGeom prst="line">
            <a:avLst/>
          </a:prstGeom>
          <a:ln>
            <a:solidFill>
              <a:srgbClr val="E6E6E6"/>
            </a:solidFill>
          </a:ln>
        </p:spPr>
        <p:style>
          <a:lnRef idx="3">
            <a:schemeClr val="accent5"/>
          </a:lnRef>
          <a:fillRef idx="0">
            <a:schemeClr val="accent5"/>
          </a:fillRef>
          <a:effectRef idx="2">
            <a:schemeClr val="accent5"/>
          </a:effectRef>
          <a:fontRef idx="minor">
            <a:schemeClr val="tx1"/>
          </a:fontRef>
        </p:style>
      </p:cxnSp>
      <p:cxnSp>
        <p:nvCxnSpPr>
          <p:cNvPr id="3145730" name="Straight Connector 11"/>
          <p:cNvCxnSpPr>
            <a:cxnSpLocks/>
          </p:cNvCxnSpPr>
          <p:nvPr/>
        </p:nvCxnSpPr>
        <p:spPr>
          <a:xfrm>
            <a:off x="-95026" y="5102861"/>
            <a:ext cx="8422279" cy="34318"/>
          </a:xfrm>
          <a:prstGeom prst="line">
            <a:avLst/>
          </a:prstGeom>
          <a:ln>
            <a:solidFill>
              <a:srgbClr val="E6E6E6"/>
            </a:solidFill>
          </a:ln>
        </p:spPr>
        <p:style>
          <a:lnRef idx="3">
            <a:schemeClr val="accent5"/>
          </a:lnRef>
          <a:fillRef idx="0">
            <a:schemeClr val="accent5"/>
          </a:fillRef>
          <a:effectRef idx="2">
            <a:schemeClr val="accent5"/>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36D05E-B2EA-4AC3-B1B1-AD5EDFFFB6BD}"/>
              </a:ext>
            </a:extLst>
          </p:cNvPr>
          <p:cNvSpPr>
            <a:spLocks noGrp="1"/>
          </p:cNvSpPr>
          <p:nvPr>
            <p:ph type="body" idx="1"/>
          </p:nvPr>
        </p:nvSpPr>
        <p:spPr/>
        <p:txBody>
          <a:bodyPr/>
          <a:lstStyle/>
          <a:p>
            <a:pPr marL="342900" indent="-342900">
              <a:buFont typeface="Arial" panose="020B0604020202020204" pitchFamily="34" charset="0"/>
              <a:buChar char="•"/>
            </a:pPr>
            <a:r>
              <a:rPr lang="en-US" b="0" i="0" dirty="0">
                <a:solidFill>
                  <a:schemeClr val="tx1"/>
                </a:solidFill>
                <a:effectLst/>
                <a:latin typeface="Verdana" panose="020B0604030504040204" pitchFamily="34" charset="0"/>
                <a:ea typeface="Verdana" panose="020B0604030504040204" pitchFamily="34" charset="0"/>
              </a:rPr>
              <a:t>Scripting languages in essence, are a series of commands that are able to be executed without the need for compiling.</a:t>
            </a:r>
          </a:p>
          <a:p>
            <a:pPr marL="342900" indent="-342900">
              <a:buFont typeface="Arial" panose="020B0604020202020204" pitchFamily="34" charset="0"/>
              <a:buChar char="•"/>
            </a:pPr>
            <a:r>
              <a:rPr lang="en-US" b="0" i="0" dirty="0">
                <a:solidFill>
                  <a:schemeClr val="tx1"/>
                </a:solidFill>
                <a:effectLst/>
                <a:latin typeface="Verdana" panose="020B0604030504040204" pitchFamily="34" charset="0"/>
                <a:ea typeface="Verdana" panose="020B0604030504040204" pitchFamily="34" charset="0"/>
              </a:rPr>
              <a:t>All scripting languages are programming languages, but not all programming languages are scripting languages.</a:t>
            </a:r>
          </a:p>
          <a:p>
            <a:pPr marL="342900" indent="-342900">
              <a:buFont typeface="Arial" panose="020B0604020202020204" pitchFamily="34" charset="0"/>
              <a:buChar char="•"/>
            </a:pPr>
            <a:r>
              <a:rPr lang="en-US" b="0" i="0" dirty="0">
                <a:solidFill>
                  <a:schemeClr val="tx1"/>
                </a:solidFill>
                <a:effectLst/>
                <a:latin typeface="Verdana" panose="020B0604030504040204" pitchFamily="34" charset="0"/>
                <a:ea typeface="Verdana" panose="020B0604030504040204" pitchFamily="34" charset="0"/>
              </a:rPr>
              <a:t>JavaScript, Python, and Ruby are all examples of scripting languages. </a:t>
            </a:r>
          </a:p>
          <a:p>
            <a:pPr marL="342900" indent="-342900">
              <a:buFont typeface="Arial" panose="020B0604020202020204" pitchFamily="34" charset="0"/>
              <a:buChar char="•"/>
            </a:pPr>
            <a:endParaRPr lang="en-GH" dirty="0">
              <a:solidFill>
                <a:schemeClr val="tx1"/>
              </a:solidFill>
              <a:latin typeface="Verdana" panose="020B0604030504040204" pitchFamily="34" charset="0"/>
              <a:ea typeface="Verdana" panose="020B0604030504040204" pitchFamily="34" charset="0"/>
            </a:endParaRPr>
          </a:p>
        </p:txBody>
      </p:sp>
      <p:sp>
        <p:nvSpPr>
          <p:cNvPr id="3" name="Title 2">
            <a:extLst>
              <a:ext uri="{FF2B5EF4-FFF2-40B4-BE49-F238E27FC236}">
                <a16:creationId xmlns:a16="http://schemas.microsoft.com/office/drawing/2014/main" id="{6430C9CB-E912-4C84-8456-A9EC5F0847F7}"/>
              </a:ext>
            </a:extLst>
          </p:cNvPr>
          <p:cNvSpPr>
            <a:spLocks noGrp="1"/>
          </p:cNvSpPr>
          <p:nvPr>
            <p:ph type="title"/>
          </p:nvPr>
        </p:nvSpPr>
        <p:spPr/>
        <p:txBody>
          <a:bodyPr/>
          <a:lstStyle/>
          <a:p>
            <a:endParaRPr lang="en-GH"/>
          </a:p>
        </p:txBody>
      </p:sp>
    </p:spTree>
    <p:extLst>
      <p:ext uri="{BB962C8B-B14F-4D97-AF65-F5344CB8AC3E}">
        <p14:creationId xmlns:p14="http://schemas.microsoft.com/office/powerpoint/2010/main" val="413344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217D9-5A48-4E50-ADF4-193819520178}"/>
              </a:ext>
            </a:extLst>
          </p:cNvPr>
          <p:cNvSpPr>
            <a:spLocks noGrp="1"/>
          </p:cNvSpPr>
          <p:nvPr>
            <p:ph type="body" idx="1"/>
          </p:nvPr>
        </p:nvSpPr>
        <p:spPr>
          <a:xfrm>
            <a:off x="340468" y="1687595"/>
            <a:ext cx="11006982" cy="4402056"/>
          </a:xfrm>
        </p:spPr>
        <p:txBody>
          <a:bodyPr/>
          <a:lstStyle/>
          <a:p>
            <a:r>
              <a:rPr lang="en-US" dirty="0">
                <a:solidFill>
                  <a:schemeClr val="tx1"/>
                </a:solidFill>
                <a:latin typeface="Verdana" panose="020B0604030504040204" pitchFamily="34" charset="0"/>
                <a:ea typeface="Verdana" panose="020B0604030504040204" pitchFamily="34" charset="0"/>
              </a:rPr>
              <a:t>Client-side scripting is a type of web programming where the code runs in the </a:t>
            </a:r>
            <a:r>
              <a:rPr lang="en-US" b="1" dirty="0">
                <a:solidFill>
                  <a:schemeClr val="tx1"/>
                </a:solidFill>
                <a:latin typeface="Verdana" panose="020B0604030504040204" pitchFamily="34" charset="0"/>
                <a:ea typeface="Verdana" panose="020B0604030504040204" pitchFamily="34" charset="0"/>
              </a:rPr>
              <a:t>user’s browser</a:t>
            </a:r>
            <a:r>
              <a:rPr lang="en-US" dirty="0">
                <a:solidFill>
                  <a:schemeClr val="tx1"/>
                </a:solidFill>
                <a:latin typeface="Verdana" panose="020B0604030504040204" pitchFamily="34" charset="0"/>
                <a:ea typeface="Verdana" panose="020B0604030504040204" pitchFamily="34" charset="0"/>
              </a:rPr>
              <a:t> after the page is loaded. It is used to create </a:t>
            </a:r>
            <a:r>
              <a:rPr lang="en-US" b="1" dirty="0">
                <a:solidFill>
                  <a:schemeClr val="tx1"/>
                </a:solidFill>
                <a:latin typeface="Verdana" panose="020B0604030504040204" pitchFamily="34" charset="0"/>
                <a:ea typeface="Verdana" panose="020B0604030504040204" pitchFamily="34" charset="0"/>
              </a:rPr>
              <a:t>interactive</a:t>
            </a:r>
            <a:r>
              <a:rPr lang="en-US" dirty="0">
                <a:solidFill>
                  <a:schemeClr val="tx1"/>
                </a:solidFill>
                <a:latin typeface="Verdana" panose="020B0604030504040204" pitchFamily="34" charset="0"/>
                <a:ea typeface="Verdana" panose="020B0604030504040204" pitchFamily="34" charset="0"/>
              </a:rPr>
              <a:t> and </a:t>
            </a:r>
            <a:r>
              <a:rPr lang="en-US" b="1" dirty="0">
                <a:solidFill>
                  <a:schemeClr val="tx1"/>
                </a:solidFill>
                <a:latin typeface="Verdana" panose="020B0604030504040204" pitchFamily="34" charset="0"/>
                <a:ea typeface="Verdana" panose="020B0604030504040204" pitchFamily="34" charset="0"/>
              </a:rPr>
              <a:t>responsive</a:t>
            </a:r>
            <a:r>
              <a:rPr lang="en-US" dirty="0">
                <a:solidFill>
                  <a:schemeClr val="tx1"/>
                </a:solidFill>
                <a:latin typeface="Verdana" panose="020B0604030504040204" pitchFamily="34" charset="0"/>
                <a:ea typeface="Verdana" panose="020B0604030504040204" pitchFamily="34" charset="0"/>
              </a:rPr>
              <a:t> websites without needing to contact the server for every action.</a:t>
            </a:r>
          </a:p>
          <a:p>
            <a:r>
              <a:rPr lang="en-US" b="1" dirty="0">
                <a:solidFill>
                  <a:schemeClr val="tx1"/>
                </a:solidFill>
                <a:latin typeface="Verdana" panose="020B0604030504040204" pitchFamily="34" charset="0"/>
                <a:ea typeface="Verdana" panose="020B0604030504040204" pitchFamily="34" charset="0"/>
              </a:rPr>
              <a:t>Examples of client-side scripting languages:</a:t>
            </a:r>
            <a:endParaRPr lang="en-US" dirty="0">
              <a:solidFill>
                <a:schemeClr val="tx1"/>
              </a:solidFill>
              <a:latin typeface="Verdana" panose="020B0604030504040204" pitchFamily="34" charset="0"/>
              <a:ea typeface="Verdana" panose="020B0604030504040204" pitchFamily="34" charset="0"/>
            </a:endParaRPr>
          </a:p>
          <a:p>
            <a:pPr>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JavaScript</a:t>
            </a:r>
          </a:p>
          <a:p>
            <a:pPr>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HTML</a:t>
            </a:r>
          </a:p>
          <a:p>
            <a:pPr>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CSS</a:t>
            </a:r>
          </a:p>
        </p:txBody>
      </p:sp>
      <p:sp>
        <p:nvSpPr>
          <p:cNvPr id="3" name="Title 2">
            <a:extLst>
              <a:ext uri="{FF2B5EF4-FFF2-40B4-BE49-F238E27FC236}">
                <a16:creationId xmlns:a16="http://schemas.microsoft.com/office/drawing/2014/main" id="{2751553D-A5A6-4FB5-97E8-41EE9E1201E1}"/>
              </a:ext>
            </a:extLst>
          </p:cNvPr>
          <p:cNvSpPr>
            <a:spLocks noGrp="1"/>
          </p:cNvSpPr>
          <p:nvPr>
            <p:ph type="title"/>
          </p:nvPr>
        </p:nvSpPr>
        <p:spPr/>
        <p:txBody>
          <a:bodyPr/>
          <a:lstStyle/>
          <a:p>
            <a:r>
              <a:rPr lang="en-US" b="1" i="0" dirty="0">
                <a:solidFill>
                  <a:schemeClr val="tx1"/>
                </a:solidFill>
                <a:effectLst/>
                <a:latin typeface="Verdana" panose="020B0604030504040204" pitchFamily="34" charset="0"/>
                <a:ea typeface="Verdana" panose="020B0604030504040204" pitchFamily="34" charset="0"/>
              </a:rPr>
              <a:t>Client-side scripting </a:t>
            </a:r>
            <a:r>
              <a:rPr lang="en-US" b="0" i="0" dirty="0">
                <a:solidFill>
                  <a:schemeClr val="tx1"/>
                </a:solidFill>
                <a:effectLst/>
                <a:latin typeface="Verdana" panose="020B0604030504040204" pitchFamily="34" charset="0"/>
                <a:ea typeface="Verdana" panose="020B0604030504040204" pitchFamily="34" charset="0"/>
              </a:rPr>
              <a:t> </a:t>
            </a:r>
            <a:endParaRPr lang="en-GH" dirty="0"/>
          </a:p>
        </p:txBody>
      </p:sp>
    </p:spTree>
    <p:extLst>
      <p:ext uri="{BB962C8B-B14F-4D97-AF65-F5344CB8AC3E}">
        <p14:creationId xmlns:p14="http://schemas.microsoft.com/office/powerpoint/2010/main" val="3253950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9D132C-9889-4A9B-8DC5-3C875C6CAE14}"/>
              </a:ext>
            </a:extLst>
          </p:cNvPr>
          <p:cNvSpPr>
            <a:spLocks noGrp="1"/>
          </p:cNvSpPr>
          <p:nvPr>
            <p:ph type="body" idx="1"/>
          </p:nvPr>
        </p:nvSpPr>
        <p:spPr/>
        <p:txBody>
          <a:bodyPr/>
          <a:lstStyle/>
          <a:p>
            <a:r>
              <a:rPr lang="en-US" b="1" dirty="0">
                <a:solidFill>
                  <a:schemeClr val="tx1"/>
                </a:solidFill>
                <a:latin typeface="Verdana" panose="020B0604030504040204" pitchFamily="34" charset="0"/>
                <a:ea typeface="Verdana" panose="020B0604030504040204" pitchFamily="34" charset="0"/>
              </a:rPr>
              <a:t>Key Features:</a:t>
            </a:r>
            <a:endParaRPr lang="en-US" dirty="0">
              <a:solidFill>
                <a:schemeClr val="tx1"/>
              </a:solidFill>
              <a:latin typeface="Verdana" panose="020B0604030504040204" pitchFamily="34" charset="0"/>
              <a:ea typeface="Verdana" panose="020B0604030504040204" pitchFamily="34" charset="0"/>
            </a:endParaRPr>
          </a:p>
          <a:p>
            <a:pPr>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Code runs on the </a:t>
            </a:r>
            <a:r>
              <a:rPr lang="en-US" b="1" dirty="0">
                <a:solidFill>
                  <a:schemeClr val="tx1"/>
                </a:solidFill>
                <a:latin typeface="Verdana" panose="020B0604030504040204" pitchFamily="34" charset="0"/>
                <a:ea typeface="Verdana" panose="020B0604030504040204" pitchFamily="34" charset="0"/>
              </a:rPr>
              <a:t>client’s browser</a:t>
            </a:r>
            <a:endParaRPr lang="en-US" dirty="0">
              <a:solidFill>
                <a:schemeClr val="tx1"/>
              </a:solidFill>
              <a:latin typeface="Verdana" panose="020B0604030504040204" pitchFamily="34" charset="0"/>
              <a:ea typeface="Verdana" panose="020B0604030504040204" pitchFamily="34" charset="0"/>
            </a:endParaRPr>
          </a:p>
          <a:p>
            <a:pPr>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The user </a:t>
            </a:r>
            <a:r>
              <a:rPr lang="en-US" b="1" dirty="0">
                <a:solidFill>
                  <a:schemeClr val="tx1"/>
                </a:solidFill>
                <a:latin typeface="Verdana" panose="020B0604030504040204" pitchFamily="34" charset="0"/>
                <a:ea typeface="Verdana" panose="020B0604030504040204" pitchFamily="34" charset="0"/>
              </a:rPr>
              <a:t>can see and access</a:t>
            </a:r>
            <a:r>
              <a:rPr lang="en-US" dirty="0">
                <a:solidFill>
                  <a:schemeClr val="tx1"/>
                </a:solidFill>
                <a:latin typeface="Verdana" panose="020B0604030504040204" pitchFamily="34" charset="0"/>
                <a:ea typeface="Verdana" panose="020B0604030504040204" pitchFamily="34" charset="0"/>
              </a:rPr>
              <a:t> the client-side code</a:t>
            </a:r>
          </a:p>
          <a:p>
            <a:pPr>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Used to change content, validate forms, create animations, etc.</a:t>
            </a:r>
          </a:p>
          <a:p>
            <a:endParaRPr lang="en-GH" dirty="0">
              <a:solidFill>
                <a:schemeClr val="tx1"/>
              </a:solidFill>
              <a:latin typeface="Verdana" panose="020B0604030504040204" pitchFamily="34" charset="0"/>
              <a:ea typeface="Verdana" panose="020B0604030504040204" pitchFamily="34" charset="0"/>
            </a:endParaRPr>
          </a:p>
        </p:txBody>
      </p:sp>
      <p:sp>
        <p:nvSpPr>
          <p:cNvPr id="3" name="Title 2">
            <a:extLst>
              <a:ext uri="{FF2B5EF4-FFF2-40B4-BE49-F238E27FC236}">
                <a16:creationId xmlns:a16="http://schemas.microsoft.com/office/drawing/2014/main" id="{36714E4E-3BFA-4FB7-ABD5-1F608EF23CD7}"/>
              </a:ext>
            </a:extLst>
          </p:cNvPr>
          <p:cNvSpPr>
            <a:spLocks noGrp="1"/>
          </p:cNvSpPr>
          <p:nvPr>
            <p:ph type="title"/>
          </p:nvPr>
        </p:nvSpPr>
        <p:spPr/>
        <p:txBody>
          <a:bodyPr/>
          <a:lstStyle/>
          <a:p>
            <a:endParaRPr lang="en-GH"/>
          </a:p>
        </p:txBody>
      </p:sp>
    </p:spTree>
    <p:extLst>
      <p:ext uri="{BB962C8B-B14F-4D97-AF65-F5344CB8AC3E}">
        <p14:creationId xmlns:p14="http://schemas.microsoft.com/office/powerpoint/2010/main" val="1518802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563FE7-02A6-4098-9C9A-CCEA3F56A165}"/>
              </a:ext>
            </a:extLst>
          </p:cNvPr>
          <p:cNvSpPr>
            <a:spLocks noGrp="1"/>
          </p:cNvSpPr>
          <p:nvPr>
            <p:ph type="body" idx="1"/>
          </p:nvPr>
        </p:nvSpPr>
        <p:spPr>
          <a:xfrm>
            <a:off x="252919" y="1361872"/>
            <a:ext cx="11867745" cy="4912468"/>
          </a:xfrm>
        </p:spPr>
        <p:txBody>
          <a:bodyPr>
            <a:normAutofit/>
          </a:bodyPr>
          <a:lstStyle/>
          <a:p>
            <a:pPr marL="342900" indent="-342900">
              <a:lnSpc>
                <a:spcPct val="100000"/>
              </a:lnSpc>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Server-side scripting is a type of web programming where the code runs on the </a:t>
            </a:r>
            <a:r>
              <a:rPr lang="en-US" b="1" dirty="0">
                <a:solidFill>
                  <a:schemeClr val="tx1"/>
                </a:solidFill>
                <a:latin typeface="Verdana" panose="020B0604030504040204" pitchFamily="34" charset="0"/>
                <a:ea typeface="Verdana" panose="020B0604030504040204" pitchFamily="34" charset="0"/>
              </a:rPr>
              <a:t>web server</a:t>
            </a:r>
            <a:r>
              <a:rPr lang="en-US" dirty="0">
                <a:solidFill>
                  <a:schemeClr val="tx1"/>
                </a:solidFill>
                <a:latin typeface="Verdana" panose="020B0604030504040204" pitchFamily="34" charset="0"/>
                <a:ea typeface="Verdana" panose="020B0604030504040204" pitchFamily="34" charset="0"/>
              </a:rPr>
              <a:t> before the page is sent to the user's browser. It is used to create </a:t>
            </a:r>
            <a:r>
              <a:rPr lang="en-US" b="1" dirty="0">
                <a:solidFill>
                  <a:schemeClr val="tx1"/>
                </a:solidFill>
                <a:latin typeface="Verdana" panose="020B0604030504040204" pitchFamily="34" charset="0"/>
                <a:ea typeface="Verdana" panose="020B0604030504040204" pitchFamily="34" charset="0"/>
              </a:rPr>
              <a:t>dynamic content</a:t>
            </a:r>
            <a:r>
              <a:rPr lang="en-US" dirty="0">
                <a:solidFill>
                  <a:schemeClr val="tx1"/>
                </a:solidFill>
                <a:latin typeface="Verdana" panose="020B0604030504040204" pitchFamily="34" charset="0"/>
                <a:ea typeface="Verdana" panose="020B0604030504040204" pitchFamily="34" charset="0"/>
              </a:rPr>
              <a:t>, interact with </a:t>
            </a:r>
            <a:r>
              <a:rPr lang="en-US" b="1" dirty="0">
                <a:solidFill>
                  <a:schemeClr val="tx1"/>
                </a:solidFill>
                <a:latin typeface="Verdana" panose="020B0604030504040204" pitchFamily="34" charset="0"/>
                <a:ea typeface="Verdana" panose="020B0604030504040204" pitchFamily="34" charset="0"/>
              </a:rPr>
              <a:t>databases</a:t>
            </a:r>
            <a:r>
              <a:rPr lang="en-US" dirty="0">
                <a:solidFill>
                  <a:schemeClr val="tx1"/>
                </a:solidFill>
                <a:latin typeface="Verdana" panose="020B0604030504040204" pitchFamily="34" charset="0"/>
                <a:ea typeface="Verdana" panose="020B0604030504040204" pitchFamily="34" charset="0"/>
              </a:rPr>
              <a:t>, manage </a:t>
            </a:r>
            <a:r>
              <a:rPr lang="en-US" b="1" dirty="0">
                <a:solidFill>
                  <a:schemeClr val="tx1"/>
                </a:solidFill>
                <a:latin typeface="Verdana" panose="020B0604030504040204" pitchFamily="34" charset="0"/>
                <a:ea typeface="Verdana" panose="020B0604030504040204" pitchFamily="34" charset="0"/>
              </a:rPr>
              <a:t>user sessions</a:t>
            </a:r>
            <a:r>
              <a:rPr lang="en-US" dirty="0">
                <a:solidFill>
                  <a:schemeClr val="tx1"/>
                </a:solidFill>
                <a:latin typeface="Verdana" panose="020B0604030504040204" pitchFamily="34" charset="0"/>
                <a:ea typeface="Verdana" panose="020B0604030504040204" pitchFamily="34" charset="0"/>
              </a:rPr>
              <a:t>, and handle </a:t>
            </a:r>
            <a:r>
              <a:rPr lang="en-US" b="1" dirty="0">
                <a:solidFill>
                  <a:schemeClr val="tx1"/>
                </a:solidFill>
                <a:latin typeface="Verdana" panose="020B0604030504040204" pitchFamily="34" charset="0"/>
                <a:ea typeface="Verdana" panose="020B0604030504040204" pitchFamily="34" charset="0"/>
              </a:rPr>
              <a:t>form submissions</a:t>
            </a:r>
            <a:r>
              <a:rPr lang="en-US" dirty="0">
                <a:solidFill>
                  <a:schemeClr val="tx1"/>
                </a:solidFill>
                <a:latin typeface="Verdana" panose="020B0604030504040204" pitchFamily="34" charset="0"/>
                <a:ea typeface="Verdana" panose="020B0604030504040204" pitchFamily="34" charset="0"/>
              </a:rPr>
              <a:t>.</a:t>
            </a:r>
          </a:p>
          <a:p>
            <a:pPr>
              <a:lnSpc>
                <a:spcPct val="100000"/>
              </a:lnSpc>
            </a:pPr>
            <a:r>
              <a:rPr lang="en-US" b="1" dirty="0">
                <a:solidFill>
                  <a:schemeClr val="tx1"/>
                </a:solidFill>
                <a:latin typeface="Verdana" panose="020B0604030504040204" pitchFamily="34" charset="0"/>
                <a:ea typeface="Verdana" panose="020B0604030504040204" pitchFamily="34" charset="0"/>
              </a:rPr>
              <a:t>Examples of server-side scripting languages:</a:t>
            </a:r>
            <a:endParaRPr lang="en-US" dirty="0">
              <a:solidFill>
                <a:schemeClr val="tx1"/>
              </a:solidFill>
              <a:latin typeface="Verdana" panose="020B0604030504040204" pitchFamily="34" charset="0"/>
              <a:ea typeface="Verdana" panose="020B0604030504040204" pitchFamily="34" charset="0"/>
            </a:endParaRPr>
          </a:p>
          <a:p>
            <a:pPr>
              <a:lnSpc>
                <a:spcPct val="100000"/>
              </a:lnSpc>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PHP</a:t>
            </a:r>
          </a:p>
          <a:p>
            <a:pPr>
              <a:lnSpc>
                <a:spcPct val="100000"/>
              </a:lnSpc>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Python (with Django or Flask)</a:t>
            </a:r>
          </a:p>
          <a:p>
            <a:pPr>
              <a:lnSpc>
                <a:spcPct val="100000"/>
              </a:lnSpc>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Node.js</a:t>
            </a:r>
          </a:p>
          <a:p>
            <a:pPr>
              <a:lnSpc>
                <a:spcPct val="100000"/>
              </a:lnSpc>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Ruby</a:t>
            </a:r>
          </a:p>
          <a:p>
            <a:pPr>
              <a:lnSpc>
                <a:spcPct val="100000"/>
              </a:lnSpc>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ASP.NET</a:t>
            </a:r>
          </a:p>
        </p:txBody>
      </p:sp>
      <p:sp>
        <p:nvSpPr>
          <p:cNvPr id="3" name="Title 2">
            <a:extLst>
              <a:ext uri="{FF2B5EF4-FFF2-40B4-BE49-F238E27FC236}">
                <a16:creationId xmlns:a16="http://schemas.microsoft.com/office/drawing/2014/main" id="{7B60C5D7-653A-4D6F-837A-6921304A0CE6}"/>
              </a:ext>
            </a:extLst>
          </p:cNvPr>
          <p:cNvSpPr>
            <a:spLocks noGrp="1"/>
          </p:cNvSpPr>
          <p:nvPr>
            <p:ph type="title"/>
          </p:nvPr>
        </p:nvSpPr>
        <p:spPr/>
        <p:txBody>
          <a:bodyPr/>
          <a:lstStyle/>
          <a:p>
            <a:r>
              <a:rPr lang="en-US" b="0" i="0" dirty="0">
                <a:solidFill>
                  <a:schemeClr val="tx1"/>
                </a:solidFill>
                <a:effectLst/>
                <a:latin typeface="Verdana" panose="020B0604030504040204" pitchFamily="34" charset="0"/>
                <a:ea typeface="Verdana" panose="020B0604030504040204" pitchFamily="34" charset="0"/>
              </a:rPr>
              <a:t>Server-side scripting</a:t>
            </a:r>
            <a:endParaRPr lang="en-GH" dirty="0"/>
          </a:p>
        </p:txBody>
      </p:sp>
    </p:spTree>
    <p:extLst>
      <p:ext uri="{BB962C8B-B14F-4D97-AF65-F5344CB8AC3E}">
        <p14:creationId xmlns:p14="http://schemas.microsoft.com/office/powerpoint/2010/main" val="2932951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B6FA2A-638B-4102-953B-76BA651AAF1E}"/>
              </a:ext>
            </a:extLst>
          </p:cNvPr>
          <p:cNvSpPr>
            <a:spLocks noGrp="1"/>
          </p:cNvSpPr>
          <p:nvPr>
            <p:ph type="body" idx="1"/>
          </p:nvPr>
        </p:nvSpPr>
        <p:spPr/>
        <p:txBody>
          <a:bodyPr/>
          <a:lstStyle/>
          <a:p>
            <a:r>
              <a:rPr lang="en-US" b="1" dirty="0">
                <a:solidFill>
                  <a:schemeClr val="tx1"/>
                </a:solidFill>
                <a:latin typeface="Verdana" panose="020B0604030504040204" pitchFamily="34" charset="0"/>
                <a:ea typeface="Verdana" panose="020B0604030504040204" pitchFamily="34" charset="0"/>
              </a:rPr>
              <a:t>Key Features:</a:t>
            </a:r>
            <a:endParaRPr lang="en-US" dirty="0">
              <a:solidFill>
                <a:schemeClr val="tx1"/>
              </a:solidFill>
              <a:latin typeface="Verdana" panose="020B0604030504040204" pitchFamily="34" charset="0"/>
              <a:ea typeface="Verdana" panose="020B0604030504040204" pitchFamily="34" charset="0"/>
            </a:endParaRPr>
          </a:p>
          <a:p>
            <a:pPr>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Code runs on the </a:t>
            </a:r>
            <a:r>
              <a:rPr lang="en-US" b="1" dirty="0">
                <a:solidFill>
                  <a:schemeClr val="tx1"/>
                </a:solidFill>
                <a:latin typeface="Verdana" panose="020B0604030504040204" pitchFamily="34" charset="0"/>
                <a:ea typeface="Verdana" panose="020B0604030504040204" pitchFamily="34" charset="0"/>
              </a:rPr>
              <a:t>server</a:t>
            </a:r>
            <a:endParaRPr lang="en-US" dirty="0">
              <a:solidFill>
                <a:schemeClr val="tx1"/>
              </a:solidFill>
              <a:latin typeface="Verdana" panose="020B0604030504040204" pitchFamily="34" charset="0"/>
              <a:ea typeface="Verdana" panose="020B0604030504040204" pitchFamily="34" charset="0"/>
            </a:endParaRPr>
          </a:p>
          <a:p>
            <a:pPr>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The user </a:t>
            </a:r>
            <a:r>
              <a:rPr lang="en-US" b="1" dirty="0">
                <a:solidFill>
                  <a:schemeClr val="tx1"/>
                </a:solidFill>
                <a:latin typeface="Verdana" panose="020B0604030504040204" pitchFamily="34" charset="0"/>
                <a:ea typeface="Verdana" panose="020B0604030504040204" pitchFamily="34" charset="0"/>
              </a:rPr>
              <a:t>cannot see</a:t>
            </a:r>
            <a:r>
              <a:rPr lang="en-US" dirty="0">
                <a:solidFill>
                  <a:schemeClr val="tx1"/>
                </a:solidFill>
                <a:latin typeface="Verdana" panose="020B0604030504040204" pitchFamily="34" charset="0"/>
                <a:ea typeface="Verdana" panose="020B0604030504040204" pitchFamily="34" charset="0"/>
              </a:rPr>
              <a:t> the server-side code</a:t>
            </a:r>
          </a:p>
          <a:p>
            <a:pPr>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Often used to fetch, store, or process data in a </a:t>
            </a:r>
            <a:r>
              <a:rPr lang="en-US" b="1" dirty="0">
                <a:solidFill>
                  <a:schemeClr val="tx1"/>
                </a:solidFill>
                <a:latin typeface="Verdana" panose="020B0604030504040204" pitchFamily="34" charset="0"/>
                <a:ea typeface="Verdana" panose="020B0604030504040204" pitchFamily="34" charset="0"/>
              </a:rPr>
              <a:t>database.</a:t>
            </a:r>
            <a:endParaRPr lang="en-US" dirty="0">
              <a:solidFill>
                <a:schemeClr val="tx1"/>
              </a:solidFill>
              <a:latin typeface="Verdana" panose="020B0604030504040204" pitchFamily="34" charset="0"/>
              <a:ea typeface="Verdana" panose="020B0604030504040204" pitchFamily="34" charset="0"/>
            </a:endParaRPr>
          </a:p>
        </p:txBody>
      </p:sp>
      <p:sp>
        <p:nvSpPr>
          <p:cNvPr id="3" name="Title 2">
            <a:extLst>
              <a:ext uri="{FF2B5EF4-FFF2-40B4-BE49-F238E27FC236}">
                <a16:creationId xmlns:a16="http://schemas.microsoft.com/office/drawing/2014/main" id="{FF0F944A-9C47-4EE3-BE44-3537F8A43950}"/>
              </a:ext>
            </a:extLst>
          </p:cNvPr>
          <p:cNvSpPr>
            <a:spLocks noGrp="1"/>
          </p:cNvSpPr>
          <p:nvPr>
            <p:ph type="title"/>
          </p:nvPr>
        </p:nvSpPr>
        <p:spPr/>
        <p:txBody>
          <a:bodyPr/>
          <a:lstStyle/>
          <a:p>
            <a:endParaRPr lang="en-GH"/>
          </a:p>
        </p:txBody>
      </p:sp>
    </p:spTree>
    <p:extLst>
      <p:ext uri="{BB962C8B-B14F-4D97-AF65-F5344CB8AC3E}">
        <p14:creationId xmlns:p14="http://schemas.microsoft.com/office/powerpoint/2010/main" val="1862783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6453BD-904D-44E3-A607-871D7D3B9615}"/>
              </a:ext>
            </a:extLst>
          </p:cNvPr>
          <p:cNvSpPr>
            <a:spLocks noGrp="1"/>
          </p:cNvSpPr>
          <p:nvPr>
            <p:ph type="body" idx="1"/>
          </p:nvPr>
        </p:nvSpPr>
        <p:spPr>
          <a:xfrm>
            <a:off x="252919" y="1595336"/>
            <a:ext cx="11556460" cy="4494315"/>
          </a:xfrm>
        </p:spPr>
        <p:txBody>
          <a:bodyPr/>
          <a:lstStyle/>
          <a:p>
            <a:r>
              <a:rPr lang="en-US" dirty="0">
                <a:solidFill>
                  <a:schemeClr val="tx1"/>
                </a:solidFill>
                <a:latin typeface="Verdana" panose="020B0604030504040204" pitchFamily="34" charset="0"/>
                <a:ea typeface="Verdana" panose="020B0604030504040204" pitchFamily="34" charset="0"/>
              </a:rPr>
              <a:t>Imagine you're ordering a pizza from a restaurant.</a:t>
            </a:r>
            <a:br>
              <a:rPr lang="en-US" dirty="0">
                <a:solidFill>
                  <a:schemeClr val="tx1"/>
                </a:solidFill>
                <a:latin typeface="Verdana" panose="020B0604030504040204" pitchFamily="34" charset="0"/>
                <a:ea typeface="Verdana" panose="020B0604030504040204" pitchFamily="34" charset="0"/>
              </a:rPr>
            </a:br>
            <a:r>
              <a:rPr lang="en-US" dirty="0">
                <a:solidFill>
                  <a:schemeClr val="tx1"/>
                </a:solidFill>
                <a:latin typeface="Verdana" panose="020B0604030504040204" pitchFamily="34" charset="0"/>
                <a:ea typeface="Verdana" panose="020B0604030504040204" pitchFamily="34" charset="0"/>
              </a:rPr>
              <a:t>You (the user) tell the waiter (your computer) what you want.</a:t>
            </a:r>
            <a:br>
              <a:rPr lang="en-US" dirty="0">
                <a:solidFill>
                  <a:schemeClr val="tx1"/>
                </a:solidFill>
                <a:latin typeface="Verdana" panose="020B0604030504040204" pitchFamily="34" charset="0"/>
                <a:ea typeface="Verdana" panose="020B0604030504040204" pitchFamily="34" charset="0"/>
              </a:rPr>
            </a:br>
            <a:r>
              <a:rPr lang="en-US" dirty="0">
                <a:solidFill>
                  <a:schemeClr val="tx1"/>
                </a:solidFill>
                <a:latin typeface="Verdana" panose="020B0604030504040204" pitchFamily="34" charset="0"/>
                <a:ea typeface="Verdana" panose="020B0604030504040204" pitchFamily="34" charset="0"/>
              </a:rPr>
              <a:t>The waiter goes into the </a:t>
            </a:r>
            <a:r>
              <a:rPr lang="en-US" b="1" dirty="0">
                <a:solidFill>
                  <a:schemeClr val="tx1"/>
                </a:solidFill>
                <a:latin typeface="Verdana" panose="020B0604030504040204" pitchFamily="34" charset="0"/>
                <a:ea typeface="Verdana" panose="020B0604030504040204" pitchFamily="34" charset="0"/>
              </a:rPr>
              <a:t>kitchen</a:t>
            </a:r>
            <a:r>
              <a:rPr lang="en-US" dirty="0">
                <a:solidFill>
                  <a:schemeClr val="tx1"/>
                </a:solidFill>
                <a:latin typeface="Verdana" panose="020B0604030504040204" pitchFamily="34" charset="0"/>
                <a:ea typeface="Verdana" panose="020B0604030504040204" pitchFamily="34" charset="0"/>
              </a:rPr>
              <a:t> (the server), where the pizza is made.</a:t>
            </a:r>
            <a:br>
              <a:rPr lang="en-US" dirty="0">
                <a:solidFill>
                  <a:schemeClr val="tx1"/>
                </a:solidFill>
                <a:latin typeface="Verdana" panose="020B0604030504040204" pitchFamily="34" charset="0"/>
                <a:ea typeface="Verdana" panose="020B0604030504040204" pitchFamily="34" charset="0"/>
              </a:rPr>
            </a:br>
            <a:r>
              <a:rPr lang="en-US" dirty="0">
                <a:solidFill>
                  <a:schemeClr val="tx1"/>
                </a:solidFill>
                <a:latin typeface="Verdana" panose="020B0604030504040204" pitchFamily="34" charset="0"/>
                <a:ea typeface="Verdana" panose="020B0604030504040204" pitchFamily="34" charset="0"/>
              </a:rPr>
              <a:t>You </a:t>
            </a:r>
            <a:r>
              <a:rPr lang="en-US" b="1" dirty="0">
                <a:solidFill>
                  <a:schemeClr val="tx1"/>
                </a:solidFill>
                <a:latin typeface="Verdana" panose="020B0604030504040204" pitchFamily="34" charset="0"/>
                <a:ea typeface="Verdana" panose="020B0604030504040204" pitchFamily="34" charset="0"/>
              </a:rPr>
              <a:t>don't see</a:t>
            </a:r>
            <a:r>
              <a:rPr lang="en-US" dirty="0">
                <a:solidFill>
                  <a:schemeClr val="tx1"/>
                </a:solidFill>
                <a:latin typeface="Verdana" panose="020B0604030504040204" pitchFamily="34" charset="0"/>
                <a:ea typeface="Verdana" panose="020B0604030504040204" pitchFamily="34" charset="0"/>
              </a:rPr>
              <a:t> what happens in the kitchen — you just get the finished pizza.</a:t>
            </a:r>
          </a:p>
          <a:p>
            <a:r>
              <a:rPr lang="en-US" dirty="0">
                <a:solidFill>
                  <a:schemeClr val="tx1"/>
                </a:solidFill>
                <a:latin typeface="Verdana" panose="020B0604030504040204" pitchFamily="34" charset="0"/>
                <a:ea typeface="Verdana" panose="020B0604030504040204" pitchFamily="34" charset="0"/>
              </a:rPr>
              <a:t>🍕 So in server-side scripting:</a:t>
            </a:r>
          </a:p>
          <a:p>
            <a:pPr>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The </a:t>
            </a:r>
            <a:r>
              <a:rPr lang="en-US" b="1" dirty="0">
                <a:solidFill>
                  <a:schemeClr val="tx1"/>
                </a:solidFill>
                <a:latin typeface="Verdana" panose="020B0604030504040204" pitchFamily="34" charset="0"/>
                <a:ea typeface="Verdana" panose="020B0604030504040204" pitchFamily="34" charset="0"/>
              </a:rPr>
              <a:t>"kitchen" is the server</a:t>
            </a:r>
            <a:r>
              <a:rPr lang="en-US" dirty="0">
                <a:solidFill>
                  <a:schemeClr val="tx1"/>
                </a:solidFill>
                <a:latin typeface="Verdana" panose="020B0604030504040204" pitchFamily="34" charset="0"/>
                <a:ea typeface="Verdana" panose="020B0604030504040204" pitchFamily="34" charset="0"/>
              </a:rPr>
              <a:t>, where the secret work (like saving info or talking to a database) happens.</a:t>
            </a:r>
          </a:p>
          <a:p>
            <a:pPr>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You only get the result, like a web page or message.</a:t>
            </a:r>
          </a:p>
        </p:txBody>
      </p:sp>
      <p:sp>
        <p:nvSpPr>
          <p:cNvPr id="3" name="Title 2">
            <a:extLst>
              <a:ext uri="{FF2B5EF4-FFF2-40B4-BE49-F238E27FC236}">
                <a16:creationId xmlns:a16="http://schemas.microsoft.com/office/drawing/2014/main" id="{5A6CD74B-D757-41D3-834B-5F12C6364503}"/>
              </a:ext>
            </a:extLst>
          </p:cNvPr>
          <p:cNvSpPr>
            <a:spLocks noGrp="1"/>
          </p:cNvSpPr>
          <p:nvPr>
            <p:ph type="title"/>
          </p:nvPr>
        </p:nvSpPr>
        <p:spPr/>
        <p:txBody>
          <a:bodyPr/>
          <a:lstStyle/>
          <a:p>
            <a:r>
              <a:rPr lang="en-US" dirty="0"/>
              <a:t>Server-Side Scripting</a:t>
            </a:r>
            <a:endParaRPr lang="en-GH" dirty="0"/>
          </a:p>
        </p:txBody>
      </p:sp>
    </p:spTree>
    <p:extLst>
      <p:ext uri="{BB962C8B-B14F-4D97-AF65-F5344CB8AC3E}">
        <p14:creationId xmlns:p14="http://schemas.microsoft.com/office/powerpoint/2010/main" val="1412498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CA55D5-E4C2-4F7E-8857-5BDB51FF21C9}"/>
              </a:ext>
            </a:extLst>
          </p:cNvPr>
          <p:cNvSpPr>
            <a:spLocks noGrp="1"/>
          </p:cNvSpPr>
          <p:nvPr>
            <p:ph type="body" idx="1"/>
          </p:nvPr>
        </p:nvSpPr>
        <p:spPr/>
        <p:txBody>
          <a:bodyPr/>
          <a:lstStyle/>
          <a:p>
            <a:r>
              <a:rPr lang="en-US" dirty="0">
                <a:solidFill>
                  <a:schemeClr val="tx1"/>
                </a:solidFill>
                <a:latin typeface="Verdana" panose="020B0604030504040204" pitchFamily="34" charset="0"/>
                <a:ea typeface="Verdana" panose="020B0604030504040204" pitchFamily="34" charset="0"/>
              </a:rPr>
              <a:t>Now imagine you're playing with a toy that makes sounds and lights up when you press buttons.</a:t>
            </a:r>
          </a:p>
          <a:p>
            <a:r>
              <a:rPr lang="en-US" dirty="0">
                <a:solidFill>
                  <a:schemeClr val="tx1"/>
                </a:solidFill>
                <a:latin typeface="Verdana" panose="020B0604030504040204" pitchFamily="34" charset="0"/>
                <a:ea typeface="Verdana" panose="020B0604030504040204" pitchFamily="34" charset="0"/>
              </a:rPr>
              <a:t>Everything happens </a:t>
            </a:r>
            <a:r>
              <a:rPr lang="en-US" b="1" dirty="0">
                <a:solidFill>
                  <a:schemeClr val="tx1"/>
                </a:solidFill>
                <a:latin typeface="Verdana" panose="020B0604030504040204" pitchFamily="34" charset="0"/>
                <a:ea typeface="Verdana" panose="020B0604030504040204" pitchFamily="34" charset="0"/>
              </a:rPr>
              <a:t>right in front of you</a:t>
            </a:r>
            <a:r>
              <a:rPr lang="en-US" dirty="0">
                <a:solidFill>
                  <a:schemeClr val="tx1"/>
                </a:solidFill>
                <a:latin typeface="Verdana" panose="020B0604030504040204" pitchFamily="34" charset="0"/>
                <a:ea typeface="Verdana" panose="020B0604030504040204" pitchFamily="34" charset="0"/>
              </a:rPr>
              <a:t> — no need to ask someone else to do it.</a:t>
            </a:r>
          </a:p>
          <a:p>
            <a:r>
              <a:rPr lang="en-US" dirty="0">
                <a:solidFill>
                  <a:schemeClr val="tx1"/>
                </a:solidFill>
                <a:latin typeface="Verdana" panose="020B0604030504040204" pitchFamily="34" charset="0"/>
                <a:ea typeface="Verdana" panose="020B0604030504040204" pitchFamily="34" charset="0"/>
              </a:rPr>
              <a:t>💡 So in client-side scripting:</a:t>
            </a:r>
          </a:p>
          <a:p>
            <a:pPr>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The browser (like Chrome) does all the work </a:t>
            </a:r>
            <a:r>
              <a:rPr lang="en-US" b="1" dirty="0">
                <a:solidFill>
                  <a:schemeClr val="tx1"/>
                </a:solidFill>
                <a:latin typeface="Verdana" panose="020B0604030504040204" pitchFamily="34" charset="0"/>
                <a:ea typeface="Verdana" panose="020B0604030504040204" pitchFamily="34" charset="0"/>
              </a:rPr>
              <a:t>on your computer</a:t>
            </a:r>
            <a:r>
              <a:rPr lang="en-US" dirty="0">
                <a:solidFill>
                  <a:schemeClr val="tx1"/>
                </a:solidFill>
                <a:latin typeface="Verdana" panose="020B0604030504040204" pitchFamily="34" charset="0"/>
                <a:ea typeface="Verdana" panose="020B0604030504040204" pitchFamily="34" charset="0"/>
              </a:rPr>
              <a:t>.</a:t>
            </a:r>
          </a:p>
          <a:p>
            <a:pPr>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It changes colors, moves things, checks what you typed, and more — all without talking to the server.</a:t>
            </a:r>
          </a:p>
          <a:p>
            <a:endParaRPr lang="en-GH" dirty="0">
              <a:solidFill>
                <a:schemeClr val="tx1"/>
              </a:solidFill>
              <a:latin typeface="Verdana" panose="020B0604030504040204" pitchFamily="34" charset="0"/>
              <a:ea typeface="Verdana" panose="020B0604030504040204" pitchFamily="34" charset="0"/>
            </a:endParaRPr>
          </a:p>
        </p:txBody>
      </p:sp>
      <p:sp>
        <p:nvSpPr>
          <p:cNvPr id="3" name="Title 2">
            <a:extLst>
              <a:ext uri="{FF2B5EF4-FFF2-40B4-BE49-F238E27FC236}">
                <a16:creationId xmlns:a16="http://schemas.microsoft.com/office/drawing/2014/main" id="{FE178B0B-FF26-4152-A3F7-C2BA9936D46C}"/>
              </a:ext>
            </a:extLst>
          </p:cNvPr>
          <p:cNvSpPr>
            <a:spLocks noGrp="1"/>
          </p:cNvSpPr>
          <p:nvPr>
            <p:ph type="title"/>
          </p:nvPr>
        </p:nvSpPr>
        <p:spPr/>
        <p:txBody>
          <a:bodyPr/>
          <a:lstStyle/>
          <a:p>
            <a:r>
              <a:rPr lang="en-US" dirty="0"/>
              <a:t>Client-Side Scripting</a:t>
            </a:r>
            <a:endParaRPr lang="en-GH" dirty="0"/>
          </a:p>
        </p:txBody>
      </p:sp>
    </p:spTree>
    <p:extLst>
      <p:ext uri="{BB962C8B-B14F-4D97-AF65-F5344CB8AC3E}">
        <p14:creationId xmlns:p14="http://schemas.microsoft.com/office/powerpoint/2010/main" val="2226886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DAF16F-7A1C-4C21-B7F1-6B5FE2C58F94}"/>
              </a:ext>
            </a:extLst>
          </p:cNvPr>
          <p:cNvSpPr>
            <a:spLocks noGrp="1"/>
          </p:cNvSpPr>
          <p:nvPr>
            <p:ph type="body" idx="1"/>
          </p:nvPr>
        </p:nvSpPr>
        <p:spPr/>
        <p:txBody>
          <a:bodyPr/>
          <a:lstStyle/>
          <a:p>
            <a:endParaRPr lang="en-GH" dirty="0"/>
          </a:p>
        </p:txBody>
      </p:sp>
      <p:sp>
        <p:nvSpPr>
          <p:cNvPr id="3" name="Title 2">
            <a:extLst>
              <a:ext uri="{FF2B5EF4-FFF2-40B4-BE49-F238E27FC236}">
                <a16:creationId xmlns:a16="http://schemas.microsoft.com/office/drawing/2014/main" id="{3D79034A-CA29-4E5C-9100-CEA8B0939E81}"/>
              </a:ext>
            </a:extLst>
          </p:cNvPr>
          <p:cNvSpPr>
            <a:spLocks noGrp="1"/>
          </p:cNvSpPr>
          <p:nvPr>
            <p:ph type="title"/>
          </p:nvPr>
        </p:nvSpPr>
        <p:spPr/>
        <p:txBody>
          <a:bodyPr>
            <a:normAutofit/>
          </a:bodyPr>
          <a:lstStyle/>
          <a:p>
            <a:r>
              <a:rPr lang="en-US" sz="4000" b="1" dirty="0">
                <a:latin typeface="Verdana" panose="020B0604030504040204" pitchFamily="34" charset="0"/>
                <a:ea typeface="Verdana" panose="020B0604030504040204" pitchFamily="34" charset="0"/>
              </a:rPr>
              <a:t>SERVER-SIDE vs CLIENT-SIDE </a:t>
            </a:r>
            <a:endParaRPr lang="en-GH" dirty="0"/>
          </a:p>
        </p:txBody>
      </p:sp>
      <p:graphicFrame>
        <p:nvGraphicFramePr>
          <p:cNvPr id="9" name="Table 8">
            <a:extLst>
              <a:ext uri="{FF2B5EF4-FFF2-40B4-BE49-F238E27FC236}">
                <a16:creationId xmlns:a16="http://schemas.microsoft.com/office/drawing/2014/main" id="{9C14B64C-28D6-4A34-AB98-D65BC3833E46}"/>
              </a:ext>
            </a:extLst>
          </p:cNvPr>
          <p:cNvGraphicFramePr>
            <a:graphicFrameLocks noGrp="1"/>
          </p:cNvGraphicFramePr>
          <p:nvPr>
            <p:extLst>
              <p:ext uri="{D42A27DB-BD31-4B8C-83A1-F6EECF244321}">
                <p14:modId xmlns:p14="http://schemas.microsoft.com/office/powerpoint/2010/main" val="1259491683"/>
              </p:ext>
            </p:extLst>
          </p:nvPr>
        </p:nvGraphicFramePr>
        <p:xfrm>
          <a:off x="398834" y="1687596"/>
          <a:ext cx="10954966" cy="4197640"/>
        </p:xfrm>
        <a:graphic>
          <a:graphicData uri="http://schemas.openxmlformats.org/drawingml/2006/table">
            <a:tbl>
              <a:tblPr>
                <a:tableStyleId>{3C2FFA5D-87B4-456A-9821-1D502468CF0F}</a:tableStyleId>
              </a:tblPr>
              <a:tblGrid>
                <a:gridCol w="5284889">
                  <a:extLst>
                    <a:ext uri="{9D8B030D-6E8A-4147-A177-3AD203B41FA5}">
                      <a16:colId xmlns:a16="http://schemas.microsoft.com/office/drawing/2014/main" val="3023776767"/>
                    </a:ext>
                  </a:extLst>
                </a:gridCol>
                <a:gridCol w="5670077">
                  <a:extLst>
                    <a:ext uri="{9D8B030D-6E8A-4147-A177-3AD203B41FA5}">
                      <a16:colId xmlns:a16="http://schemas.microsoft.com/office/drawing/2014/main" val="1313338639"/>
                    </a:ext>
                  </a:extLst>
                </a:gridCol>
              </a:tblGrid>
              <a:tr h="839528">
                <a:tc>
                  <a:txBody>
                    <a:bodyPr/>
                    <a:lstStyle/>
                    <a:p>
                      <a:r>
                        <a:rPr lang="en-US" sz="2400" b="1" dirty="0">
                          <a:latin typeface="Verdana" panose="020B0604030504040204" pitchFamily="34" charset="0"/>
                          <a:ea typeface="Verdana" panose="020B0604030504040204" pitchFamily="34" charset="0"/>
                        </a:rPr>
                        <a:t>SERVER-SIDE</a:t>
                      </a:r>
                    </a:p>
                  </a:txBody>
                  <a:tcPr anchor="ctr"/>
                </a:tc>
                <a:tc>
                  <a:txBody>
                    <a:bodyPr/>
                    <a:lstStyle/>
                    <a:p>
                      <a:r>
                        <a:rPr lang="en-US" sz="2400" b="1" dirty="0">
                          <a:latin typeface="Verdana" panose="020B0604030504040204" pitchFamily="34" charset="0"/>
                          <a:ea typeface="Verdana" panose="020B0604030504040204" pitchFamily="34" charset="0"/>
                        </a:rPr>
                        <a:t>CLIENT-SIDE</a:t>
                      </a:r>
                    </a:p>
                  </a:txBody>
                  <a:tcPr anchor="ctr"/>
                </a:tc>
                <a:extLst>
                  <a:ext uri="{0D108BD9-81ED-4DB2-BD59-A6C34878D82A}">
                    <a16:rowId xmlns:a16="http://schemas.microsoft.com/office/drawing/2014/main" val="3831103436"/>
                  </a:ext>
                </a:extLst>
              </a:tr>
              <a:tr h="839528">
                <a:tc>
                  <a:txBody>
                    <a:bodyPr/>
                    <a:lstStyle/>
                    <a:p>
                      <a:r>
                        <a:rPr lang="en-US" sz="2400">
                          <a:latin typeface="Verdana" panose="020B0604030504040204" pitchFamily="34" charset="0"/>
                          <a:ea typeface="Verdana" panose="020B0604030504040204" pitchFamily="34" charset="0"/>
                        </a:rPr>
                        <a:t>Executes on server</a:t>
                      </a:r>
                    </a:p>
                  </a:txBody>
                  <a:tcPr anchor="ctr"/>
                </a:tc>
                <a:tc>
                  <a:txBody>
                    <a:bodyPr/>
                    <a:lstStyle/>
                    <a:p>
                      <a:r>
                        <a:rPr lang="en-US" sz="2400">
                          <a:latin typeface="Verdana" panose="020B0604030504040204" pitchFamily="34" charset="0"/>
                          <a:ea typeface="Verdana" panose="020B0604030504040204" pitchFamily="34" charset="0"/>
                        </a:rPr>
                        <a:t>Executes in browser</a:t>
                      </a:r>
                    </a:p>
                  </a:txBody>
                  <a:tcPr anchor="ctr"/>
                </a:tc>
                <a:extLst>
                  <a:ext uri="{0D108BD9-81ED-4DB2-BD59-A6C34878D82A}">
                    <a16:rowId xmlns:a16="http://schemas.microsoft.com/office/drawing/2014/main" val="3127607299"/>
                  </a:ext>
                </a:extLst>
              </a:tr>
              <a:tr h="839528">
                <a:tc>
                  <a:txBody>
                    <a:bodyPr/>
                    <a:lstStyle/>
                    <a:p>
                      <a:r>
                        <a:rPr lang="en-US" sz="2400">
                          <a:latin typeface="Verdana" panose="020B0604030504040204" pitchFamily="34" charset="0"/>
                          <a:ea typeface="Verdana" panose="020B0604030504040204" pitchFamily="34" charset="0"/>
                        </a:rPr>
                        <a:t>Handles business logic</a:t>
                      </a:r>
                    </a:p>
                  </a:txBody>
                  <a:tcPr anchor="ctr"/>
                </a:tc>
                <a:tc>
                  <a:txBody>
                    <a:bodyPr/>
                    <a:lstStyle/>
                    <a:p>
                      <a:r>
                        <a:rPr lang="en-US" sz="2400">
                          <a:latin typeface="Verdana" panose="020B0604030504040204" pitchFamily="34" charset="0"/>
                          <a:ea typeface="Verdana" panose="020B0604030504040204" pitchFamily="34" charset="0"/>
                        </a:rPr>
                        <a:t>Enhances user interface</a:t>
                      </a:r>
                    </a:p>
                  </a:txBody>
                  <a:tcPr anchor="ctr"/>
                </a:tc>
                <a:extLst>
                  <a:ext uri="{0D108BD9-81ED-4DB2-BD59-A6C34878D82A}">
                    <a16:rowId xmlns:a16="http://schemas.microsoft.com/office/drawing/2014/main" val="2233074433"/>
                  </a:ext>
                </a:extLst>
              </a:tr>
              <a:tr h="839528">
                <a:tc>
                  <a:txBody>
                    <a:bodyPr/>
                    <a:lstStyle/>
                    <a:p>
                      <a:r>
                        <a:rPr lang="en-US" sz="2400">
                          <a:latin typeface="Verdana" panose="020B0604030504040204" pitchFamily="34" charset="0"/>
                          <a:ea typeface="Verdana" panose="020B0604030504040204" pitchFamily="34" charset="0"/>
                        </a:rPr>
                        <a:t>Examples: PHP, Python</a:t>
                      </a:r>
                    </a:p>
                  </a:txBody>
                  <a:tcPr anchor="ctr"/>
                </a:tc>
                <a:tc>
                  <a:txBody>
                    <a:bodyPr/>
                    <a:lstStyle/>
                    <a:p>
                      <a:r>
                        <a:rPr lang="en-US" sz="2400">
                          <a:latin typeface="Verdana" panose="020B0604030504040204" pitchFamily="34" charset="0"/>
                          <a:ea typeface="Verdana" panose="020B0604030504040204" pitchFamily="34" charset="0"/>
                        </a:rPr>
                        <a:t>Examples: JavaScript, HTML</a:t>
                      </a:r>
                    </a:p>
                  </a:txBody>
                  <a:tcPr anchor="ctr"/>
                </a:tc>
                <a:extLst>
                  <a:ext uri="{0D108BD9-81ED-4DB2-BD59-A6C34878D82A}">
                    <a16:rowId xmlns:a16="http://schemas.microsoft.com/office/drawing/2014/main" val="4045484530"/>
                  </a:ext>
                </a:extLst>
              </a:tr>
              <a:tr h="839528">
                <a:tc>
                  <a:txBody>
                    <a:bodyPr/>
                    <a:lstStyle/>
                    <a:p>
                      <a:r>
                        <a:rPr lang="en-US" sz="2400">
                          <a:latin typeface="Verdana" panose="020B0604030504040204" pitchFamily="34" charset="0"/>
                          <a:ea typeface="Verdana" panose="020B0604030504040204" pitchFamily="34" charset="0"/>
                        </a:rPr>
                        <a:t>Can access databases</a:t>
                      </a:r>
                    </a:p>
                  </a:txBody>
                  <a:tcPr anchor="ctr"/>
                </a:tc>
                <a:tc>
                  <a:txBody>
                    <a:bodyPr/>
                    <a:lstStyle/>
                    <a:p>
                      <a:r>
                        <a:rPr lang="en-US" sz="2400" dirty="0">
                          <a:latin typeface="Verdana" panose="020B0604030504040204" pitchFamily="34" charset="0"/>
                          <a:ea typeface="Verdana" panose="020B0604030504040204" pitchFamily="34" charset="0"/>
                        </a:rPr>
                        <a:t>Cannot access server or DB directly</a:t>
                      </a:r>
                    </a:p>
                  </a:txBody>
                  <a:tcPr anchor="ctr"/>
                </a:tc>
                <a:extLst>
                  <a:ext uri="{0D108BD9-81ED-4DB2-BD59-A6C34878D82A}">
                    <a16:rowId xmlns:a16="http://schemas.microsoft.com/office/drawing/2014/main" val="2824554952"/>
                  </a:ext>
                </a:extLst>
              </a:tr>
            </a:tbl>
          </a:graphicData>
        </a:graphic>
      </p:graphicFrame>
    </p:spTree>
    <p:extLst>
      <p:ext uri="{BB962C8B-B14F-4D97-AF65-F5344CB8AC3E}">
        <p14:creationId xmlns:p14="http://schemas.microsoft.com/office/powerpoint/2010/main" val="2440908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5C1870-0781-4AF6-B83E-D16B613046C0}"/>
              </a:ext>
            </a:extLst>
          </p:cNvPr>
          <p:cNvSpPr>
            <a:spLocks noGrp="1"/>
          </p:cNvSpPr>
          <p:nvPr>
            <p:ph type="body" idx="1"/>
          </p:nvPr>
        </p:nvSpPr>
        <p:spPr/>
        <p:txBody>
          <a:bodyPr/>
          <a:lstStyle/>
          <a:p>
            <a:pPr marL="342900" indent="-342900">
              <a:lnSpc>
                <a:spcPct val="200000"/>
              </a:lnSpc>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Download and install XAMPP for Apache + MySQL + PHP.</a:t>
            </a:r>
          </a:p>
          <a:p>
            <a:pPr marL="342900" indent="-342900">
              <a:lnSpc>
                <a:spcPct val="200000"/>
              </a:lnSpc>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Use Visual Studio Code as the code editor.</a:t>
            </a:r>
          </a:p>
          <a:p>
            <a:pPr marL="342900" indent="-342900">
              <a:lnSpc>
                <a:spcPct val="200000"/>
              </a:lnSpc>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PHP files must be stored in the </a:t>
            </a:r>
            <a:r>
              <a:rPr lang="en-US" dirty="0" err="1">
                <a:solidFill>
                  <a:schemeClr val="tx1"/>
                </a:solidFill>
                <a:latin typeface="Verdana" panose="020B0604030504040204" pitchFamily="34" charset="0"/>
                <a:ea typeface="Verdana" panose="020B0604030504040204" pitchFamily="34" charset="0"/>
              </a:rPr>
              <a:t>htdocs</a:t>
            </a:r>
            <a:r>
              <a:rPr lang="en-US" dirty="0">
                <a:solidFill>
                  <a:schemeClr val="tx1"/>
                </a:solidFill>
                <a:latin typeface="Verdana" panose="020B0604030504040204" pitchFamily="34" charset="0"/>
                <a:ea typeface="Verdana" panose="020B0604030504040204" pitchFamily="34" charset="0"/>
              </a:rPr>
              <a:t> directory.</a:t>
            </a:r>
          </a:p>
          <a:p>
            <a:pPr marL="342900" indent="-342900">
              <a:lnSpc>
                <a:spcPct val="200000"/>
              </a:lnSpc>
              <a:buFont typeface="Arial" panose="020B0604020202020204" pitchFamily="34" charset="0"/>
              <a:buChar char="•"/>
            </a:pPr>
            <a:r>
              <a:rPr lang="en-US" dirty="0">
                <a:solidFill>
                  <a:schemeClr val="tx1"/>
                </a:solidFill>
                <a:latin typeface="Verdana" panose="020B0604030504040204" pitchFamily="34" charset="0"/>
                <a:ea typeface="Verdana" panose="020B0604030504040204" pitchFamily="34" charset="0"/>
              </a:rPr>
              <a:t>Access files via http://localhost/yourfilename.php.</a:t>
            </a:r>
            <a:endParaRPr lang="en-GH" dirty="0">
              <a:solidFill>
                <a:schemeClr val="tx1"/>
              </a:solidFill>
              <a:latin typeface="Verdana" panose="020B0604030504040204" pitchFamily="34" charset="0"/>
              <a:ea typeface="Verdana" panose="020B0604030504040204" pitchFamily="34" charset="0"/>
            </a:endParaRPr>
          </a:p>
        </p:txBody>
      </p:sp>
      <p:sp>
        <p:nvSpPr>
          <p:cNvPr id="3" name="Title 2">
            <a:extLst>
              <a:ext uri="{FF2B5EF4-FFF2-40B4-BE49-F238E27FC236}">
                <a16:creationId xmlns:a16="http://schemas.microsoft.com/office/drawing/2014/main" id="{6B124E60-E7BE-4E08-B037-5D465AFC79E8}"/>
              </a:ext>
            </a:extLst>
          </p:cNvPr>
          <p:cNvSpPr>
            <a:spLocks noGrp="1"/>
          </p:cNvSpPr>
          <p:nvPr>
            <p:ph type="title"/>
          </p:nvPr>
        </p:nvSpPr>
        <p:spPr>
          <a:xfrm>
            <a:off x="234202" y="390932"/>
            <a:ext cx="11113248" cy="754833"/>
          </a:xfrm>
        </p:spPr>
        <p:txBody>
          <a:bodyPr>
            <a:normAutofit fontScale="90000"/>
          </a:bodyPr>
          <a:lstStyle/>
          <a:p>
            <a:r>
              <a:rPr lang="en-US" b="1" dirty="0">
                <a:solidFill>
                  <a:schemeClr val="tx1"/>
                </a:solidFill>
                <a:latin typeface="Verdana" panose="020B0604030504040204" pitchFamily="34" charset="0"/>
                <a:ea typeface="Verdana" panose="020B0604030504040204" pitchFamily="34" charset="0"/>
              </a:rPr>
              <a:t>Setting Up the Development Environment</a:t>
            </a:r>
            <a:endParaRPr lang="en-GH" b="1" dirty="0">
              <a:solidFill>
                <a:schemeClr val="tx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82463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1775C7-2C87-462D-AB35-E0013E341C90}"/>
              </a:ext>
            </a:extLst>
          </p:cNvPr>
          <p:cNvSpPr>
            <a:spLocks noGrp="1"/>
          </p:cNvSpPr>
          <p:nvPr>
            <p:ph type="body" idx="1"/>
          </p:nvPr>
        </p:nvSpPr>
        <p:spPr>
          <a:xfrm>
            <a:off x="325190" y="1786437"/>
            <a:ext cx="11022260" cy="4256383"/>
          </a:xfrm>
        </p:spPr>
        <p:txBody>
          <a:bodyPr/>
          <a:lstStyle/>
          <a:p>
            <a:endParaRPr lang="en-US" dirty="0"/>
          </a:p>
          <a:p>
            <a:endParaRPr lang="en-GH" dirty="0"/>
          </a:p>
        </p:txBody>
      </p:sp>
      <p:sp>
        <p:nvSpPr>
          <p:cNvPr id="3" name="Title 2">
            <a:extLst>
              <a:ext uri="{FF2B5EF4-FFF2-40B4-BE49-F238E27FC236}">
                <a16:creationId xmlns:a16="http://schemas.microsoft.com/office/drawing/2014/main" id="{7B6F7D0F-1CD0-4BCB-8D28-5C36AE6C01B6}"/>
              </a:ext>
            </a:extLst>
          </p:cNvPr>
          <p:cNvSpPr>
            <a:spLocks noGrp="1"/>
          </p:cNvSpPr>
          <p:nvPr>
            <p:ph type="title"/>
          </p:nvPr>
        </p:nvSpPr>
        <p:spPr/>
        <p:txBody>
          <a:bodyPr/>
          <a:lstStyle/>
          <a:p>
            <a:r>
              <a:rPr lang="en-US" dirty="0"/>
              <a:t>TOOLS NEEDED</a:t>
            </a:r>
            <a:endParaRPr lang="en-GH" dirty="0"/>
          </a:p>
        </p:txBody>
      </p:sp>
      <p:pic>
        <p:nvPicPr>
          <p:cNvPr id="4098" name="Picture 2" descr="Xampp install || asp.net linking || Prowodies_star || Step by step application|| Subscribe || - YouTube">
            <a:extLst>
              <a:ext uri="{FF2B5EF4-FFF2-40B4-BE49-F238E27FC236}">
                <a16:creationId xmlns:a16="http://schemas.microsoft.com/office/drawing/2014/main" id="{1D0B97FA-668A-4CE3-9AC4-AD906513C4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0060" y="1155800"/>
            <a:ext cx="3148519" cy="236138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HP: PHP 8.1.0 Release Announcement">
            <a:extLst>
              <a:ext uri="{FF2B5EF4-FFF2-40B4-BE49-F238E27FC236}">
                <a16:creationId xmlns:a16="http://schemas.microsoft.com/office/drawing/2014/main" id="{335CE09A-09BF-4FF6-9091-807833065E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3457" y="1258025"/>
            <a:ext cx="3722451" cy="232653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What Is A Browser? - Ultimate Marketing Dictionary">
            <a:extLst>
              <a:ext uri="{FF2B5EF4-FFF2-40B4-BE49-F238E27FC236}">
                <a16:creationId xmlns:a16="http://schemas.microsoft.com/office/drawing/2014/main" id="{5477203C-95EB-4ACB-A07C-55165A5EA1F0}"/>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7931" b="36738"/>
          <a:stretch/>
        </p:blipFill>
        <p:spPr bwMode="auto">
          <a:xfrm>
            <a:off x="5205908" y="3616257"/>
            <a:ext cx="7515359" cy="191635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10 Best IDEs and Code Editors for Python/Django Development 1">
            <a:extLst>
              <a:ext uri="{FF2B5EF4-FFF2-40B4-BE49-F238E27FC236}">
                <a16:creationId xmlns:a16="http://schemas.microsoft.com/office/drawing/2014/main" id="{9A4BF520-3DF9-4283-80B9-67D1814893F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3326308"/>
            <a:ext cx="5486243" cy="4256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668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06ADFD-78AC-4C1B-91C9-D934B537E60A}"/>
              </a:ext>
            </a:extLst>
          </p:cNvPr>
          <p:cNvSpPr>
            <a:spLocks noGrp="1"/>
          </p:cNvSpPr>
          <p:nvPr>
            <p:ph type="body" idx="1"/>
          </p:nvPr>
        </p:nvSpPr>
        <p:spPr>
          <a:xfrm>
            <a:off x="194554" y="1463859"/>
            <a:ext cx="10997254" cy="4402056"/>
          </a:xfrm>
        </p:spPr>
        <p:txBody>
          <a:bodyPr>
            <a:normAutofit/>
          </a:bodyPr>
          <a:lstStyle/>
          <a:p>
            <a:pPr marL="457200" indent="-457200">
              <a:buFont typeface="Arial" panose="020B0604020202020204" pitchFamily="34" charset="0"/>
              <a:buChar char="•"/>
            </a:pPr>
            <a:r>
              <a:rPr lang="en-US" sz="3200" dirty="0">
                <a:solidFill>
                  <a:schemeClr val="tx1"/>
                </a:solidFill>
                <a:latin typeface="Verdana" panose="020B0604030504040204" pitchFamily="34" charset="0"/>
                <a:ea typeface="Verdana" panose="020B0604030504040204" pitchFamily="34" charset="0"/>
              </a:rPr>
              <a:t>Developed b Rasmus </a:t>
            </a:r>
            <a:r>
              <a:rPr lang="en-US" sz="3200" dirty="0" err="1">
                <a:solidFill>
                  <a:schemeClr val="tx1"/>
                </a:solidFill>
                <a:latin typeface="Verdana" panose="020B0604030504040204" pitchFamily="34" charset="0"/>
                <a:ea typeface="Verdana" panose="020B0604030504040204" pitchFamily="34" charset="0"/>
              </a:rPr>
              <a:t>Lerdorf</a:t>
            </a:r>
            <a:r>
              <a:rPr lang="en-US" sz="3200" dirty="0">
                <a:solidFill>
                  <a:schemeClr val="tx1"/>
                </a:solidFill>
                <a:latin typeface="Verdana" panose="020B0604030504040204" pitchFamily="34" charset="0"/>
                <a:ea typeface="Verdana" panose="020B0604030504040204" pitchFamily="34" charset="0"/>
              </a:rPr>
              <a:t> in 1994.</a:t>
            </a:r>
          </a:p>
          <a:p>
            <a:pPr marL="457200" indent="-457200">
              <a:buFont typeface="Arial" panose="020B0604020202020204" pitchFamily="34" charset="0"/>
              <a:buChar char="•"/>
            </a:pPr>
            <a:r>
              <a:rPr lang="en-US" sz="3200" dirty="0">
                <a:solidFill>
                  <a:schemeClr val="tx1"/>
                </a:solidFill>
                <a:latin typeface="Verdana" panose="020B0604030504040204" pitchFamily="34" charset="0"/>
                <a:ea typeface="Verdana" panose="020B0604030504040204" pitchFamily="34" charset="0"/>
              </a:rPr>
              <a:t>For personal use -  help him track visitors on his personal home page.</a:t>
            </a:r>
          </a:p>
          <a:p>
            <a:pPr marL="457200" indent="-457200">
              <a:buFont typeface="Arial" panose="020B0604020202020204" pitchFamily="34" charset="0"/>
              <a:buChar char="•"/>
            </a:pPr>
            <a:r>
              <a:rPr lang="en-US" sz="3200" dirty="0">
                <a:solidFill>
                  <a:schemeClr val="tx1"/>
                </a:solidFill>
                <a:latin typeface="Verdana" panose="020B0604030504040204" pitchFamily="34" charset="0"/>
                <a:ea typeface="Verdana" panose="020B0604030504040204" pitchFamily="34" charset="0"/>
              </a:rPr>
              <a:t>PHP is used to be called </a:t>
            </a:r>
            <a:r>
              <a:rPr lang="en-US" sz="3200" b="1" dirty="0">
                <a:solidFill>
                  <a:schemeClr val="tx1"/>
                </a:solidFill>
                <a:latin typeface="Verdana" panose="020B0604030504040204" pitchFamily="34" charset="0"/>
                <a:ea typeface="Verdana" panose="020B0604030504040204" pitchFamily="34" charset="0"/>
              </a:rPr>
              <a:t>P</a:t>
            </a:r>
            <a:r>
              <a:rPr lang="en-US" sz="3200" dirty="0">
                <a:solidFill>
                  <a:schemeClr val="tx1"/>
                </a:solidFill>
                <a:latin typeface="Verdana" panose="020B0604030504040204" pitchFamily="34" charset="0"/>
                <a:ea typeface="Verdana" panose="020B0604030504040204" pitchFamily="34" charset="0"/>
              </a:rPr>
              <a:t>ersonal </a:t>
            </a:r>
            <a:r>
              <a:rPr lang="en-US" sz="3200" b="1" dirty="0">
                <a:solidFill>
                  <a:schemeClr val="tx1"/>
                </a:solidFill>
                <a:latin typeface="Verdana" panose="020B0604030504040204" pitchFamily="34" charset="0"/>
                <a:ea typeface="Verdana" panose="020B0604030504040204" pitchFamily="34" charset="0"/>
              </a:rPr>
              <a:t>H</a:t>
            </a:r>
            <a:r>
              <a:rPr lang="en-US" sz="3200" dirty="0">
                <a:solidFill>
                  <a:schemeClr val="tx1"/>
                </a:solidFill>
                <a:latin typeface="Verdana" panose="020B0604030504040204" pitchFamily="34" charset="0"/>
                <a:ea typeface="Verdana" panose="020B0604030504040204" pitchFamily="34" charset="0"/>
              </a:rPr>
              <a:t>ome </a:t>
            </a:r>
            <a:r>
              <a:rPr lang="en-US" sz="3200" b="1" dirty="0">
                <a:solidFill>
                  <a:schemeClr val="tx1"/>
                </a:solidFill>
                <a:latin typeface="Verdana" panose="020B0604030504040204" pitchFamily="34" charset="0"/>
                <a:ea typeface="Verdana" panose="020B0604030504040204" pitchFamily="34" charset="0"/>
              </a:rPr>
              <a:t>P</a:t>
            </a:r>
            <a:r>
              <a:rPr lang="en-US" sz="3200" dirty="0">
                <a:solidFill>
                  <a:schemeClr val="tx1"/>
                </a:solidFill>
                <a:latin typeface="Verdana" panose="020B0604030504040204" pitchFamily="34" charset="0"/>
                <a:ea typeface="Verdana" panose="020B0604030504040204" pitchFamily="34" charset="0"/>
              </a:rPr>
              <a:t>age, currently called </a:t>
            </a:r>
            <a:r>
              <a:rPr lang="en-US" sz="3200" b="1" dirty="0">
                <a:solidFill>
                  <a:schemeClr val="tx1"/>
                </a:solidFill>
                <a:latin typeface="Verdana" panose="020B0604030504040204" pitchFamily="34" charset="0"/>
                <a:ea typeface="Verdana" panose="020B0604030504040204" pitchFamily="34" charset="0"/>
              </a:rPr>
              <a:t>P</a:t>
            </a:r>
            <a:r>
              <a:rPr lang="en-US" sz="3200" dirty="0">
                <a:solidFill>
                  <a:schemeClr val="tx1"/>
                </a:solidFill>
                <a:latin typeface="Verdana" panose="020B0604030504040204" pitchFamily="34" charset="0"/>
                <a:ea typeface="Verdana" panose="020B0604030504040204" pitchFamily="34" charset="0"/>
              </a:rPr>
              <a:t>hp </a:t>
            </a:r>
            <a:r>
              <a:rPr lang="en-US" sz="3200" b="1" dirty="0">
                <a:solidFill>
                  <a:schemeClr val="tx1"/>
                </a:solidFill>
                <a:latin typeface="Verdana" panose="020B0604030504040204" pitchFamily="34" charset="0"/>
                <a:ea typeface="Verdana" panose="020B0604030504040204" pitchFamily="34" charset="0"/>
              </a:rPr>
              <a:t>H</a:t>
            </a:r>
            <a:r>
              <a:rPr lang="en-US" sz="3200" dirty="0">
                <a:solidFill>
                  <a:schemeClr val="tx1"/>
                </a:solidFill>
                <a:latin typeface="Verdana" panose="020B0604030504040204" pitchFamily="34" charset="0"/>
                <a:ea typeface="Verdana" panose="020B0604030504040204" pitchFamily="34" charset="0"/>
              </a:rPr>
              <a:t>ypertext </a:t>
            </a:r>
            <a:r>
              <a:rPr lang="en-US" sz="3200" b="1" dirty="0">
                <a:solidFill>
                  <a:schemeClr val="tx1"/>
                </a:solidFill>
                <a:latin typeface="Verdana" panose="020B0604030504040204" pitchFamily="34" charset="0"/>
                <a:ea typeface="Verdana" panose="020B0604030504040204" pitchFamily="34" charset="0"/>
              </a:rPr>
              <a:t>P</a:t>
            </a:r>
            <a:r>
              <a:rPr lang="en-US" sz="3200" dirty="0">
                <a:solidFill>
                  <a:schemeClr val="tx1"/>
                </a:solidFill>
                <a:latin typeface="Verdana" panose="020B0604030504040204" pitchFamily="34" charset="0"/>
                <a:ea typeface="Verdana" panose="020B0604030504040204" pitchFamily="34" charset="0"/>
              </a:rPr>
              <a:t>reprocessor.</a:t>
            </a:r>
            <a:endParaRPr lang="en-GH" sz="3200" dirty="0">
              <a:solidFill>
                <a:schemeClr val="tx1"/>
              </a:solidFill>
              <a:latin typeface="Verdana" panose="020B0604030504040204" pitchFamily="34" charset="0"/>
              <a:ea typeface="Verdana" panose="020B0604030504040204" pitchFamily="34" charset="0"/>
            </a:endParaRPr>
          </a:p>
        </p:txBody>
      </p:sp>
      <p:sp>
        <p:nvSpPr>
          <p:cNvPr id="3" name="Title 2">
            <a:extLst>
              <a:ext uri="{FF2B5EF4-FFF2-40B4-BE49-F238E27FC236}">
                <a16:creationId xmlns:a16="http://schemas.microsoft.com/office/drawing/2014/main" id="{7E615E98-AD2D-4509-98BD-A29328B9D0AF}"/>
              </a:ext>
            </a:extLst>
          </p:cNvPr>
          <p:cNvSpPr>
            <a:spLocks noGrp="1"/>
          </p:cNvSpPr>
          <p:nvPr>
            <p:ph type="title"/>
          </p:nvPr>
        </p:nvSpPr>
        <p:spPr/>
        <p:txBody>
          <a:bodyPr/>
          <a:lstStyle/>
          <a:p>
            <a:r>
              <a:rPr lang="en-US" b="1" dirty="0"/>
              <a:t>PHP HISTORY</a:t>
            </a:r>
            <a:endParaRPr lang="en-GH" b="1" dirty="0"/>
          </a:p>
        </p:txBody>
      </p:sp>
    </p:spTree>
    <p:extLst>
      <p:ext uri="{BB962C8B-B14F-4D97-AF65-F5344CB8AC3E}">
        <p14:creationId xmlns:p14="http://schemas.microsoft.com/office/powerpoint/2010/main" val="2299897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7FCB97-98E1-42AE-BA8A-FA13256F27F3}"/>
              </a:ext>
            </a:extLst>
          </p:cNvPr>
          <p:cNvSpPr>
            <a:spLocks noGrp="1"/>
          </p:cNvSpPr>
          <p:nvPr>
            <p:ph type="body" idx="1"/>
          </p:nvPr>
        </p:nvSpPr>
        <p:spPr/>
        <p:txBody>
          <a:bodyPr>
            <a:normAutofit/>
          </a:bodyPr>
          <a:lstStyle/>
          <a:p>
            <a:r>
              <a:rPr lang="en-US" sz="3200" dirty="0">
                <a:solidFill>
                  <a:schemeClr val="tx1"/>
                </a:solidFill>
                <a:latin typeface="Verdana" panose="020B0604030504040204" pitchFamily="34" charset="0"/>
                <a:ea typeface="Verdana" panose="020B0604030504040204" pitchFamily="34" charset="0"/>
              </a:rPr>
              <a:t>&lt;?php</a:t>
            </a:r>
          </a:p>
          <a:p>
            <a:r>
              <a:rPr lang="en-US" sz="3200" dirty="0">
                <a:solidFill>
                  <a:schemeClr val="tx1"/>
                </a:solidFill>
                <a:latin typeface="Verdana" panose="020B0604030504040204" pitchFamily="34" charset="0"/>
                <a:ea typeface="Verdana" panose="020B0604030504040204" pitchFamily="34" charset="0"/>
              </a:rPr>
              <a:t>  echo "Hello, world!";</a:t>
            </a:r>
          </a:p>
          <a:p>
            <a:r>
              <a:rPr lang="en-US" sz="3200" dirty="0">
                <a:solidFill>
                  <a:schemeClr val="tx1"/>
                </a:solidFill>
                <a:latin typeface="Verdana" panose="020B0604030504040204" pitchFamily="34" charset="0"/>
                <a:ea typeface="Verdana" panose="020B0604030504040204" pitchFamily="34" charset="0"/>
              </a:rPr>
              <a:t>?&gt;</a:t>
            </a:r>
          </a:p>
          <a:p>
            <a:endParaRPr lang="en-US" sz="3200" dirty="0">
              <a:solidFill>
                <a:schemeClr val="tx1"/>
              </a:solidFill>
              <a:latin typeface="Verdana" panose="020B0604030504040204" pitchFamily="34" charset="0"/>
              <a:ea typeface="Verdana" panose="020B0604030504040204" pitchFamily="34" charset="0"/>
            </a:endParaRPr>
          </a:p>
          <a:p>
            <a:r>
              <a:rPr lang="en-US" sz="2800" dirty="0">
                <a:solidFill>
                  <a:schemeClr val="tx1"/>
                </a:solidFill>
                <a:latin typeface="Verdana" panose="020B0604030504040204" pitchFamily="34" charset="0"/>
                <a:ea typeface="Verdana" panose="020B0604030504040204" pitchFamily="34" charset="0"/>
              </a:rPr>
              <a:t>PHP code is embedded within &lt;?php ?&gt; tags.</a:t>
            </a:r>
          </a:p>
          <a:p>
            <a:r>
              <a:rPr lang="en-US" sz="2800" dirty="0">
                <a:solidFill>
                  <a:schemeClr val="tx1"/>
                </a:solidFill>
                <a:latin typeface="Verdana" panose="020B0604030504040204" pitchFamily="34" charset="0"/>
                <a:ea typeface="Verdana" panose="020B0604030504040204" pitchFamily="34" charset="0"/>
              </a:rPr>
              <a:t>Use echo to output text.</a:t>
            </a:r>
          </a:p>
          <a:p>
            <a:r>
              <a:rPr lang="en-US" sz="2800" dirty="0">
                <a:solidFill>
                  <a:schemeClr val="tx1"/>
                </a:solidFill>
                <a:latin typeface="Verdana" panose="020B0604030504040204" pitchFamily="34" charset="0"/>
                <a:ea typeface="Verdana" panose="020B0604030504040204" pitchFamily="34" charset="0"/>
              </a:rPr>
              <a:t>Statements end with ;</a:t>
            </a:r>
          </a:p>
          <a:p>
            <a:r>
              <a:rPr lang="en-US" sz="2800" dirty="0">
                <a:solidFill>
                  <a:schemeClr val="tx1"/>
                </a:solidFill>
                <a:latin typeface="Verdana" panose="020B0604030504040204" pitchFamily="34" charset="0"/>
                <a:ea typeface="Verdana" panose="020B0604030504040204" pitchFamily="34" charset="0"/>
              </a:rPr>
              <a:t>Comments: // for single-line, /* */ for multi-line</a:t>
            </a:r>
            <a:endParaRPr lang="en-GH" sz="2800" dirty="0">
              <a:solidFill>
                <a:schemeClr val="tx1"/>
              </a:solidFill>
              <a:latin typeface="Verdana" panose="020B0604030504040204" pitchFamily="34" charset="0"/>
              <a:ea typeface="Verdana" panose="020B0604030504040204" pitchFamily="34" charset="0"/>
            </a:endParaRPr>
          </a:p>
        </p:txBody>
      </p:sp>
      <p:sp>
        <p:nvSpPr>
          <p:cNvPr id="3" name="Title 2">
            <a:extLst>
              <a:ext uri="{FF2B5EF4-FFF2-40B4-BE49-F238E27FC236}">
                <a16:creationId xmlns:a16="http://schemas.microsoft.com/office/drawing/2014/main" id="{F933CEBA-AD26-49BF-8E95-A057D669DA09}"/>
              </a:ext>
            </a:extLst>
          </p:cNvPr>
          <p:cNvSpPr>
            <a:spLocks noGrp="1"/>
          </p:cNvSpPr>
          <p:nvPr>
            <p:ph type="title"/>
          </p:nvPr>
        </p:nvSpPr>
        <p:spPr/>
        <p:txBody>
          <a:bodyPr/>
          <a:lstStyle/>
          <a:p>
            <a:r>
              <a:rPr lang="en-US" b="1" dirty="0">
                <a:latin typeface="Verdana" panose="020B0604030504040204" pitchFamily="34" charset="0"/>
                <a:ea typeface="Verdana" panose="020B0604030504040204" pitchFamily="34" charset="0"/>
              </a:rPr>
              <a:t>Basic PHP Syntax</a:t>
            </a:r>
            <a:endParaRPr lang="en-GH"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70569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956187-DFD4-4A71-9CC5-F57F6FFA3CFC}"/>
              </a:ext>
            </a:extLst>
          </p:cNvPr>
          <p:cNvSpPr>
            <a:spLocks noGrp="1"/>
          </p:cNvSpPr>
          <p:nvPr>
            <p:ph type="title"/>
          </p:nvPr>
        </p:nvSpPr>
        <p:spPr/>
        <p:txBody>
          <a:bodyPr>
            <a:noAutofit/>
          </a:bodyPr>
          <a:lstStyle/>
          <a:p>
            <a:r>
              <a:rPr lang="en-US" sz="3200" b="1" i="0" dirty="0">
                <a:solidFill>
                  <a:schemeClr val="tx1"/>
                </a:solidFill>
                <a:effectLst/>
                <a:latin typeface="Verdana-Bold"/>
              </a:rPr>
              <a:t>How PHP Works with the Web Server</a:t>
            </a:r>
            <a:r>
              <a:rPr lang="en-US" sz="6000" dirty="0">
                <a:solidFill>
                  <a:schemeClr val="tx1"/>
                </a:solidFill>
              </a:rPr>
              <a:t> </a:t>
            </a:r>
            <a:endParaRPr lang="en-GH" sz="6000" dirty="0">
              <a:solidFill>
                <a:schemeClr val="tx1"/>
              </a:solidFill>
            </a:endParaRPr>
          </a:p>
        </p:txBody>
      </p:sp>
      <p:sp>
        <p:nvSpPr>
          <p:cNvPr id="5" name="Rectangle 2">
            <a:extLst>
              <a:ext uri="{FF2B5EF4-FFF2-40B4-BE49-F238E27FC236}">
                <a16:creationId xmlns:a16="http://schemas.microsoft.com/office/drawing/2014/main" id="{5CD65413-11A2-457B-B5A9-C45242A6D29C}"/>
              </a:ext>
            </a:extLst>
          </p:cNvPr>
          <p:cNvSpPr>
            <a:spLocks noGrp="1" noChangeArrowheads="1"/>
          </p:cNvSpPr>
          <p:nvPr>
            <p:ph type="body" idx="1"/>
          </p:nvPr>
        </p:nvSpPr>
        <p:spPr bwMode="auto">
          <a:xfrm>
            <a:off x="97277" y="1360049"/>
            <a:ext cx="10107037" cy="269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H" altLang="en-GH" sz="25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1. User Sends a Request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H" altLang="en-GH" sz="25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 user types a URL like:</a:t>
            </a:r>
            <a:r>
              <a:rPr kumimoji="0" lang="en-US" altLang="en-GH" sz="25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r>
              <a:rPr kumimoji="0" lang="en-GH" altLang="en-GH" sz="25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http://example.com/index.php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H" altLang="en-GH" sz="25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The browser sends a </a:t>
            </a:r>
            <a:r>
              <a:rPr kumimoji="0" lang="en-GH" altLang="en-GH" sz="25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request to the web server</a:t>
            </a:r>
            <a:r>
              <a:rPr kumimoji="0" lang="en-GH" altLang="en-GH" sz="25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for that PHP file.</a:t>
            </a:r>
            <a:endParaRPr kumimoji="0" lang="en-US" altLang="en-GH" sz="25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GH" altLang="en-GH" sz="25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H" altLang="en-GH" sz="44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7" name="Rectangle 4">
            <a:extLst>
              <a:ext uri="{FF2B5EF4-FFF2-40B4-BE49-F238E27FC236}">
                <a16:creationId xmlns:a16="http://schemas.microsoft.com/office/drawing/2014/main" id="{5BA33B34-49DC-49EB-89D8-2B931994FBE1}"/>
              </a:ext>
            </a:extLst>
          </p:cNvPr>
          <p:cNvSpPr>
            <a:spLocks noChangeArrowheads="1"/>
          </p:cNvSpPr>
          <p:nvPr/>
        </p:nvSpPr>
        <p:spPr bwMode="auto">
          <a:xfrm>
            <a:off x="97277" y="3330758"/>
            <a:ext cx="11099998"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H" altLang="en-GH" sz="25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2. Web Server Receives the Request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H" altLang="en-GH" sz="25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The </a:t>
            </a:r>
            <a:r>
              <a:rPr kumimoji="0" lang="en-GH" altLang="en-GH" sz="25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web server</a:t>
            </a:r>
            <a:r>
              <a:rPr kumimoji="0" lang="en-GH" altLang="en-GH" sz="25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(like Apache, Nginx, or IIS) checks the file extension.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H" altLang="en-GH" sz="25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If the file ends in .php, the server knows it needs help from the </a:t>
            </a:r>
            <a:r>
              <a:rPr kumimoji="0" lang="en-GH" altLang="en-GH" sz="25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PHP engine</a:t>
            </a:r>
            <a:r>
              <a:rPr kumimoji="0" lang="en-GH" altLang="en-GH" sz="25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H" altLang="en-GH" sz="25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89430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D11A39-D712-4E6D-B6C2-428B1A01A157}"/>
              </a:ext>
            </a:extLst>
          </p:cNvPr>
          <p:cNvSpPr>
            <a:spLocks noGrp="1"/>
          </p:cNvSpPr>
          <p:nvPr>
            <p:ph type="title"/>
          </p:nvPr>
        </p:nvSpPr>
        <p:spPr/>
        <p:txBody>
          <a:bodyPr/>
          <a:lstStyle/>
          <a:p>
            <a:endParaRPr lang="en-GH"/>
          </a:p>
        </p:txBody>
      </p:sp>
      <p:sp>
        <p:nvSpPr>
          <p:cNvPr id="4" name="Rectangle 1">
            <a:extLst>
              <a:ext uri="{FF2B5EF4-FFF2-40B4-BE49-F238E27FC236}">
                <a16:creationId xmlns:a16="http://schemas.microsoft.com/office/drawing/2014/main" id="{02E651EB-9CC5-4479-81AE-3AD79C86DAC5}"/>
              </a:ext>
            </a:extLst>
          </p:cNvPr>
          <p:cNvSpPr>
            <a:spLocks noGrp="1" noChangeArrowheads="1"/>
          </p:cNvSpPr>
          <p:nvPr>
            <p:ph type="body" idx="1"/>
          </p:nvPr>
        </p:nvSpPr>
        <p:spPr bwMode="auto">
          <a:xfrm>
            <a:off x="180097" y="1536449"/>
            <a:ext cx="11269357"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H" altLang="en-GH" sz="25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3. Server Passes the File to PHP Interpreter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H" altLang="en-GH" sz="25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The server </a:t>
            </a:r>
            <a:r>
              <a:rPr kumimoji="0" lang="en-GH" altLang="en-GH" sz="25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does not send the .php file directly</a:t>
            </a:r>
            <a:r>
              <a:rPr kumimoji="0" lang="en-GH" altLang="en-GH" sz="25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to the user.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H" altLang="en-GH" sz="25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Instead, it passes the file to the </a:t>
            </a:r>
            <a:r>
              <a:rPr kumimoji="0" lang="en-GH" altLang="en-GH" sz="25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PHP interpreter</a:t>
            </a:r>
            <a:r>
              <a:rPr kumimoji="0" lang="en-GH" altLang="en-GH" sz="25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(installed on the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H" altLang="en-GH" sz="25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24CC3261-A85C-479D-974B-F43412C8BD42}"/>
              </a:ext>
            </a:extLst>
          </p:cNvPr>
          <p:cNvSpPr txBox="1"/>
          <p:nvPr/>
        </p:nvSpPr>
        <p:spPr>
          <a:xfrm>
            <a:off x="97276" y="3197212"/>
            <a:ext cx="10321047" cy="2785378"/>
          </a:xfrm>
          <a:prstGeom prst="rect">
            <a:avLst/>
          </a:prstGeom>
          <a:noFill/>
        </p:spPr>
        <p:txBody>
          <a:bodyPr wrap="square">
            <a:spAutoFit/>
          </a:bodyPr>
          <a:lstStyle/>
          <a:p>
            <a:r>
              <a:rPr lang="en-US" sz="2500" b="1" dirty="0">
                <a:latin typeface="Verdana" panose="020B0604030504040204" pitchFamily="34" charset="0"/>
                <a:ea typeface="Verdana" panose="020B0604030504040204" pitchFamily="34" charset="0"/>
              </a:rPr>
              <a:t>4. PHP Code is Executed</a:t>
            </a:r>
          </a:p>
          <a:p>
            <a:pPr>
              <a:buFont typeface="Arial" panose="020B0604020202020204" pitchFamily="34" charset="0"/>
              <a:buChar char="•"/>
            </a:pPr>
            <a:r>
              <a:rPr lang="en-US" sz="2500" dirty="0">
                <a:latin typeface="Verdana" panose="020B0604030504040204" pitchFamily="34" charset="0"/>
                <a:ea typeface="Verdana" panose="020B0604030504040204" pitchFamily="34" charset="0"/>
              </a:rPr>
              <a:t>The PHP interpreter runs the code </a:t>
            </a:r>
            <a:r>
              <a:rPr lang="en-US" sz="2500" b="1" dirty="0">
                <a:latin typeface="Verdana" panose="020B0604030504040204" pitchFamily="34" charset="0"/>
                <a:ea typeface="Verdana" panose="020B0604030504040204" pitchFamily="34" charset="0"/>
              </a:rPr>
              <a:t>on the server</a:t>
            </a:r>
            <a:r>
              <a:rPr lang="en-US" sz="2500" dirty="0">
                <a:latin typeface="Verdana" panose="020B0604030504040204" pitchFamily="34" charset="0"/>
                <a:ea typeface="Verdana" panose="020B0604030504040204" pitchFamily="34" charset="0"/>
              </a:rPr>
              <a:t>.</a:t>
            </a:r>
          </a:p>
          <a:p>
            <a:pPr>
              <a:buFont typeface="Arial" panose="020B0604020202020204" pitchFamily="34" charset="0"/>
              <a:buChar char="•"/>
            </a:pPr>
            <a:r>
              <a:rPr lang="en-US" sz="2500" dirty="0">
                <a:latin typeface="Verdana" panose="020B0604030504040204" pitchFamily="34" charset="0"/>
                <a:ea typeface="Verdana" panose="020B0604030504040204" pitchFamily="34" charset="0"/>
              </a:rPr>
              <a:t>It can:</a:t>
            </a:r>
          </a:p>
          <a:p>
            <a:pPr marL="742950" lvl="1" indent="-285750">
              <a:buFont typeface="Arial" panose="020B0604020202020204" pitchFamily="34" charset="0"/>
              <a:buChar char="•"/>
            </a:pPr>
            <a:r>
              <a:rPr lang="en-US" sz="2500" dirty="0">
                <a:latin typeface="Verdana" panose="020B0604030504040204" pitchFamily="34" charset="0"/>
                <a:ea typeface="Verdana" panose="020B0604030504040204" pitchFamily="34" charset="0"/>
              </a:rPr>
              <a:t>Connect to a </a:t>
            </a:r>
            <a:r>
              <a:rPr lang="en-US" sz="2500" b="1" dirty="0">
                <a:latin typeface="Verdana" panose="020B0604030504040204" pitchFamily="34" charset="0"/>
                <a:ea typeface="Verdana" panose="020B0604030504040204" pitchFamily="34" charset="0"/>
              </a:rPr>
              <a:t>database</a:t>
            </a:r>
            <a:endParaRPr lang="en-US" sz="2500" dirty="0">
              <a:latin typeface="Verdana" panose="020B0604030504040204" pitchFamily="34" charset="0"/>
              <a:ea typeface="Verdana" panose="020B0604030504040204" pitchFamily="34" charset="0"/>
            </a:endParaRPr>
          </a:p>
          <a:p>
            <a:pPr marL="742950" lvl="1" indent="-285750">
              <a:buFont typeface="Arial" panose="020B0604020202020204" pitchFamily="34" charset="0"/>
              <a:buChar char="•"/>
            </a:pPr>
            <a:r>
              <a:rPr lang="en-US" sz="2500" dirty="0">
                <a:latin typeface="Verdana" panose="020B0604030504040204" pitchFamily="34" charset="0"/>
                <a:ea typeface="Verdana" panose="020B0604030504040204" pitchFamily="34" charset="0"/>
              </a:rPr>
              <a:t>Handle </a:t>
            </a:r>
            <a:r>
              <a:rPr lang="en-US" sz="2500" b="1" dirty="0">
                <a:latin typeface="Verdana" panose="020B0604030504040204" pitchFamily="34" charset="0"/>
                <a:ea typeface="Verdana" panose="020B0604030504040204" pitchFamily="34" charset="0"/>
              </a:rPr>
              <a:t>form data</a:t>
            </a:r>
            <a:endParaRPr lang="en-US" sz="2500" dirty="0">
              <a:latin typeface="Verdana" panose="020B0604030504040204" pitchFamily="34" charset="0"/>
              <a:ea typeface="Verdana" panose="020B0604030504040204" pitchFamily="34" charset="0"/>
            </a:endParaRPr>
          </a:p>
          <a:p>
            <a:pPr marL="742950" lvl="1" indent="-285750">
              <a:buFont typeface="Arial" panose="020B0604020202020204" pitchFamily="34" charset="0"/>
              <a:buChar char="•"/>
            </a:pPr>
            <a:r>
              <a:rPr lang="en-US" sz="2500" dirty="0">
                <a:latin typeface="Verdana" panose="020B0604030504040204" pitchFamily="34" charset="0"/>
                <a:ea typeface="Verdana" panose="020B0604030504040204" pitchFamily="34" charset="0"/>
              </a:rPr>
              <a:t>Perform </a:t>
            </a:r>
            <a:r>
              <a:rPr lang="en-US" sz="2500" b="1" dirty="0">
                <a:latin typeface="Verdana" panose="020B0604030504040204" pitchFamily="34" charset="0"/>
                <a:ea typeface="Verdana" panose="020B0604030504040204" pitchFamily="34" charset="0"/>
              </a:rPr>
              <a:t>calculations</a:t>
            </a:r>
            <a:endParaRPr lang="en-US" sz="2500" dirty="0">
              <a:latin typeface="Verdana" panose="020B0604030504040204" pitchFamily="34" charset="0"/>
              <a:ea typeface="Verdana" panose="020B0604030504040204" pitchFamily="34" charset="0"/>
            </a:endParaRPr>
          </a:p>
          <a:p>
            <a:pPr marL="742950" lvl="1" indent="-285750">
              <a:buFont typeface="Arial" panose="020B0604020202020204" pitchFamily="34" charset="0"/>
              <a:buChar char="•"/>
            </a:pPr>
            <a:r>
              <a:rPr lang="en-US" sz="2500" dirty="0">
                <a:latin typeface="Verdana" panose="020B0604030504040204" pitchFamily="34" charset="0"/>
                <a:ea typeface="Verdana" panose="020B0604030504040204" pitchFamily="34" charset="0"/>
              </a:rPr>
              <a:t>Generate </a:t>
            </a:r>
            <a:r>
              <a:rPr lang="en-US" sz="2500" b="1" dirty="0">
                <a:latin typeface="Verdana" panose="020B0604030504040204" pitchFamily="34" charset="0"/>
                <a:ea typeface="Verdana" panose="020B0604030504040204" pitchFamily="34" charset="0"/>
              </a:rPr>
              <a:t>HTML content</a:t>
            </a:r>
            <a:endParaRPr lang="en-US" sz="25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89326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DF84B0-AB6D-4586-BBD3-ABC9729A3E43}"/>
              </a:ext>
            </a:extLst>
          </p:cNvPr>
          <p:cNvSpPr>
            <a:spLocks noGrp="1"/>
          </p:cNvSpPr>
          <p:nvPr>
            <p:ph type="body" idx="1"/>
          </p:nvPr>
        </p:nvSpPr>
        <p:spPr>
          <a:xfrm>
            <a:off x="184825" y="1444404"/>
            <a:ext cx="11556459" cy="4402056"/>
          </a:xfrm>
        </p:spPr>
        <p:txBody>
          <a:bodyPr/>
          <a:lstStyle/>
          <a:p>
            <a:r>
              <a:rPr lang="en-US" b="1" dirty="0">
                <a:solidFill>
                  <a:schemeClr val="tx1"/>
                </a:solidFill>
              </a:rPr>
              <a:t>5. PHP Generates HTML</a:t>
            </a:r>
          </a:p>
          <a:p>
            <a:pPr>
              <a:buFont typeface="Arial" panose="020B0604020202020204" pitchFamily="34" charset="0"/>
              <a:buChar char="•"/>
            </a:pPr>
            <a:r>
              <a:rPr lang="en-US" dirty="0">
                <a:solidFill>
                  <a:schemeClr val="tx1"/>
                </a:solidFill>
              </a:rPr>
              <a:t>The output of the PHP code is usually </a:t>
            </a:r>
            <a:r>
              <a:rPr lang="en-US" b="1" dirty="0">
                <a:solidFill>
                  <a:schemeClr val="tx1"/>
                </a:solidFill>
              </a:rPr>
              <a:t>HTML</a:t>
            </a:r>
            <a:r>
              <a:rPr lang="en-US" dirty="0">
                <a:solidFill>
                  <a:schemeClr val="tx1"/>
                </a:solidFill>
              </a:rPr>
              <a:t>.</a:t>
            </a:r>
          </a:p>
          <a:p>
            <a:endParaRPr lang="en-US" b="1" dirty="0">
              <a:solidFill>
                <a:schemeClr val="tx1"/>
              </a:solidFill>
            </a:endParaRPr>
          </a:p>
          <a:p>
            <a:r>
              <a:rPr lang="en-US" b="1" dirty="0">
                <a:solidFill>
                  <a:schemeClr val="tx1"/>
                </a:solidFill>
              </a:rPr>
              <a:t>6. HTML is Sent to Browser</a:t>
            </a:r>
          </a:p>
          <a:p>
            <a:pPr>
              <a:buFont typeface="Arial" panose="020B0604020202020204" pitchFamily="34" charset="0"/>
              <a:buChar char="•"/>
            </a:pPr>
            <a:r>
              <a:rPr lang="en-US" dirty="0">
                <a:solidFill>
                  <a:schemeClr val="tx1"/>
                </a:solidFill>
              </a:rPr>
              <a:t>The web server sends only the </a:t>
            </a:r>
            <a:r>
              <a:rPr lang="en-US" b="1" dirty="0">
                <a:solidFill>
                  <a:schemeClr val="tx1"/>
                </a:solidFill>
              </a:rPr>
              <a:t>final HTML output</a:t>
            </a:r>
            <a:r>
              <a:rPr lang="en-US" dirty="0">
                <a:solidFill>
                  <a:schemeClr val="tx1"/>
                </a:solidFill>
              </a:rPr>
              <a:t> back to the user’s browser.</a:t>
            </a:r>
          </a:p>
          <a:p>
            <a:pPr>
              <a:buFont typeface="Arial" panose="020B0604020202020204" pitchFamily="34" charset="0"/>
              <a:buChar char="•"/>
            </a:pPr>
            <a:r>
              <a:rPr lang="en-US" dirty="0">
                <a:solidFill>
                  <a:schemeClr val="tx1"/>
                </a:solidFill>
              </a:rPr>
              <a:t>The browser </a:t>
            </a:r>
            <a:r>
              <a:rPr lang="en-US" b="1" dirty="0">
                <a:solidFill>
                  <a:schemeClr val="tx1"/>
                </a:solidFill>
              </a:rPr>
              <a:t>never sees the PHP code</a:t>
            </a:r>
            <a:r>
              <a:rPr lang="en-US" dirty="0">
                <a:solidFill>
                  <a:schemeClr val="tx1"/>
                </a:solidFill>
              </a:rPr>
              <a:t> — only the result.</a:t>
            </a:r>
          </a:p>
          <a:p>
            <a:endParaRPr lang="en-US" b="1" dirty="0">
              <a:solidFill>
                <a:schemeClr val="tx1"/>
              </a:solidFill>
            </a:endParaRPr>
          </a:p>
          <a:p>
            <a:r>
              <a:rPr lang="en-US" b="1" dirty="0">
                <a:solidFill>
                  <a:schemeClr val="tx1"/>
                </a:solidFill>
              </a:rPr>
              <a:t>7. Browser Displays the Page</a:t>
            </a:r>
          </a:p>
          <a:p>
            <a:pPr>
              <a:buFont typeface="Arial" panose="020B0604020202020204" pitchFamily="34" charset="0"/>
              <a:buChar char="•"/>
            </a:pPr>
            <a:r>
              <a:rPr lang="en-US" dirty="0">
                <a:solidFill>
                  <a:schemeClr val="tx1"/>
                </a:solidFill>
              </a:rPr>
              <a:t>The user sees a fully rendered web page, just like any other website.</a:t>
            </a:r>
          </a:p>
          <a:p>
            <a:pPr>
              <a:buFont typeface="Arial" panose="020B0604020202020204" pitchFamily="34" charset="0"/>
              <a:buChar char="•"/>
            </a:pPr>
            <a:endParaRPr lang="en-US" dirty="0">
              <a:solidFill>
                <a:schemeClr val="tx1"/>
              </a:solidFill>
            </a:endParaRPr>
          </a:p>
          <a:p>
            <a:endParaRPr lang="en-GH" dirty="0">
              <a:solidFill>
                <a:schemeClr val="tx1"/>
              </a:solidFill>
            </a:endParaRPr>
          </a:p>
        </p:txBody>
      </p:sp>
      <p:sp>
        <p:nvSpPr>
          <p:cNvPr id="3" name="Title 2">
            <a:extLst>
              <a:ext uri="{FF2B5EF4-FFF2-40B4-BE49-F238E27FC236}">
                <a16:creationId xmlns:a16="http://schemas.microsoft.com/office/drawing/2014/main" id="{092DA401-F824-4821-9411-2E216E14BB7C}"/>
              </a:ext>
            </a:extLst>
          </p:cNvPr>
          <p:cNvSpPr>
            <a:spLocks noGrp="1"/>
          </p:cNvSpPr>
          <p:nvPr>
            <p:ph type="title"/>
          </p:nvPr>
        </p:nvSpPr>
        <p:spPr/>
        <p:txBody>
          <a:bodyPr/>
          <a:lstStyle/>
          <a:p>
            <a:endParaRPr lang="en-GH"/>
          </a:p>
        </p:txBody>
      </p:sp>
    </p:spTree>
    <p:extLst>
      <p:ext uri="{BB962C8B-B14F-4D97-AF65-F5344CB8AC3E}">
        <p14:creationId xmlns:p14="http://schemas.microsoft.com/office/powerpoint/2010/main" val="515497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352F3D-723E-4000-9C0D-F3DA41AFA7A8}"/>
              </a:ext>
            </a:extLst>
          </p:cNvPr>
          <p:cNvSpPr>
            <a:spLocks noGrp="1"/>
          </p:cNvSpPr>
          <p:nvPr>
            <p:ph type="body" idx="1"/>
          </p:nvPr>
        </p:nvSpPr>
        <p:spPr>
          <a:xfrm>
            <a:off x="272374" y="1687595"/>
            <a:ext cx="11075076" cy="4402056"/>
          </a:xfrm>
        </p:spPr>
        <p:txBody>
          <a:bodyPr>
            <a:normAutofit/>
          </a:bodyPr>
          <a:lstStyle/>
          <a:p>
            <a:pPr>
              <a:lnSpc>
                <a:spcPct val="100000"/>
              </a:lnSpc>
            </a:pPr>
            <a:r>
              <a:rPr lang="en-US" sz="3600" dirty="0">
                <a:solidFill>
                  <a:schemeClr val="tx1"/>
                </a:solidFill>
                <a:latin typeface="Verdana" panose="020B0604030504040204" pitchFamily="34" charset="0"/>
                <a:ea typeface="Verdana" panose="020B0604030504040204" pitchFamily="34" charset="0"/>
              </a:rPr>
              <a:t>🧑 </a:t>
            </a:r>
            <a:r>
              <a:rPr lang="en-US" sz="3600" b="1" dirty="0">
                <a:solidFill>
                  <a:schemeClr val="tx1"/>
                </a:solidFill>
                <a:latin typeface="Verdana" panose="020B0604030504040204" pitchFamily="34" charset="0"/>
                <a:ea typeface="Verdana" panose="020B0604030504040204" pitchFamily="34" charset="0"/>
              </a:rPr>
              <a:t>User</a:t>
            </a:r>
            <a:r>
              <a:rPr lang="en-US" sz="3600" dirty="0">
                <a:solidFill>
                  <a:schemeClr val="tx1"/>
                </a:solidFill>
                <a:latin typeface="Verdana" panose="020B0604030504040204" pitchFamily="34" charset="0"/>
                <a:ea typeface="Verdana" panose="020B0604030504040204" pitchFamily="34" charset="0"/>
              </a:rPr>
              <a:t>: "I want a pizza!"</a:t>
            </a:r>
            <a:br>
              <a:rPr lang="en-US" sz="3600" dirty="0">
                <a:solidFill>
                  <a:schemeClr val="tx1"/>
                </a:solidFill>
                <a:latin typeface="Verdana" panose="020B0604030504040204" pitchFamily="34" charset="0"/>
                <a:ea typeface="Verdana" panose="020B0604030504040204" pitchFamily="34" charset="0"/>
              </a:rPr>
            </a:br>
            <a:r>
              <a:rPr lang="en-US" sz="3600" dirty="0">
                <a:solidFill>
                  <a:schemeClr val="tx1"/>
                </a:solidFill>
                <a:latin typeface="Verdana" panose="020B0604030504040204" pitchFamily="34" charset="0"/>
                <a:ea typeface="Verdana" panose="020B0604030504040204" pitchFamily="34" charset="0"/>
              </a:rPr>
              <a:t>🧑‍🍳 </a:t>
            </a:r>
            <a:r>
              <a:rPr lang="en-US" sz="3600" b="1" dirty="0">
                <a:solidFill>
                  <a:schemeClr val="tx1"/>
                </a:solidFill>
                <a:latin typeface="Verdana" panose="020B0604030504040204" pitchFamily="34" charset="0"/>
                <a:ea typeface="Verdana" panose="020B0604030504040204" pitchFamily="34" charset="0"/>
              </a:rPr>
              <a:t>Web server</a:t>
            </a:r>
            <a:r>
              <a:rPr lang="en-US" sz="3600" dirty="0">
                <a:solidFill>
                  <a:schemeClr val="tx1"/>
                </a:solidFill>
                <a:latin typeface="Verdana" panose="020B0604030504040204" pitchFamily="34" charset="0"/>
                <a:ea typeface="Verdana" panose="020B0604030504040204" pitchFamily="34" charset="0"/>
              </a:rPr>
              <a:t>: Takes the order</a:t>
            </a:r>
            <a:br>
              <a:rPr lang="en-US" sz="3600" dirty="0">
                <a:solidFill>
                  <a:schemeClr val="tx1"/>
                </a:solidFill>
                <a:latin typeface="Verdana" panose="020B0604030504040204" pitchFamily="34" charset="0"/>
                <a:ea typeface="Verdana" panose="020B0604030504040204" pitchFamily="34" charset="0"/>
              </a:rPr>
            </a:br>
            <a:r>
              <a:rPr lang="en-US" sz="3600" dirty="0">
                <a:solidFill>
                  <a:schemeClr val="tx1"/>
                </a:solidFill>
                <a:latin typeface="Verdana" panose="020B0604030504040204" pitchFamily="34" charset="0"/>
                <a:ea typeface="Verdana" panose="020B0604030504040204" pitchFamily="34" charset="0"/>
              </a:rPr>
              <a:t>🐘 </a:t>
            </a:r>
            <a:r>
              <a:rPr lang="en-US" sz="3600" b="1" dirty="0">
                <a:solidFill>
                  <a:schemeClr val="tx1"/>
                </a:solidFill>
                <a:latin typeface="Verdana" panose="020B0604030504040204" pitchFamily="34" charset="0"/>
                <a:ea typeface="Verdana" panose="020B0604030504040204" pitchFamily="34" charset="0"/>
              </a:rPr>
              <a:t>PHP</a:t>
            </a:r>
            <a:r>
              <a:rPr lang="en-US" sz="3600" dirty="0">
                <a:solidFill>
                  <a:schemeClr val="tx1"/>
                </a:solidFill>
                <a:latin typeface="Verdana" panose="020B0604030504040204" pitchFamily="34" charset="0"/>
                <a:ea typeface="Verdana" panose="020B0604030504040204" pitchFamily="34" charset="0"/>
              </a:rPr>
              <a:t>: Prepares the pizza in the kitchen</a:t>
            </a:r>
            <a:br>
              <a:rPr lang="en-US" sz="3600" dirty="0">
                <a:solidFill>
                  <a:schemeClr val="tx1"/>
                </a:solidFill>
                <a:latin typeface="Verdana" panose="020B0604030504040204" pitchFamily="34" charset="0"/>
                <a:ea typeface="Verdana" panose="020B0604030504040204" pitchFamily="34" charset="0"/>
              </a:rPr>
            </a:br>
            <a:r>
              <a:rPr lang="en-US" sz="3600" dirty="0">
                <a:solidFill>
                  <a:schemeClr val="tx1"/>
                </a:solidFill>
                <a:latin typeface="Verdana" panose="020B0604030504040204" pitchFamily="34" charset="0"/>
                <a:ea typeface="Verdana" panose="020B0604030504040204" pitchFamily="34" charset="0"/>
              </a:rPr>
              <a:t>🍕 </a:t>
            </a:r>
            <a:r>
              <a:rPr lang="en-US" sz="3600" b="1" dirty="0">
                <a:solidFill>
                  <a:schemeClr val="tx1"/>
                </a:solidFill>
                <a:latin typeface="Verdana" panose="020B0604030504040204" pitchFamily="34" charset="0"/>
                <a:ea typeface="Verdana" panose="020B0604030504040204" pitchFamily="34" charset="0"/>
              </a:rPr>
              <a:t>Output</a:t>
            </a:r>
            <a:r>
              <a:rPr lang="en-US" sz="3600" dirty="0">
                <a:solidFill>
                  <a:schemeClr val="tx1"/>
                </a:solidFill>
                <a:latin typeface="Verdana" panose="020B0604030504040204" pitchFamily="34" charset="0"/>
                <a:ea typeface="Verdana" panose="020B0604030504040204" pitchFamily="34" charset="0"/>
              </a:rPr>
              <a:t>: Only the ready-to-eat pizza (HTML) is delivered to the customer</a:t>
            </a:r>
          </a:p>
          <a:p>
            <a:pPr>
              <a:lnSpc>
                <a:spcPct val="100000"/>
              </a:lnSpc>
            </a:pPr>
            <a:endParaRPr lang="en-GH" sz="3600" dirty="0">
              <a:solidFill>
                <a:schemeClr val="tx1"/>
              </a:solidFill>
              <a:latin typeface="Verdana" panose="020B0604030504040204" pitchFamily="34" charset="0"/>
              <a:ea typeface="Verdana" panose="020B0604030504040204" pitchFamily="34" charset="0"/>
            </a:endParaRPr>
          </a:p>
        </p:txBody>
      </p:sp>
      <p:sp>
        <p:nvSpPr>
          <p:cNvPr id="3" name="Title 2">
            <a:extLst>
              <a:ext uri="{FF2B5EF4-FFF2-40B4-BE49-F238E27FC236}">
                <a16:creationId xmlns:a16="http://schemas.microsoft.com/office/drawing/2014/main" id="{EE43B588-CDE9-4AC9-8866-929E36D12EC0}"/>
              </a:ext>
            </a:extLst>
          </p:cNvPr>
          <p:cNvSpPr>
            <a:spLocks noGrp="1"/>
          </p:cNvSpPr>
          <p:nvPr>
            <p:ph type="title"/>
          </p:nvPr>
        </p:nvSpPr>
        <p:spPr/>
        <p:txBody>
          <a:bodyPr>
            <a:normAutofit/>
          </a:bodyPr>
          <a:lstStyle/>
          <a:p>
            <a:r>
              <a:rPr lang="en-US" sz="4000" b="1" dirty="0">
                <a:solidFill>
                  <a:schemeClr val="tx1"/>
                </a:solidFill>
                <a:latin typeface="Verdana" panose="020B0604030504040204" pitchFamily="34" charset="0"/>
                <a:ea typeface="Verdana" panose="020B0604030504040204" pitchFamily="34" charset="0"/>
              </a:rPr>
              <a:t>Simple Analogy</a:t>
            </a:r>
            <a:endParaRPr lang="en-GH" dirty="0"/>
          </a:p>
        </p:txBody>
      </p:sp>
    </p:spTree>
    <p:extLst>
      <p:ext uri="{BB962C8B-B14F-4D97-AF65-F5344CB8AC3E}">
        <p14:creationId xmlns:p14="http://schemas.microsoft.com/office/powerpoint/2010/main" val="3266614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71615E-015F-496C-ABC6-4B5FD587B19B}"/>
              </a:ext>
            </a:extLst>
          </p:cNvPr>
          <p:cNvSpPr>
            <a:spLocks noGrp="1"/>
          </p:cNvSpPr>
          <p:nvPr>
            <p:ph type="body" idx="1"/>
          </p:nvPr>
        </p:nvSpPr>
        <p:spPr>
          <a:xfrm>
            <a:off x="443761" y="1532106"/>
            <a:ext cx="6083499" cy="3964022"/>
          </a:xfrm>
          <a:prstGeom prst="roundRect">
            <a:avLst/>
          </a:prstGeom>
        </p:spPr>
        <p:txBody>
          <a:bodyPr>
            <a:normAutofit/>
          </a:bodyPr>
          <a:lstStyle/>
          <a:p>
            <a:r>
              <a:rPr lang="en-US" dirty="0">
                <a:solidFill>
                  <a:schemeClr val="tx1"/>
                </a:solidFill>
                <a:latin typeface="Verdana" panose="020B0604030504040204" pitchFamily="34" charset="0"/>
                <a:ea typeface="Verdana" panose="020B0604030504040204" pitchFamily="34" charset="0"/>
              </a:rPr>
              <a:t>A </a:t>
            </a:r>
            <a:r>
              <a:rPr lang="en-US" b="1" dirty="0">
                <a:solidFill>
                  <a:schemeClr val="tx1"/>
                </a:solidFill>
                <a:latin typeface="Verdana" panose="020B0604030504040204" pitchFamily="34" charset="0"/>
                <a:ea typeface="Verdana" panose="020B0604030504040204" pitchFamily="34" charset="0"/>
              </a:rPr>
              <a:t>bug</a:t>
            </a:r>
            <a:r>
              <a:rPr lang="en-US" dirty="0">
                <a:solidFill>
                  <a:schemeClr val="tx1"/>
                </a:solidFill>
                <a:latin typeface="Verdana" panose="020B0604030504040204" pitchFamily="34" charset="0"/>
                <a:ea typeface="Verdana" panose="020B0604030504040204" pitchFamily="34" charset="0"/>
              </a:rPr>
              <a:t> in computing is a </a:t>
            </a:r>
            <a:r>
              <a:rPr lang="en-US" b="1" dirty="0">
                <a:solidFill>
                  <a:schemeClr val="tx1"/>
                </a:solidFill>
                <a:latin typeface="Verdana" panose="020B0604030504040204" pitchFamily="34" charset="0"/>
                <a:ea typeface="Verdana" panose="020B0604030504040204" pitchFamily="34" charset="0"/>
              </a:rPr>
              <a:t>mistake or error in a computer program</a:t>
            </a:r>
            <a:r>
              <a:rPr lang="en-US" dirty="0">
                <a:solidFill>
                  <a:schemeClr val="tx1"/>
                </a:solidFill>
                <a:latin typeface="Verdana" panose="020B0604030504040204" pitchFamily="34" charset="0"/>
                <a:ea typeface="Verdana" panose="020B0604030504040204" pitchFamily="34" charset="0"/>
              </a:rPr>
              <a:t> that causes it to do something </a:t>
            </a:r>
            <a:r>
              <a:rPr lang="en-US" b="1" dirty="0">
                <a:solidFill>
                  <a:schemeClr val="tx1"/>
                </a:solidFill>
                <a:latin typeface="Verdana" panose="020B0604030504040204" pitchFamily="34" charset="0"/>
                <a:ea typeface="Verdana" panose="020B0604030504040204" pitchFamily="34" charset="0"/>
              </a:rPr>
              <a:t>wrong or unexpected</a:t>
            </a:r>
            <a:r>
              <a:rPr lang="en-US" dirty="0">
                <a:solidFill>
                  <a:schemeClr val="tx1"/>
                </a:solidFill>
                <a:latin typeface="Verdana" panose="020B0604030504040204" pitchFamily="34" charset="0"/>
                <a:ea typeface="Verdana" panose="020B0604030504040204" pitchFamily="34" charset="0"/>
              </a:rPr>
              <a:t>.</a:t>
            </a:r>
          </a:p>
          <a:p>
            <a:endParaRPr lang="en-US" dirty="0">
              <a:solidFill>
                <a:schemeClr val="tx1"/>
              </a:solidFill>
              <a:latin typeface="Verdana" panose="020B0604030504040204" pitchFamily="34" charset="0"/>
              <a:ea typeface="Verdana" panose="020B0604030504040204" pitchFamily="34" charset="0"/>
            </a:endParaRPr>
          </a:p>
          <a:p>
            <a:r>
              <a:rPr lang="en-US" dirty="0">
                <a:solidFill>
                  <a:schemeClr val="tx1"/>
                </a:solidFill>
                <a:latin typeface="Verdana" panose="020B0604030504040204" pitchFamily="34" charset="0"/>
                <a:ea typeface="Verdana" panose="020B0604030504040204" pitchFamily="34" charset="0"/>
              </a:rPr>
              <a:t>A </a:t>
            </a:r>
            <a:r>
              <a:rPr lang="en-US" b="1" dirty="0">
                <a:solidFill>
                  <a:schemeClr val="tx1"/>
                </a:solidFill>
                <a:latin typeface="Verdana" panose="020B0604030504040204" pitchFamily="34" charset="0"/>
                <a:ea typeface="Verdana" panose="020B0604030504040204" pitchFamily="34" charset="0"/>
              </a:rPr>
              <a:t>bug</a:t>
            </a:r>
            <a:r>
              <a:rPr lang="en-US" dirty="0">
                <a:solidFill>
                  <a:schemeClr val="tx1"/>
                </a:solidFill>
                <a:latin typeface="Verdana" panose="020B0604030504040204" pitchFamily="34" charset="0"/>
                <a:ea typeface="Verdana" panose="020B0604030504040204" pitchFamily="34" charset="0"/>
              </a:rPr>
              <a:t> is a problem in the code that </a:t>
            </a:r>
            <a:r>
              <a:rPr lang="en-US" b="1" dirty="0">
                <a:solidFill>
                  <a:schemeClr val="tx1"/>
                </a:solidFill>
                <a:latin typeface="Verdana" panose="020B0604030504040204" pitchFamily="34" charset="0"/>
                <a:ea typeface="Verdana" panose="020B0604030504040204" pitchFamily="34" charset="0"/>
              </a:rPr>
              <a:t>makes the program not work correctly</a:t>
            </a:r>
            <a:r>
              <a:rPr lang="en-US" dirty="0">
                <a:solidFill>
                  <a:schemeClr val="tx1"/>
                </a:solidFill>
                <a:latin typeface="Verdana" panose="020B0604030504040204" pitchFamily="34" charset="0"/>
                <a:ea typeface="Verdana" panose="020B0604030504040204" pitchFamily="34" charset="0"/>
              </a:rPr>
              <a:t>.</a:t>
            </a:r>
            <a:endParaRPr lang="en-GH" dirty="0">
              <a:solidFill>
                <a:schemeClr val="tx1"/>
              </a:solidFill>
              <a:latin typeface="Verdana" panose="020B0604030504040204" pitchFamily="34" charset="0"/>
              <a:ea typeface="Verdana" panose="020B0604030504040204" pitchFamily="34" charset="0"/>
            </a:endParaRPr>
          </a:p>
        </p:txBody>
      </p:sp>
      <p:sp>
        <p:nvSpPr>
          <p:cNvPr id="3" name="Title 2">
            <a:extLst>
              <a:ext uri="{FF2B5EF4-FFF2-40B4-BE49-F238E27FC236}">
                <a16:creationId xmlns:a16="http://schemas.microsoft.com/office/drawing/2014/main" id="{B81713CB-55B1-4A4C-9B18-6E17761B8E27}"/>
              </a:ext>
            </a:extLst>
          </p:cNvPr>
          <p:cNvSpPr>
            <a:spLocks noGrp="1"/>
          </p:cNvSpPr>
          <p:nvPr>
            <p:ph type="title"/>
          </p:nvPr>
        </p:nvSpPr>
        <p:spPr/>
        <p:txBody>
          <a:bodyPr/>
          <a:lstStyle/>
          <a:p>
            <a:endParaRPr lang="en-GH"/>
          </a:p>
        </p:txBody>
      </p:sp>
      <p:pic>
        <p:nvPicPr>
          <p:cNvPr id="2050" name="Picture 2" descr="8 Debugging Techniques">
            <a:extLst>
              <a:ext uri="{FF2B5EF4-FFF2-40B4-BE49-F238E27FC236}">
                <a16:creationId xmlns:a16="http://schemas.microsoft.com/office/drawing/2014/main" id="{BFC5582A-1533-4534-8D4E-A24E71DBCC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13643" y="1532106"/>
            <a:ext cx="6167804" cy="4111869"/>
          </a:xfrm>
          <a:prstGeom prst="round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067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CE5EAB-1343-4982-A4E2-FDDEDC1F3976}"/>
              </a:ext>
            </a:extLst>
          </p:cNvPr>
          <p:cNvSpPr>
            <a:spLocks noGrp="1"/>
          </p:cNvSpPr>
          <p:nvPr>
            <p:ph type="body" idx="1"/>
          </p:nvPr>
        </p:nvSpPr>
        <p:spPr/>
        <p:txBody>
          <a:bodyPr/>
          <a:lstStyle/>
          <a:p>
            <a:pPr marL="342900" indent="-342900">
              <a:buFont typeface="Arial" panose="020B0604020202020204" pitchFamily="34" charset="0"/>
              <a:buChar char="•"/>
            </a:pPr>
            <a:r>
              <a:rPr lang="en-US" b="1" i="0" dirty="0">
                <a:solidFill>
                  <a:schemeClr val="tx1"/>
                </a:solidFill>
                <a:effectLst/>
                <a:latin typeface="Nunito" pitchFamily="2" charset="0"/>
              </a:rPr>
              <a:t>Run Your Code More Often</a:t>
            </a:r>
          </a:p>
          <a:p>
            <a:pPr marL="342900" indent="-342900">
              <a:buFont typeface="Arial" panose="020B0604020202020204" pitchFamily="34" charset="0"/>
              <a:buChar char="•"/>
            </a:pPr>
            <a:r>
              <a:rPr lang="en-US" b="1" i="0" dirty="0">
                <a:solidFill>
                  <a:schemeClr val="tx1"/>
                </a:solidFill>
                <a:effectLst/>
                <a:latin typeface="Nunito" pitchFamily="2" charset="0"/>
              </a:rPr>
              <a:t> Use Print Statement Effectively</a:t>
            </a:r>
          </a:p>
          <a:p>
            <a:pPr marL="342900" indent="-342900" algn="just" fontAlgn="base">
              <a:buFont typeface="Arial" panose="020B0604020202020204" pitchFamily="34" charset="0"/>
              <a:buChar char="•"/>
            </a:pPr>
            <a:r>
              <a:rPr lang="en-US" b="1" i="0" dirty="0">
                <a:solidFill>
                  <a:schemeClr val="tx1"/>
                </a:solidFill>
                <a:effectLst/>
                <a:latin typeface="Nunito" pitchFamily="2" charset="0"/>
              </a:rPr>
              <a:t>Google, Google, and Google</a:t>
            </a:r>
            <a:endParaRPr lang="en-US" b="0" i="0" dirty="0">
              <a:solidFill>
                <a:schemeClr val="tx1"/>
              </a:solidFill>
              <a:effectLst/>
              <a:latin typeface="Nunito" pitchFamily="2" charset="0"/>
            </a:endParaRPr>
          </a:p>
          <a:p>
            <a:pPr marL="342900" indent="-342900">
              <a:buFont typeface="Arial" panose="020B0604020202020204" pitchFamily="34" charset="0"/>
              <a:buChar char="•"/>
            </a:pPr>
            <a:r>
              <a:rPr lang="en-US" b="1" i="0" dirty="0">
                <a:solidFill>
                  <a:schemeClr val="tx1"/>
                </a:solidFill>
                <a:effectLst/>
                <a:latin typeface="Nunito" pitchFamily="2" charset="0"/>
              </a:rPr>
              <a:t>Try an Alternate Solution</a:t>
            </a:r>
          </a:p>
          <a:p>
            <a:endParaRPr lang="en-US" b="1" i="0" dirty="0">
              <a:solidFill>
                <a:schemeClr val="tx1"/>
              </a:solidFill>
              <a:effectLst/>
              <a:latin typeface="Nunito" pitchFamily="2" charset="0"/>
            </a:endParaRPr>
          </a:p>
          <a:p>
            <a:endParaRPr lang="en-GH" dirty="0">
              <a:solidFill>
                <a:schemeClr val="tx1"/>
              </a:solidFill>
            </a:endParaRPr>
          </a:p>
        </p:txBody>
      </p:sp>
      <p:sp>
        <p:nvSpPr>
          <p:cNvPr id="3" name="Title 2">
            <a:extLst>
              <a:ext uri="{FF2B5EF4-FFF2-40B4-BE49-F238E27FC236}">
                <a16:creationId xmlns:a16="http://schemas.microsoft.com/office/drawing/2014/main" id="{E9BAF705-1A01-4D30-9D00-4CAC58802C4D}"/>
              </a:ext>
            </a:extLst>
          </p:cNvPr>
          <p:cNvSpPr>
            <a:spLocks noGrp="1"/>
          </p:cNvSpPr>
          <p:nvPr>
            <p:ph type="title"/>
          </p:nvPr>
        </p:nvSpPr>
        <p:spPr/>
        <p:txBody>
          <a:bodyPr/>
          <a:lstStyle/>
          <a:p>
            <a:endParaRPr lang="en-GH"/>
          </a:p>
        </p:txBody>
      </p:sp>
      <p:pic>
        <p:nvPicPr>
          <p:cNvPr id="3074" name="Picture 2" descr="Vibe Coding: AI-Powered Innovation with Caution | Decode with Dr. Chika">
            <a:extLst>
              <a:ext uri="{FF2B5EF4-FFF2-40B4-BE49-F238E27FC236}">
                <a16:creationId xmlns:a16="http://schemas.microsoft.com/office/drawing/2014/main" id="{53B58929-DA45-4828-A6FD-863055D4D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472" y="1780162"/>
            <a:ext cx="4886528" cy="4008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9276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6084FC-F90F-4196-BD37-7DD343100BE6}"/>
              </a:ext>
            </a:extLst>
          </p:cNvPr>
          <p:cNvSpPr>
            <a:spLocks noGrp="1"/>
          </p:cNvSpPr>
          <p:nvPr>
            <p:ph type="body" idx="1"/>
          </p:nvPr>
        </p:nvSpPr>
        <p:spPr/>
        <p:txBody>
          <a:bodyPr>
            <a:normAutofit/>
          </a:bodyPr>
          <a:lstStyle/>
          <a:p>
            <a:pPr marL="457200" indent="-457200">
              <a:lnSpc>
                <a:spcPct val="100000"/>
              </a:lnSpc>
              <a:buFont typeface="Arial" panose="020B0604020202020204" pitchFamily="34" charset="0"/>
              <a:buChar char="•"/>
            </a:pPr>
            <a:r>
              <a:rPr lang="en-US" sz="2800" i="0" dirty="0">
                <a:solidFill>
                  <a:schemeClr val="tx1"/>
                </a:solidFill>
                <a:effectLst/>
                <a:latin typeface="Verdana" panose="020B0604030504040204" pitchFamily="34" charset="0"/>
                <a:ea typeface="Verdana" panose="020B0604030504040204" pitchFamily="34" charset="0"/>
              </a:rPr>
              <a:t>Debugging tips focus on understanding and resolving issues within code. </a:t>
            </a:r>
          </a:p>
          <a:p>
            <a:pPr marL="457200" indent="-457200">
              <a:lnSpc>
                <a:spcPct val="100000"/>
              </a:lnSpc>
              <a:buFont typeface="Arial" panose="020B0604020202020204" pitchFamily="34" charset="0"/>
              <a:buChar char="•"/>
            </a:pPr>
            <a:r>
              <a:rPr lang="en-US" sz="2800" i="0" dirty="0">
                <a:solidFill>
                  <a:schemeClr val="tx1"/>
                </a:solidFill>
                <a:effectLst/>
                <a:latin typeface="Verdana" panose="020B0604030504040204" pitchFamily="34" charset="0"/>
                <a:ea typeface="Verdana" panose="020B0604030504040204" pitchFamily="34" charset="0"/>
              </a:rPr>
              <a:t>Key techniques include identifying the problem, isolating the affected code, using debugging tools like breakpoints and logs, and employing methods like binary search or rubber ducking to pinpoint errors and understand code behavior. </a:t>
            </a:r>
            <a:endParaRPr lang="en-GH" sz="2800" dirty="0">
              <a:solidFill>
                <a:schemeClr val="tx1"/>
              </a:solidFill>
              <a:latin typeface="Verdana" panose="020B0604030504040204" pitchFamily="34" charset="0"/>
              <a:ea typeface="Verdana" panose="020B0604030504040204" pitchFamily="34" charset="0"/>
            </a:endParaRPr>
          </a:p>
        </p:txBody>
      </p:sp>
      <p:sp>
        <p:nvSpPr>
          <p:cNvPr id="3" name="Title 2">
            <a:extLst>
              <a:ext uri="{FF2B5EF4-FFF2-40B4-BE49-F238E27FC236}">
                <a16:creationId xmlns:a16="http://schemas.microsoft.com/office/drawing/2014/main" id="{A0F82EFC-BF99-49BD-8AE0-3BE191B6D340}"/>
              </a:ext>
            </a:extLst>
          </p:cNvPr>
          <p:cNvSpPr>
            <a:spLocks noGrp="1"/>
          </p:cNvSpPr>
          <p:nvPr>
            <p:ph type="title"/>
          </p:nvPr>
        </p:nvSpPr>
        <p:spPr/>
        <p:txBody>
          <a:bodyPr/>
          <a:lstStyle/>
          <a:p>
            <a:r>
              <a:rPr lang="en-US" dirty="0">
                <a:latin typeface="Verdana" panose="020B0604030504040204" pitchFamily="34" charset="0"/>
                <a:ea typeface="Verdana" panose="020B0604030504040204" pitchFamily="34" charset="0"/>
              </a:rPr>
              <a:t>Debugging Tips</a:t>
            </a:r>
            <a:endParaRPr lang="en-GH"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90063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3" name="Rectangle 1"/>
          <p:cNvSpPr/>
          <p:nvPr/>
        </p:nvSpPr>
        <p:spPr>
          <a:xfrm>
            <a:off x="2748328" y="2618587"/>
            <a:ext cx="4971317" cy="1015663"/>
          </a:xfrm>
          <a:prstGeom prst="rect">
            <a:avLst/>
          </a:prstGeom>
        </p:spPr>
        <p:txBody>
          <a:bodyPr wrap="square">
            <a:spAutoFit/>
          </a:bodyPr>
          <a:lstStyle/>
          <a:p>
            <a:r>
              <a:rPr lang="en-GB" sz="6000" b="1" dirty="0">
                <a:solidFill>
                  <a:schemeClr val="bg1"/>
                </a:solidFill>
              </a:rPr>
              <a:t>THANK YOU</a:t>
            </a:r>
            <a:endParaRPr lang="en-GH" sz="6000" b="1" dirty="0">
              <a:solidFill>
                <a:schemeClr val="bg1"/>
              </a:solidFill>
            </a:endParaRPr>
          </a:p>
        </p:txBody>
      </p:sp>
      <p:sp>
        <p:nvSpPr>
          <p:cNvPr id="1048754" name="Slide Number Placeholder 1"/>
          <p:cNvSpPr txBox="1"/>
          <p:nvPr/>
        </p:nvSpPr>
        <p:spPr>
          <a:xfrm>
            <a:off x="11651202" y="6413080"/>
            <a:ext cx="54079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A76395-65C6-40C6-B0F2-3F72B3156A66}" type="slidenum">
              <a:rPr lang="en-US" sz="1600" b="1" smtClean="0">
                <a:solidFill>
                  <a:schemeClr val="bg1"/>
                </a:solidFill>
              </a:rPr>
              <a:t>28</a:t>
            </a:fld>
            <a:endParaRPr lang="en-US" sz="16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7B0F3AD-00CB-4024-94D8-B81E479691CA}"/>
              </a:ext>
            </a:extLst>
          </p:cNvPr>
          <p:cNvSpPr>
            <a:spLocks noGrp="1"/>
          </p:cNvSpPr>
          <p:nvPr>
            <p:ph type="body" idx="1"/>
          </p:nvPr>
        </p:nvSpPr>
        <p:spPr>
          <a:xfrm>
            <a:off x="330740" y="1673157"/>
            <a:ext cx="11016710" cy="4416494"/>
          </a:xfrm>
        </p:spPr>
        <p:txBody>
          <a:bodyPr>
            <a:normAutofit/>
          </a:bodyPr>
          <a:lstStyle/>
          <a:p>
            <a:pPr marL="342900" indent="-342900" algn="l">
              <a:buFont typeface="Arial" panose="020B0604020202020204" pitchFamily="34" charset="0"/>
              <a:buChar char="•"/>
            </a:pPr>
            <a:r>
              <a:rPr lang="en-US" b="0" i="0" u="none" strike="noStrike" dirty="0">
                <a:solidFill>
                  <a:schemeClr val="tx1"/>
                </a:solidFill>
                <a:effectLst/>
                <a:latin typeface="Verdana" panose="020B0604030504040204" pitchFamily="34" charset="0"/>
              </a:rPr>
              <a:t>PHP is a widely-used, open-source, server-side scripting language primarily used for web development. It is known for its ability to create dynamic and interactive web pages, making it a keystone for creating web applications. </a:t>
            </a:r>
          </a:p>
          <a:p>
            <a:pPr marL="342900" indent="-342900" algn="l">
              <a:buFont typeface="Arial" panose="020B0604020202020204" pitchFamily="34" charset="0"/>
              <a:buChar char="•"/>
            </a:pPr>
            <a:r>
              <a:rPr lang="en-US" b="0" i="0" u="none" strike="noStrike" dirty="0">
                <a:solidFill>
                  <a:schemeClr val="tx1"/>
                </a:solidFill>
                <a:effectLst/>
                <a:latin typeface="Verdana" panose="020B0604030504040204" pitchFamily="34" charset="0"/>
              </a:rPr>
              <a:t>PHP's versatility extends to interacting with databases, processing form data, and generating content, all while seamlessly integrating with HTML. </a:t>
            </a:r>
          </a:p>
          <a:p>
            <a:pPr algn="l"/>
            <a:endParaRPr lang="en-US" dirty="0">
              <a:solidFill>
                <a:schemeClr val="tx1"/>
              </a:solidFill>
              <a:latin typeface="Verdana" panose="020B0604030504040204" pitchFamily="34" charset="0"/>
            </a:endParaRPr>
          </a:p>
          <a:p>
            <a:pPr marL="342900" indent="-342900">
              <a:buFont typeface="Arial" panose="020B0604020202020204" pitchFamily="34" charset="0"/>
              <a:buChar char="•"/>
            </a:pPr>
            <a:r>
              <a:rPr lang="en-US" dirty="0">
                <a:solidFill>
                  <a:schemeClr val="tx1"/>
                </a:solidFill>
                <a:latin typeface="Verdana" panose="020B0604030504040204" pitchFamily="34" charset="0"/>
              </a:rPr>
              <a:t>PHP code runs on the web server, not the user's browser. This means the server processes the code and sends the resulting HTML to the user's browser. </a:t>
            </a:r>
            <a:endParaRPr lang="en-GH" dirty="0">
              <a:solidFill>
                <a:schemeClr val="tx1"/>
              </a:solidFill>
              <a:latin typeface="Verdana" panose="020B0604030504040204" pitchFamily="34" charset="0"/>
            </a:endParaRPr>
          </a:p>
        </p:txBody>
      </p:sp>
      <p:sp>
        <p:nvSpPr>
          <p:cNvPr id="3" name="Title 2">
            <a:extLst>
              <a:ext uri="{FF2B5EF4-FFF2-40B4-BE49-F238E27FC236}">
                <a16:creationId xmlns:a16="http://schemas.microsoft.com/office/drawing/2014/main" id="{BC4A98DC-EC6F-4459-91C6-0AC794E48B27}"/>
              </a:ext>
            </a:extLst>
          </p:cNvPr>
          <p:cNvSpPr>
            <a:spLocks noGrp="1"/>
          </p:cNvSpPr>
          <p:nvPr>
            <p:ph type="title"/>
          </p:nvPr>
        </p:nvSpPr>
        <p:spPr/>
        <p:txBody>
          <a:bodyPr/>
          <a:lstStyle/>
          <a:p>
            <a:r>
              <a:rPr lang="en-US" sz="4000" b="1" dirty="0">
                <a:effectLst/>
                <a:latin typeface="Cambria" panose="02040503050406030204" pitchFamily="18" charset="0"/>
                <a:ea typeface="MS Mincho" panose="02020609040205080304" pitchFamily="49" charset="-128"/>
                <a:cs typeface="Times New Roman" panose="02020603050405020304" pitchFamily="18" charset="0"/>
              </a:rPr>
              <a:t>Introduction to PHP and Web Environment</a:t>
            </a:r>
            <a:endParaRPr lang="en-GH" dirty="0"/>
          </a:p>
        </p:txBody>
      </p:sp>
    </p:spTree>
    <p:extLst>
      <p:ext uri="{BB962C8B-B14F-4D97-AF65-F5344CB8AC3E}">
        <p14:creationId xmlns:p14="http://schemas.microsoft.com/office/powerpoint/2010/main" val="3262505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6B1FDB-C08B-4D09-B2C6-994C28DEA601}"/>
              </a:ext>
            </a:extLst>
          </p:cNvPr>
          <p:cNvSpPr>
            <a:spLocks noGrp="1"/>
          </p:cNvSpPr>
          <p:nvPr>
            <p:ph type="body" idx="1"/>
          </p:nvPr>
        </p:nvSpPr>
        <p:spPr>
          <a:xfrm>
            <a:off x="486383" y="1687595"/>
            <a:ext cx="11293813" cy="4402056"/>
          </a:xfrm>
        </p:spPr>
        <p:txBody>
          <a:bodyPr/>
          <a:lstStyle/>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PHP can generate dynamic page content</a:t>
            </a:r>
          </a:p>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PHP can create, open, read, write, delete, and close files on the server</a:t>
            </a:r>
          </a:p>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PHP can collect form data</a:t>
            </a:r>
          </a:p>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PHP can send and receive cookies</a:t>
            </a:r>
          </a:p>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PHP can add, delete, modify data in your database</a:t>
            </a:r>
          </a:p>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PHP can be used to control </a:t>
            </a:r>
          </a:p>
          <a:p>
            <a:endParaRPr lang="en-GH" dirty="0"/>
          </a:p>
        </p:txBody>
      </p:sp>
      <p:sp>
        <p:nvSpPr>
          <p:cNvPr id="3" name="Title 2">
            <a:extLst>
              <a:ext uri="{FF2B5EF4-FFF2-40B4-BE49-F238E27FC236}">
                <a16:creationId xmlns:a16="http://schemas.microsoft.com/office/drawing/2014/main" id="{A295C85B-4A7A-493B-B2D8-A7927A1F8A35}"/>
              </a:ext>
            </a:extLst>
          </p:cNvPr>
          <p:cNvSpPr>
            <a:spLocks noGrp="1"/>
          </p:cNvSpPr>
          <p:nvPr>
            <p:ph type="title"/>
          </p:nvPr>
        </p:nvSpPr>
        <p:spPr/>
        <p:txBody>
          <a:bodyPr>
            <a:normAutofit/>
          </a:bodyPr>
          <a:lstStyle/>
          <a:p>
            <a:r>
              <a:rPr lang="en-US" b="1" i="0" u="none" strike="noStrike" dirty="0">
                <a:effectLst/>
                <a:latin typeface="&amp;quot"/>
              </a:rPr>
              <a:t>What Can PHP Do?</a:t>
            </a:r>
            <a:endParaRPr lang="en-GH" b="1" dirty="0"/>
          </a:p>
        </p:txBody>
      </p:sp>
    </p:spTree>
    <p:extLst>
      <p:ext uri="{BB962C8B-B14F-4D97-AF65-F5344CB8AC3E}">
        <p14:creationId xmlns:p14="http://schemas.microsoft.com/office/powerpoint/2010/main" val="1389036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8F11E6-A68D-4B2C-B188-CAB3E90575B8}"/>
              </a:ext>
            </a:extLst>
          </p:cNvPr>
          <p:cNvSpPr>
            <a:spLocks noGrp="1"/>
          </p:cNvSpPr>
          <p:nvPr>
            <p:ph type="body" idx="1"/>
          </p:nvPr>
        </p:nvSpPr>
        <p:spPr>
          <a:xfrm>
            <a:off x="369651" y="1687595"/>
            <a:ext cx="10977799" cy="4402056"/>
          </a:xfrm>
        </p:spPr>
        <p:txBody>
          <a:bodyPr/>
          <a:lstStyle/>
          <a:p>
            <a:pPr marL="342900" indent="-342900" algn="just">
              <a:lnSpc>
                <a:spcPct val="150000"/>
              </a:lnSpc>
              <a:buFont typeface="Arial" panose="020B0604020202020204" pitchFamily="34" charset="0"/>
              <a:buChar char="•"/>
            </a:pPr>
            <a:r>
              <a:rPr lang="en-US" i="0" dirty="0">
                <a:solidFill>
                  <a:srgbClr val="333333"/>
                </a:solidFill>
                <a:effectLst/>
                <a:latin typeface="Verdana" panose="020B0604030504040204" pitchFamily="34" charset="0"/>
                <a:ea typeface="Verdana" panose="020B0604030504040204" pitchFamily="34" charset="0"/>
              </a:rPr>
              <a:t>The core PHP language (version 7+) features powerful string- and array-handling facilities, as well as greatly improved support for object-oriented programming. </a:t>
            </a:r>
          </a:p>
          <a:p>
            <a:pPr marL="342900" indent="-342900" algn="just">
              <a:lnSpc>
                <a:spcPct val="150000"/>
              </a:lnSpc>
              <a:buFont typeface="Arial" panose="020B0604020202020204" pitchFamily="34" charset="0"/>
              <a:buChar char="•"/>
            </a:pPr>
            <a:r>
              <a:rPr lang="en-US" i="0" dirty="0">
                <a:solidFill>
                  <a:srgbClr val="333333"/>
                </a:solidFill>
                <a:effectLst/>
                <a:latin typeface="Verdana" panose="020B0604030504040204" pitchFamily="34" charset="0"/>
                <a:ea typeface="Verdana" panose="020B0604030504040204" pitchFamily="34" charset="0"/>
              </a:rPr>
              <a:t>With the use of standard and optional extension modules, a PHP application can interact with a database such as MySQL or Oracle, draw graphs, create PDF files, and parse XML files.</a:t>
            </a:r>
            <a:endParaRPr lang="en-US" sz="3600" dirty="0">
              <a:latin typeface="Verdana" panose="020B0604030504040204" pitchFamily="34" charset="0"/>
              <a:ea typeface="Verdana" panose="020B0604030504040204" pitchFamily="34" charset="0"/>
            </a:endParaRPr>
          </a:p>
        </p:txBody>
      </p:sp>
      <p:sp>
        <p:nvSpPr>
          <p:cNvPr id="3" name="Title 2">
            <a:extLst>
              <a:ext uri="{FF2B5EF4-FFF2-40B4-BE49-F238E27FC236}">
                <a16:creationId xmlns:a16="http://schemas.microsoft.com/office/drawing/2014/main" id="{48C999B8-D782-4A46-8662-96E280B2C199}"/>
              </a:ext>
            </a:extLst>
          </p:cNvPr>
          <p:cNvSpPr>
            <a:spLocks noGrp="1"/>
          </p:cNvSpPr>
          <p:nvPr>
            <p:ph type="title"/>
          </p:nvPr>
        </p:nvSpPr>
        <p:spPr/>
        <p:txBody>
          <a:bodyPr/>
          <a:lstStyle/>
          <a:p>
            <a:endParaRPr lang="en-GH"/>
          </a:p>
        </p:txBody>
      </p:sp>
    </p:spTree>
    <p:extLst>
      <p:ext uri="{BB962C8B-B14F-4D97-AF65-F5344CB8AC3E}">
        <p14:creationId xmlns:p14="http://schemas.microsoft.com/office/powerpoint/2010/main" val="1961218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0E3A90-C2E7-4679-8826-6A1C613FF6E9}"/>
              </a:ext>
            </a:extLst>
          </p:cNvPr>
          <p:cNvSpPr>
            <a:spLocks noGrp="1"/>
          </p:cNvSpPr>
          <p:nvPr>
            <p:ph type="body" idx="1"/>
          </p:nvPr>
        </p:nvSpPr>
        <p:spPr/>
        <p:txBody>
          <a:bodyPr/>
          <a:lstStyle/>
          <a:p>
            <a:pPr marL="342900" indent="-342900">
              <a:buFont typeface="Arial" panose="020B0604020202020204" pitchFamily="34" charset="0"/>
              <a:buChar char="•"/>
            </a:pPr>
            <a:endParaRPr lang="en-GH" dirty="0">
              <a:solidFill>
                <a:schemeClr val="tx1"/>
              </a:solidFill>
              <a:latin typeface="Verdana" panose="020B0604030504040204" pitchFamily="34" charset="0"/>
              <a:ea typeface="Verdana" panose="020B0604030504040204" pitchFamily="34" charset="0"/>
            </a:endParaRPr>
          </a:p>
        </p:txBody>
      </p:sp>
      <p:sp>
        <p:nvSpPr>
          <p:cNvPr id="3" name="Title 2">
            <a:extLst>
              <a:ext uri="{FF2B5EF4-FFF2-40B4-BE49-F238E27FC236}">
                <a16:creationId xmlns:a16="http://schemas.microsoft.com/office/drawing/2014/main" id="{C9182363-8677-4B99-BBAA-460DDF36D990}"/>
              </a:ext>
            </a:extLst>
          </p:cNvPr>
          <p:cNvSpPr>
            <a:spLocks noGrp="1"/>
          </p:cNvSpPr>
          <p:nvPr>
            <p:ph type="title"/>
          </p:nvPr>
        </p:nvSpPr>
        <p:spPr/>
        <p:txBody>
          <a:bodyPr/>
          <a:lstStyle/>
          <a:p>
            <a:r>
              <a:rPr lang="en-US" dirty="0"/>
              <a:t>How is Programmed</a:t>
            </a:r>
            <a:endParaRPr lang="en-GH" dirty="0"/>
          </a:p>
        </p:txBody>
      </p:sp>
      <p:pic>
        <p:nvPicPr>
          <p:cNvPr id="5" name="Picture 4">
            <a:extLst>
              <a:ext uri="{FF2B5EF4-FFF2-40B4-BE49-F238E27FC236}">
                <a16:creationId xmlns:a16="http://schemas.microsoft.com/office/drawing/2014/main" id="{2453F49B-C69F-4032-8EEB-74321E7E9BA9}"/>
              </a:ext>
            </a:extLst>
          </p:cNvPr>
          <p:cNvPicPr>
            <a:picLocks noChangeAspect="1"/>
          </p:cNvPicPr>
          <p:nvPr/>
        </p:nvPicPr>
        <p:blipFill>
          <a:blip r:embed="rId2"/>
          <a:stretch>
            <a:fillRect/>
          </a:stretch>
        </p:blipFill>
        <p:spPr>
          <a:xfrm>
            <a:off x="844550" y="1687596"/>
            <a:ext cx="5848080" cy="4337944"/>
          </a:xfrm>
          <a:prstGeom prst="rect">
            <a:avLst/>
          </a:prstGeom>
        </p:spPr>
      </p:pic>
    </p:spTree>
    <p:extLst>
      <p:ext uri="{BB962C8B-B14F-4D97-AF65-F5344CB8AC3E}">
        <p14:creationId xmlns:p14="http://schemas.microsoft.com/office/powerpoint/2010/main" val="2997479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517247-C434-44BF-81B9-25BAAE8F7E43}"/>
              </a:ext>
            </a:extLst>
          </p:cNvPr>
          <p:cNvSpPr>
            <a:spLocks noGrp="1"/>
          </p:cNvSpPr>
          <p:nvPr>
            <p:ph type="body" idx="1"/>
          </p:nvPr>
        </p:nvSpPr>
        <p:spPr/>
        <p:txBody>
          <a:bodyPr/>
          <a:lstStyle/>
          <a:p>
            <a:endParaRPr lang="en-GH" dirty="0"/>
          </a:p>
        </p:txBody>
      </p:sp>
      <p:sp>
        <p:nvSpPr>
          <p:cNvPr id="3" name="Title 2">
            <a:extLst>
              <a:ext uri="{FF2B5EF4-FFF2-40B4-BE49-F238E27FC236}">
                <a16:creationId xmlns:a16="http://schemas.microsoft.com/office/drawing/2014/main" id="{09530EFA-05DD-4B2E-97CC-8AD30689AA02}"/>
              </a:ext>
            </a:extLst>
          </p:cNvPr>
          <p:cNvSpPr>
            <a:spLocks noGrp="1"/>
          </p:cNvSpPr>
          <p:nvPr>
            <p:ph type="title"/>
          </p:nvPr>
        </p:nvSpPr>
        <p:spPr/>
        <p:txBody>
          <a:bodyPr/>
          <a:lstStyle/>
          <a:p>
            <a:endParaRPr lang="en-GH"/>
          </a:p>
        </p:txBody>
      </p:sp>
      <p:pic>
        <p:nvPicPr>
          <p:cNvPr id="5" name="Picture 4">
            <a:extLst>
              <a:ext uri="{FF2B5EF4-FFF2-40B4-BE49-F238E27FC236}">
                <a16:creationId xmlns:a16="http://schemas.microsoft.com/office/drawing/2014/main" id="{A8192187-76F0-4AF0-9EF6-D99A08690107}"/>
              </a:ext>
            </a:extLst>
          </p:cNvPr>
          <p:cNvPicPr>
            <a:picLocks noChangeAspect="1"/>
          </p:cNvPicPr>
          <p:nvPr/>
        </p:nvPicPr>
        <p:blipFill>
          <a:blip r:embed="rId2"/>
          <a:stretch>
            <a:fillRect/>
          </a:stretch>
        </p:blipFill>
        <p:spPr>
          <a:xfrm>
            <a:off x="831850" y="1740943"/>
            <a:ext cx="6142882" cy="4538328"/>
          </a:xfrm>
          <a:prstGeom prst="rect">
            <a:avLst/>
          </a:prstGeom>
        </p:spPr>
      </p:pic>
    </p:spTree>
    <p:extLst>
      <p:ext uri="{BB962C8B-B14F-4D97-AF65-F5344CB8AC3E}">
        <p14:creationId xmlns:p14="http://schemas.microsoft.com/office/powerpoint/2010/main" val="362836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4F874F-A5DE-4B73-B9DD-1C8EEBBEC042}"/>
              </a:ext>
            </a:extLst>
          </p:cNvPr>
          <p:cNvSpPr>
            <a:spLocks noGrp="1"/>
          </p:cNvSpPr>
          <p:nvPr>
            <p:ph type="body" idx="1"/>
          </p:nvPr>
        </p:nvSpPr>
        <p:spPr/>
        <p:txBody>
          <a:bodyPr/>
          <a:lstStyle/>
          <a:p>
            <a:endParaRPr lang="en-GH" dirty="0"/>
          </a:p>
        </p:txBody>
      </p:sp>
      <p:sp>
        <p:nvSpPr>
          <p:cNvPr id="3" name="Title 2">
            <a:extLst>
              <a:ext uri="{FF2B5EF4-FFF2-40B4-BE49-F238E27FC236}">
                <a16:creationId xmlns:a16="http://schemas.microsoft.com/office/drawing/2014/main" id="{3E8B5371-8226-457A-B647-5568262AC65E}"/>
              </a:ext>
            </a:extLst>
          </p:cNvPr>
          <p:cNvSpPr>
            <a:spLocks noGrp="1"/>
          </p:cNvSpPr>
          <p:nvPr>
            <p:ph type="title"/>
          </p:nvPr>
        </p:nvSpPr>
        <p:spPr/>
        <p:txBody>
          <a:bodyPr/>
          <a:lstStyle/>
          <a:p>
            <a:endParaRPr lang="en-GH"/>
          </a:p>
        </p:txBody>
      </p:sp>
      <p:pic>
        <p:nvPicPr>
          <p:cNvPr id="5" name="Picture 4">
            <a:extLst>
              <a:ext uri="{FF2B5EF4-FFF2-40B4-BE49-F238E27FC236}">
                <a16:creationId xmlns:a16="http://schemas.microsoft.com/office/drawing/2014/main" id="{6CFD6AC3-709C-446C-9DAF-3BC9100DA0DB}"/>
              </a:ext>
            </a:extLst>
          </p:cNvPr>
          <p:cNvPicPr>
            <a:picLocks noChangeAspect="1"/>
          </p:cNvPicPr>
          <p:nvPr/>
        </p:nvPicPr>
        <p:blipFill>
          <a:blip r:embed="rId2"/>
          <a:stretch>
            <a:fillRect/>
          </a:stretch>
        </p:blipFill>
        <p:spPr>
          <a:xfrm>
            <a:off x="844550" y="1687595"/>
            <a:ext cx="6383101" cy="4647722"/>
          </a:xfrm>
          <a:prstGeom prst="rect">
            <a:avLst/>
          </a:prstGeom>
        </p:spPr>
      </p:pic>
    </p:spTree>
    <p:extLst>
      <p:ext uri="{BB962C8B-B14F-4D97-AF65-F5344CB8AC3E}">
        <p14:creationId xmlns:p14="http://schemas.microsoft.com/office/powerpoint/2010/main" val="2521147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42C0D9-721D-41AA-ABAD-30E44A425FC5}"/>
              </a:ext>
            </a:extLst>
          </p:cNvPr>
          <p:cNvSpPr>
            <a:spLocks noGrp="1"/>
          </p:cNvSpPr>
          <p:nvPr>
            <p:ph type="body" idx="1"/>
          </p:nvPr>
        </p:nvSpPr>
        <p:spPr>
          <a:xfrm>
            <a:off x="447472" y="1687595"/>
            <a:ext cx="10899978" cy="4402056"/>
          </a:xfrm>
        </p:spPr>
        <p:txBody>
          <a:bodyPr>
            <a:normAutofit/>
          </a:bodyPr>
          <a:lstStyle/>
          <a:p>
            <a:pPr marL="342900" indent="-342900">
              <a:buFont typeface="Arial" panose="020B0604020202020204" pitchFamily="34" charset="0"/>
              <a:buChar char="•"/>
            </a:pPr>
            <a:r>
              <a:rPr lang="en-US" sz="2800" b="0" i="0" dirty="0">
                <a:solidFill>
                  <a:schemeClr val="tx1"/>
                </a:solidFill>
                <a:effectLst/>
                <a:latin typeface="Verdana" panose="020B0604030504040204" pitchFamily="34" charset="0"/>
                <a:ea typeface="Verdana" panose="020B0604030504040204" pitchFamily="34" charset="0"/>
              </a:rPr>
              <a:t>A scripting language is a type of programming language designed for automating tasks, often by interpreting code one line at a time, rather than requiring a full compilation process. </a:t>
            </a:r>
          </a:p>
          <a:p>
            <a:pPr marL="342900" indent="-342900">
              <a:buFont typeface="Arial" panose="020B0604020202020204" pitchFamily="34" charset="0"/>
              <a:buChar char="•"/>
            </a:pPr>
            <a:r>
              <a:rPr lang="en-US" sz="2800" b="0" i="0" dirty="0">
                <a:solidFill>
                  <a:schemeClr val="tx1"/>
                </a:solidFill>
                <a:effectLst/>
                <a:latin typeface="Verdana" panose="020B0604030504040204" pitchFamily="34" charset="0"/>
                <a:ea typeface="Verdana" panose="020B0604030504040204" pitchFamily="34" charset="0"/>
              </a:rPr>
              <a:t>They are commonly used for tasks like automating processes, simplifying complex operations, and integrating different software applications. </a:t>
            </a:r>
            <a:endParaRPr lang="en-GH" sz="2800" dirty="0">
              <a:solidFill>
                <a:schemeClr val="tx1"/>
              </a:solidFill>
              <a:latin typeface="Verdana" panose="020B0604030504040204" pitchFamily="34" charset="0"/>
              <a:ea typeface="Verdana" panose="020B0604030504040204" pitchFamily="34" charset="0"/>
            </a:endParaRPr>
          </a:p>
        </p:txBody>
      </p:sp>
      <p:sp>
        <p:nvSpPr>
          <p:cNvPr id="3" name="Title 2">
            <a:extLst>
              <a:ext uri="{FF2B5EF4-FFF2-40B4-BE49-F238E27FC236}">
                <a16:creationId xmlns:a16="http://schemas.microsoft.com/office/drawing/2014/main" id="{415E9512-EA5F-47E2-AC46-299B1EF058CD}"/>
              </a:ext>
            </a:extLst>
          </p:cNvPr>
          <p:cNvSpPr>
            <a:spLocks noGrp="1"/>
          </p:cNvSpPr>
          <p:nvPr>
            <p:ph type="title"/>
          </p:nvPr>
        </p:nvSpPr>
        <p:spPr/>
        <p:txBody>
          <a:bodyPr/>
          <a:lstStyle/>
          <a:p>
            <a:r>
              <a:rPr lang="en-US" b="0" i="0" dirty="0">
                <a:solidFill>
                  <a:schemeClr val="tx1"/>
                </a:solidFill>
                <a:effectLst/>
                <a:latin typeface="Google Sans"/>
              </a:rPr>
              <a:t>Scripting </a:t>
            </a:r>
            <a:r>
              <a:rPr lang="en-US" dirty="0">
                <a:solidFill>
                  <a:schemeClr val="tx1"/>
                </a:solidFill>
                <a:latin typeface="Google Sans"/>
              </a:rPr>
              <a:t>L</a:t>
            </a:r>
            <a:r>
              <a:rPr lang="en-US" b="0" i="0" dirty="0">
                <a:solidFill>
                  <a:schemeClr val="tx1"/>
                </a:solidFill>
                <a:effectLst/>
                <a:latin typeface="Google Sans"/>
              </a:rPr>
              <a:t>anguage</a:t>
            </a:r>
            <a:endParaRPr lang="en-GH" dirty="0"/>
          </a:p>
        </p:txBody>
      </p:sp>
    </p:spTree>
    <p:extLst>
      <p:ext uri="{BB962C8B-B14F-4D97-AF65-F5344CB8AC3E}">
        <p14:creationId xmlns:p14="http://schemas.microsoft.com/office/powerpoint/2010/main" val="186928765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3FBEF1"/>
      </a:accent1>
      <a:accent2>
        <a:srgbClr val="00820F"/>
      </a:accent2>
      <a:accent3>
        <a:srgbClr val="A5A5A5"/>
      </a:accent3>
      <a:accent4>
        <a:srgbClr val="FFF901"/>
      </a:accent4>
      <a:accent5>
        <a:srgbClr val="833C0B"/>
      </a:accent5>
      <a:accent6>
        <a:srgbClr val="6F3B55"/>
      </a:accent6>
      <a:hlink>
        <a:srgbClr val="0095B8"/>
      </a:hlink>
      <a:folHlink>
        <a:srgbClr val="00EAE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1264</Words>
  <Application>Microsoft Office PowerPoint</Application>
  <PresentationFormat>Widescreen</PresentationFormat>
  <Paragraphs>131</Paragraphs>
  <Slides>28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&amp;quot</vt:lpstr>
      <vt:lpstr>Arial</vt:lpstr>
      <vt:lpstr>Calibri</vt:lpstr>
      <vt:lpstr>Cambria</vt:lpstr>
      <vt:lpstr>Century Gothic</vt:lpstr>
      <vt:lpstr>Google Sans</vt:lpstr>
      <vt:lpstr>Nunito</vt:lpstr>
      <vt:lpstr>Times New Roman</vt:lpstr>
      <vt:lpstr>Verdana</vt:lpstr>
      <vt:lpstr>Verdana-Bold</vt:lpstr>
      <vt:lpstr>Office Theme</vt:lpstr>
      <vt:lpstr>PowerPoint Presentation</vt:lpstr>
      <vt:lpstr>PHP HISTORY</vt:lpstr>
      <vt:lpstr>Introduction to PHP and Web Environment</vt:lpstr>
      <vt:lpstr>What Can PHP Do?</vt:lpstr>
      <vt:lpstr>PowerPoint Presentation</vt:lpstr>
      <vt:lpstr>How is Programmed</vt:lpstr>
      <vt:lpstr>PowerPoint Presentation</vt:lpstr>
      <vt:lpstr>PowerPoint Presentation</vt:lpstr>
      <vt:lpstr>Scripting Language</vt:lpstr>
      <vt:lpstr>PowerPoint Presentation</vt:lpstr>
      <vt:lpstr>Client-side scripting  </vt:lpstr>
      <vt:lpstr>PowerPoint Presentation</vt:lpstr>
      <vt:lpstr>Server-side scripting</vt:lpstr>
      <vt:lpstr>PowerPoint Presentation</vt:lpstr>
      <vt:lpstr>Server-Side Scripting</vt:lpstr>
      <vt:lpstr>Client-Side Scripting</vt:lpstr>
      <vt:lpstr>SERVER-SIDE vs CLIENT-SIDE </vt:lpstr>
      <vt:lpstr>Setting Up the Development Environment</vt:lpstr>
      <vt:lpstr>TOOLS NEEDED</vt:lpstr>
      <vt:lpstr>Basic PHP Syntax</vt:lpstr>
      <vt:lpstr>How PHP Works with the Web Server </vt:lpstr>
      <vt:lpstr>PowerPoint Presentation</vt:lpstr>
      <vt:lpstr>PowerPoint Presentation</vt:lpstr>
      <vt:lpstr>Simple Analogy</vt:lpstr>
      <vt:lpstr>PowerPoint Presentation</vt:lpstr>
      <vt:lpstr>PowerPoint Presentation</vt:lpstr>
      <vt:lpstr>Debugging Tips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EMMANUEL BOTCHWAY</dc:creator>
  <cp:lastModifiedBy>yaw</cp:lastModifiedBy>
  <cp:revision>26</cp:revision>
  <dcterms:created xsi:type="dcterms:W3CDTF">2021-09-14T13:24:40Z</dcterms:created>
  <dcterms:modified xsi:type="dcterms:W3CDTF">2025-06-06T06:28:09Z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caa6f0e96cd6446c980f122091c32cb4</vt:lpwstr>
  </property>
</Properties>
</file>