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05" r:id="rId3"/>
    <p:sldId id="316" r:id="rId4"/>
    <p:sldId id="303" r:id="rId5"/>
    <p:sldId id="317" r:id="rId6"/>
    <p:sldId id="318" r:id="rId7"/>
    <p:sldId id="319" r:id="rId8"/>
    <p:sldId id="320" r:id="rId9"/>
    <p:sldId id="324" r:id="rId10"/>
    <p:sldId id="325" r:id="rId11"/>
    <p:sldId id="321" r:id="rId12"/>
    <p:sldId id="322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88E"/>
    <a:srgbClr val="E6E6E6"/>
    <a:srgbClr val="650506"/>
    <a:srgbClr val="00820F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176" autoAdjust="0"/>
  </p:normalViewPr>
  <p:slideViewPr>
    <p:cSldViewPr snapToGrid="0">
      <p:cViewPr varScale="1">
        <p:scale>
          <a:sx n="79" d="100"/>
          <a:sy n="79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A595-4D1C-4A19-AF7D-8EBCA8C58FAC}" type="datetimeFigureOut">
              <a:rPr lang="en-GH" smtClean="0"/>
              <a:t>13/06/2025</a:t>
            </a:fld>
            <a:endParaRPr lang="en-GH"/>
          </a:p>
        </p:txBody>
      </p:sp>
      <p:sp>
        <p:nvSpPr>
          <p:cNvPr id="104881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D83A-A988-4999-83BB-1382A3E3C256}" type="slidenum">
              <a:rPr lang="en-GH" smtClean="0"/>
              <a:t>‹#›</a:t>
            </a:fld>
            <a:endParaRPr 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</a:t>
            </a:fld>
            <a:endParaRPr lang="en-G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4F47-54B0-487A-AD14-75CB3E2AD409}" type="datetime1">
              <a:rPr lang="en-US" smtClean="0"/>
              <a:t>6/13/2025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0D94BC-D2CC-4261-AB4B-C101F49C4DC5}" type="datetime1">
              <a:rPr lang="en-US" smtClean="0"/>
              <a:t>6/13/2025</a:t>
            </a:fld>
            <a:endParaRPr lang="en-US"/>
          </a:p>
        </p:txBody>
      </p:sp>
      <p:sp>
        <p:nvSpPr>
          <p:cNvPr id="104879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79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7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048795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9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83" name="Picture 1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6" name="Straight Connector 17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80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80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804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805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grpSp>
        <p:nvGrpSpPr>
          <p:cNvPr id="110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73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4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5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6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88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9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0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1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2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764" name="Google Shape;356;p34"/>
          <p:cNvSpPr txBox="1"/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1048765" name="Google Shape;357;p34"/>
          <p:cNvSpPr txBox="1"/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8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66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7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8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9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70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9BE3-EB66-4C11-9B88-0F804085610C}" type="datetime1">
              <a:rPr lang="en-US" smtClean="0"/>
              <a:t>6/13/2025</a:t>
            </a:fld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486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5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1048601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5" name="Picture 10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048602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3145731" name="Straight Connector 6"/>
            <p:cNvCxnSpPr>
              <a:cxnSpLocks/>
            </p:cNvCxnSpPr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3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609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7" name="Picture 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2" name="Straight Connector 10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11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2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3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1048614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5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6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7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8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3782-C005-4104-B8A4-58926509A542}" type="datetime1">
              <a:rPr lang="en-US" smtClean="0"/>
              <a:t>6/13/2025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626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7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30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8" name="Picture 1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3" name="Straight Connector 18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3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3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63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C806-0AE7-4246-A868-8820E7052B19}" type="datetime1">
              <a:rPr lang="en-US" smtClean="0"/>
              <a:t>6/13/2025</a:t>
            </a:fld>
            <a:endParaRPr lang="en-US"/>
          </a:p>
        </p:txBody>
      </p:sp>
      <p:sp>
        <p:nvSpPr>
          <p:cNvPr id="10487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1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48739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3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77" name="Picture 15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5" name="Straight Connector 16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744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745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6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7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97178" name="Picture 2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1048748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097179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3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4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5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6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7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8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9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0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1048778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9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0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1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1" name="Picture 2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17BC-0315-46B0-B388-4D63D3112F6B}" type="datetime1">
              <a:rPr lang="en-US" smtClean="0"/>
              <a:t>6/13/2025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9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048582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language.types.array.ph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15748" y="1094236"/>
            <a:ext cx="7998309" cy="436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CODE: </a:t>
            </a: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INFT 352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TITLE: </a:t>
            </a:r>
            <a:endParaRPr lang="en-US" sz="4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Web Engineering and Application With PHP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485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0711" y="6413080"/>
            <a:ext cx="540798" cy="365125"/>
          </a:xfrm>
        </p:spPr>
        <p:txBody>
          <a:bodyPr/>
          <a:lstStyle/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8592" name="TextBox 6"/>
          <p:cNvSpPr txBox="1"/>
          <p:nvPr/>
        </p:nvSpPr>
        <p:spPr>
          <a:xfrm>
            <a:off x="0" y="5626326"/>
            <a:ext cx="750039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 INSTRUCTOR: P.M SARFO</a:t>
            </a:r>
          </a:p>
          <a:p>
            <a:pPr algn="ctr">
              <a:lnSpc>
                <a:spcPct val="150000"/>
              </a:lnSpc>
            </a:pPr>
            <a:endParaRPr lang="en-GB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-48212" y="3579351"/>
            <a:ext cx="8357709" cy="34055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>
            <a:off x="-32880" y="1201356"/>
            <a:ext cx="8295566" cy="33802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-95026" y="5102861"/>
            <a:ext cx="8422279" cy="34318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0691B-23B3-46D5-9F9A-1D2557A1B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array is a special variable that can hold many values under a single name, and you can access the values by referring to an index number or name.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$fruits = ["Apple", "Banana", "Cherry"];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echo $fruits[1]; // Output: Banana</a:t>
            </a:r>
          </a:p>
          <a:p>
            <a:endParaRPr lang="en-GH" sz="2400" dirty="0"/>
          </a:p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F01469-3C39-405F-B22D-9F845BF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6520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A060E-B862-45A6-973A-94BCC6F0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75" y="1473587"/>
            <a:ext cx="10515600" cy="44020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Control structures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determine the flow of code within an application, defining execution characteristics such as whether and how many times a particular code statement will execute, as well as when a code block will relinquish execution control.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26AA77-B8C2-4B78-B4E1-8D64E7D5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Structures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24640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9F9444-4E74-41E2-8C18-5CD23218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D0CBB-97C6-4DA6-8085-FE4216F5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E66DB-9B33-4E6F-BCF5-FCBBBC8F3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5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8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B90DE9-2831-4C0E-89E0-E200DE5C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72" y="1420238"/>
            <a:ext cx="10899978" cy="466941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&lt;!DOCTYPE html&gt;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&lt;html&gt;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&lt;head&gt;&lt;title&gt;PHP Example&lt;/title&gt;&lt;/head&gt;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&lt;body&gt;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&lt;h1&gt;Welcome!&lt;/h1&gt;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&lt;p&gt;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highlight>
                  <a:srgbClr val="0A688E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&lt;?php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0A688E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       $username = "Alice";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0A688E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       echo "Hello, $username!";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0A688E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       ?&gt;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&lt;/p&gt;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&lt;/body&gt;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&lt;/html&gt;</a:t>
            </a:r>
          </a:p>
          <a:p>
            <a:endParaRPr lang="en-GH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DB178-38EF-4CDC-9302-16CDD66A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HTML/PHP integration.</a:t>
            </a:r>
            <a:endParaRPr lang="en-GH" sz="5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06ADFD-78AC-4C1B-91C9-D934B537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554" y="1463859"/>
            <a:ext cx="10997254" cy="44020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66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PHP Basics: Output, Variables, Control Structures</a:t>
            </a:r>
            <a:endParaRPr lang="en-GH" sz="9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615E98-AD2D-4509-98BD-A29328B9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PHP Basics: Output, Variables, Control Structures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29989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BAFC1-FFD0-4E50-9DCC-FAAA0F4C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62" y="1687595"/>
            <a:ext cx="10938888" cy="4402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variable is a named memory location that contains data and may be manipulated throughout the execution of the program.</a:t>
            </a: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5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variable 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a symbol that can store different values at different times.</a:t>
            </a: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Variable Declaration</a:t>
            </a: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variable always begins with a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dollar sign, $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which is then followed by the variable name</a:t>
            </a:r>
            <a: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ariable name can begin with either a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letter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or an 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underscore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can consist of letters, underscores, numbers.</a:t>
            </a:r>
            <a:b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H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F531BD-9E61-4BFF-A1FA-47122A7C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Variables and Data Types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8229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1F937-84C6-441F-AF98-3F97BEB2D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08" y="1376310"/>
            <a:ext cx="10515600" cy="44020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Variables start with $, e.g., </a:t>
            </a:r>
          </a:p>
          <a:p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$name = "Alice";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PHP is loosely typed: it figures out the type based on the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is case sensitive.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• $color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• $Color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• $COLOR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1400" dirty="0"/>
            </a:br>
            <a:endParaRPr lang="en-US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537FC8-812F-4162-BCDF-38B21332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Variables and Data Types</a:t>
            </a:r>
            <a:endParaRPr lang="en-GH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90F422-5AC0-4A19-B758-84FE602B9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String: "hello“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Integer: 123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Float: 3.14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Boolean: true /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Array: ["apple", "banana"]</a:t>
            </a:r>
            <a:endParaRPr lang="en-GH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FC3D2-8D17-4654-BB81-0DC2749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9319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E0FE82-DD1D-4237-9045-42B16BEC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838" y="1687595"/>
            <a:ext cx="10841612" cy="440205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Assignment by value simply involves copying the value of the assigned expression to the variable assignee. This is the most common type of assignment. A few examples follow: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$color = "red";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$number = 12;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$age = 12;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$sum = 12 + "15"; // $sum = 27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H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5D630-78D0-443E-8D87-7FF5743C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HelveticaNeue-MediumCond"/>
              </a:rPr>
              <a:t>Value Assignment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319537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8A2D7-8EAC-49ED-92E2-423BB960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H" altLang="en-GH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Output in PHP</a:t>
            </a:r>
            <a:endParaRPr lang="en-G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3ACAC7-022C-46CD-AB17-CFF16B665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9651" y="1645929"/>
            <a:ext cx="1079344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Used to display content in the browser.</a:t>
            </a:r>
            <a:endParaRPr kumimoji="0" lang="en-GH" altLang="en-GH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echo and print: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GH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GH" sz="2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GH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echo "This is output using echo.&lt;</a:t>
            </a:r>
            <a:r>
              <a:rPr kumimoji="0" lang="en-US" altLang="en-GH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</a:t>
            </a:r>
            <a:r>
              <a:rPr kumimoji="0" lang="en-US" altLang="en-GH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GH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 "This is output using print.";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altLang="en-GH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7F9BB9-01B4-4D90-AA03-1BFC5B73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87595"/>
            <a:ext cx="10890250" cy="4402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An </a:t>
            </a:r>
            <a:r>
              <a:rPr lang="en-US" b="0" i="0" u="none" strike="noStrike" dirty="0">
                <a:solidFill>
                  <a:srgbClr val="336699"/>
                </a:solidFill>
                <a:effectLst/>
                <a:latin typeface="Fira Sans" panose="020B0604020202020204" pitchFamily="34" charset="0"/>
                <a:hlinkClick r:id="rId2"/>
              </a:rPr>
              <a:t>array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 in PHP is actually an ordered map. A map is a type that associates </a:t>
            </a:r>
            <a:r>
              <a:rPr lang="en-US" b="0" i="1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values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 to </a:t>
            </a:r>
            <a:r>
              <a:rPr lang="en-US" b="0" i="1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keys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. This type is optimized for several different uses; it can be treated as an array, list (vector), hash table (an implementation of a map), dictionary, collection, stack, queue, and probably more. As </a:t>
            </a:r>
            <a:r>
              <a:rPr lang="en-US" b="0" i="0" u="none" strike="noStrike" dirty="0">
                <a:solidFill>
                  <a:srgbClr val="336699"/>
                </a:solidFill>
                <a:effectLst/>
                <a:latin typeface="Fira Sans" panose="020B0604020202020204" pitchFamily="34" charset="0"/>
                <a:hlinkClick r:id="rId2"/>
              </a:rPr>
              <a:t>array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 values can be other </a:t>
            </a:r>
            <a:r>
              <a:rPr lang="en-US" b="0" i="0" u="none" strike="noStrike" dirty="0">
                <a:solidFill>
                  <a:srgbClr val="336699"/>
                </a:solidFill>
                <a:effectLst/>
                <a:latin typeface="Fira Sans" panose="020B0604020202020204" pitchFamily="34" charset="0"/>
                <a:hlinkClick r:id="rId2"/>
              </a:rPr>
              <a:t>array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s, trees and multidimensional </a:t>
            </a:r>
            <a:r>
              <a:rPr lang="en-US" b="0" i="0" u="none" strike="noStrike" dirty="0">
                <a:solidFill>
                  <a:srgbClr val="336699"/>
                </a:solidFill>
                <a:effectLst/>
                <a:latin typeface="Fira Sans" panose="020B0604020202020204" pitchFamily="34" charset="0"/>
                <a:hlinkClick r:id="rId2"/>
              </a:rPr>
              <a:t>array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 are also possible.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ED46E9-0524-45B4-A361-E7E9A8AF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PHP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6390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9A6B47-E5C5-4E17-9A49-EAA10CE3A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736" y="1434676"/>
            <a:ext cx="11410544" cy="44020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array can be created using the array() language construct. It takes any number of comma-separated key =&gt; value pairs as arguments.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array(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key1  =&gt; value,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key2 =&gt; value2,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key3 =&gt; value3,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...</a:t>
            </a:r>
          </a:p>
          <a:p>
            <a:pPr>
              <a:lnSpc>
                <a:spcPct val="100000"/>
              </a:lnSpc>
            </a:pPr>
            <a:r>
              <a:rPr lang="en-US" sz="2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7E2CF-AE42-4537-B0B4-7BB1919F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5843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Century Gothic</vt:lpstr>
      <vt:lpstr>Fira Sans</vt:lpstr>
      <vt:lpstr>HelveticaNeue-MediumCond</vt:lpstr>
      <vt:lpstr>Times New Roman</vt:lpstr>
      <vt:lpstr>Verdana</vt:lpstr>
      <vt:lpstr>Office Theme</vt:lpstr>
      <vt:lpstr>PowerPoint Presentation</vt:lpstr>
      <vt:lpstr>PHP Basics: Output, Variables, Control Structures</vt:lpstr>
      <vt:lpstr>Variables and Data Types</vt:lpstr>
      <vt:lpstr>Variables and Data Types</vt:lpstr>
      <vt:lpstr>PowerPoint Presentation</vt:lpstr>
      <vt:lpstr>Value Assignment</vt:lpstr>
      <vt:lpstr>Output in PHP</vt:lpstr>
      <vt:lpstr>Arrays in PHP</vt:lpstr>
      <vt:lpstr>PowerPoint Presentation</vt:lpstr>
      <vt:lpstr>PowerPoint Presentation</vt:lpstr>
      <vt:lpstr>Control Structures</vt:lpstr>
      <vt:lpstr>PowerPoint Presentation</vt:lpstr>
      <vt:lpstr>Introduction to HTML/PHP integration.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BOTCHWAY</dc:creator>
  <cp:lastModifiedBy>yaw</cp:lastModifiedBy>
  <cp:revision>30</cp:revision>
  <dcterms:created xsi:type="dcterms:W3CDTF">2021-09-14T13:24:40Z</dcterms:created>
  <dcterms:modified xsi:type="dcterms:W3CDTF">2025-06-13T14:29:07Z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caa6f0e96cd6446c980f122091c32cb4</vt:lpwstr>
  </property>
</Properties>
</file>