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94" r:id="rId2"/>
    <p:sldId id="310" r:id="rId3"/>
    <p:sldId id="293" r:id="rId4"/>
    <p:sldId id="297" r:id="rId5"/>
    <p:sldId id="295" r:id="rId6"/>
    <p:sldId id="296" r:id="rId7"/>
    <p:sldId id="298" r:id="rId8"/>
    <p:sldId id="299" r:id="rId9"/>
    <p:sldId id="300" r:id="rId10"/>
    <p:sldId id="301" r:id="rId11"/>
    <p:sldId id="303" r:id="rId12"/>
    <p:sldId id="304" r:id="rId13"/>
    <p:sldId id="305" r:id="rId14"/>
    <p:sldId id="306" r:id="rId15"/>
    <p:sldId id="307" r:id="rId16"/>
    <p:sldId id="302" r:id="rId17"/>
    <p:sldId id="308" r:id="rId18"/>
    <p:sldId id="309" r:id="rId19"/>
    <p:sldId id="29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650506"/>
    <a:srgbClr val="0A688E"/>
    <a:srgbClr val="00820F"/>
    <a:srgbClr val="0E8CBE"/>
    <a:srgbClr val="3FBEF1"/>
    <a:srgbClr val="109C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3176" autoAdjust="0"/>
  </p:normalViewPr>
  <p:slideViewPr>
    <p:cSldViewPr snapToGrid="0">
      <p:cViewPr varScale="1">
        <p:scale>
          <a:sx n="79" d="100"/>
          <a:sy n="79" d="100"/>
        </p:scale>
        <p:origin x="75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H"/>
          </a:p>
        </p:txBody>
      </p:sp>
      <p:sp>
        <p:nvSpPr>
          <p:cNvPr id="104881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AEA595-4D1C-4A19-AF7D-8EBCA8C58FAC}" type="datetimeFigureOut">
              <a:rPr lang="en-GH" smtClean="0"/>
              <a:t>24/06/2025</a:t>
            </a:fld>
            <a:endParaRPr lang="en-GH"/>
          </a:p>
        </p:txBody>
      </p:sp>
      <p:sp>
        <p:nvSpPr>
          <p:cNvPr id="104881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H"/>
          </a:p>
        </p:txBody>
      </p:sp>
      <p:sp>
        <p:nvSpPr>
          <p:cNvPr id="104881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H"/>
          </a:p>
        </p:txBody>
      </p:sp>
      <p:sp>
        <p:nvSpPr>
          <p:cNvPr id="104881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H"/>
          </a:p>
        </p:txBody>
      </p:sp>
      <p:sp>
        <p:nvSpPr>
          <p:cNvPr id="104881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7D83A-A988-4999-83BB-1382A3E3C256}" type="slidenum">
              <a:rPr lang="en-GH" smtClean="0"/>
              <a:t>‹#›</a:t>
            </a:fld>
            <a:endParaRPr lang="en-G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9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59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17D83A-A988-4999-83BB-1382A3E3C256}" type="slidenum">
              <a:rPr lang="en-GH" smtClean="0"/>
              <a:t>1</a:t>
            </a:fld>
            <a:endParaRPr lang="en-G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21"/>
          <p:cNvSpPr/>
          <p:nvPr userDrawn="1"/>
        </p:nvSpPr>
        <p:spPr>
          <a:xfrm>
            <a:off x="-39753" y="-51683"/>
            <a:ext cx="12235732" cy="690968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584" name="Rectangle 23"/>
          <p:cNvSpPr/>
          <p:nvPr userDrawn="1"/>
        </p:nvSpPr>
        <p:spPr>
          <a:xfrm>
            <a:off x="7180729" y="269109"/>
            <a:ext cx="6320118" cy="6333565"/>
          </a:xfrm>
          <a:prstGeom prst="rect">
            <a:avLst/>
          </a:prstGeom>
          <a:blipFill dpi="0" rotWithShape="1">
            <a:blip r:embed="rId2">
              <a:alphaModFix amt="67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58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04F47-54B0-487A-AD14-75CB3E2AD409}" type="datetime1">
              <a:rPr lang="en-US" smtClean="0"/>
              <a:t>6/24/2025</a:t>
            </a:fld>
            <a:endParaRPr lang="en-US"/>
          </a:p>
        </p:txBody>
      </p:sp>
      <p:sp>
        <p:nvSpPr>
          <p:cNvPr id="10485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6395-65C6-40C6-B0F2-3F72B3156A66}" type="slidenum">
              <a:rPr lang="en-US" smtClean="0"/>
              <a:t>‹#›</a:t>
            </a:fld>
            <a:endParaRPr lang="en-US"/>
          </a:p>
        </p:txBody>
      </p:sp>
      <p:pic>
        <p:nvPicPr>
          <p:cNvPr id="2097153" name="Picture 22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40890" y="483244"/>
            <a:ext cx="2684166" cy="6800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2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80D94BC-D2CC-4261-AB4B-C101F49C4DC5}" type="datetime1">
              <a:rPr lang="en-US" smtClean="0"/>
              <a:t>6/24/2025</a:t>
            </a:fld>
            <a:endParaRPr lang="en-US"/>
          </a:p>
        </p:txBody>
      </p:sp>
      <p:sp>
        <p:nvSpPr>
          <p:cNvPr id="1048793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48794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6A76395-65C6-40C6-B0F2-3F72B3156A66}" type="slidenum">
              <a:rPr lang="en-US" smtClean="0"/>
              <a:t>‹#›</a:t>
            </a:fld>
            <a:endParaRPr lang="en-US"/>
          </a:p>
        </p:txBody>
      </p:sp>
      <p:grpSp>
        <p:nvGrpSpPr>
          <p:cNvPr id="117" name="Group 9"/>
          <p:cNvGrpSpPr/>
          <p:nvPr userDrawn="1"/>
        </p:nvGrpSpPr>
        <p:grpSpPr>
          <a:xfrm>
            <a:off x="1505874" y="1478705"/>
            <a:ext cx="9144477" cy="77100"/>
            <a:chOff x="1457173" y="851529"/>
            <a:chExt cx="9144477" cy="77100"/>
          </a:xfrm>
        </p:grpSpPr>
        <p:sp>
          <p:nvSpPr>
            <p:cNvPr id="1048795" name="Google Shape;26;p4"/>
            <p:cNvSpPr/>
            <p:nvPr userDrawn="1"/>
          </p:nvSpPr>
          <p:spPr>
            <a:xfrm>
              <a:off x="7180456" y="851529"/>
              <a:ext cx="17103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96" name="Google Shape;27;p4"/>
            <p:cNvSpPr/>
            <p:nvPr userDrawn="1"/>
          </p:nvSpPr>
          <p:spPr>
            <a:xfrm>
              <a:off x="8891350" y="851529"/>
              <a:ext cx="1710300" cy="77100"/>
            </a:xfrm>
            <a:prstGeom prst="rect">
              <a:avLst/>
            </a:prstGeom>
            <a:solidFill>
              <a:srgbClr val="6505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97" name="Google Shape;28;p4"/>
            <p:cNvSpPr/>
            <p:nvPr userDrawn="1"/>
          </p:nvSpPr>
          <p:spPr>
            <a:xfrm>
              <a:off x="1457173" y="851529"/>
              <a:ext cx="1710300" cy="7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98" name="Google Shape;29;p4"/>
            <p:cNvSpPr/>
            <p:nvPr userDrawn="1"/>
          </p:nvSpPr>
          <p:spPr>
            <a:xfrm>
              <a:off x="3167598" y="851529"/>
              <a:ext cx="1710300" cy="7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799" name="Rectangle 14"/>
          <p:cNvSpPr/>
          <p:nvPr userDrawn="1"/>
        </p:nvSpPr>
        <p:spPr>
          <a:xfrm>
            <a:off x="-39753" y="6303003"/>
            <a:ext cx="12235732" cy="72401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8" name="Group 15"/>
          <p:cNvGrpSpPr/>
          <p:nvPr userDrawn="1"/>
        </p:nvGrpSpPr>
        <p:grpSpPr>
          <a:xfrm>
            <a:off x="679568" y="6365200"/>
            <a:ext cx="10820163" cy="487908"/>
            <a:chOff x="528814" y="6238068"/>
            <a:chExt cx="10820163" cy="487908"/>
          </a:xfrm>
        </p:grpSpPr>
        <p:pic>
          <p:nvPicPr>
            <p:cNvPr id="2097183" name="Picture 16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528814" y="6238068"/>
              <a:ext cx="1925885" cy="487908"/>
            </a:xfrm>
            <a:prstGeom prst="rect">
              <a:avLst/>
            </a:prstGeom>
          </p:spPr>
        </p:pic>
        <p:cxnSp>
          <p:nvCxnSpPr>
            <p:cNvPr id="3145736" name="Straight Connector 17"/>
            <p:cNvCxnSpPr>
              <a:cxnSpLocks/>
            </p:cNvCxnSpPr>
            <p:nvPr userDrawn="1"/>
          </p:nvCxnSpPr>
          <p:spPr>
            <a:xfrm>
              <a:off x="901337" y="6598143"/>
              <a:ext cx="1037190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9" name="Group 18"/>
            <p:cNvGrpSpPr/>
            <p:nvPr userDrawn="1"/>
          </p:nvGrpSpPr>
          <p:grpSpPr>
            <a:xfrm>
              <a:off x="7802880" y="6286832"/>
              <a:ext cx="3546097" cy="230832"/>
              <a:chOff x="7802880" y="6286832"/>
              <a:chExt cx="3546097" cy="230832"/>
            </a:xfrm>
          </p:grpSpPr>
          <p:sp>
            <p:nvSpPr>
              <p:cNvPr id="1048800" name="TextBox 19"/>
              <p:cNvSpPr txBox="1"/>
              <p:nvPr userDrawn="1"/>
            </p:nvSpPr>
            <p:spPr>
              <a:xfrm>
                <a:off x="7802880" y="6286832"/>
                <a:ext cx="354609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900" dirty="0">
                    <a:solidFill>
                      <a:schemeClr val="bg1"/>
                    </a:solidFill>
                    <a:latin typeface="+mj-lt"/>
                  </a:rPr>
                  <a:t>KNOWLEDGE             INTEGRITY            IMPACT</a:t>
                </a:r>
              </a:p>
            </p:txBody>
          </p:sp>
          <p:sp>
            <p:nvSpPr>
              <p:cNvPr id="1048801" name="Rectangle 20"/>
              <p:cNvSpPr/>
              <p:nvPr userDrawn="1"/>
            </p:nvSpPr>
            <p:spPr>
              <a:xfrm>
                <a:off x="8609870" y="6345642"/>
                <a:ext cx="111034" cy="113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802" name="Rectangle 21"/>
              <p:cNvSpPr/>
              <p:nvPr userDrawn="1"/>
            </p:nvSpPr>
            <p:spPr>
              <a:xfrm>
                <a:off x="9748239" y="6345642"/>
                <a:ext cx="111034" cy="113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803" name="Rectangle 22"/>
              <p:cNvSpPr/>
              <p:nvPr userDrawn="1"/>
            </p:nvSpPr>
            <p:spPr>
              <a:xfrm>
                <a:off x="10668414" y="6345642"/>
                <a:ext cx="111034" cy="113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48804" name="TextBox 24"/>
          <p:cNvSpPr txBox="1"/>
          <p:nvPr userDrawn="1"/>
        </p:nvSpPr>
        <p:spPr>
          <a:xfrm>
            <a:off x="5378631" y="1165756"/>
            <a:ext cx="13984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b="1" dirty="0">
                <a:solidFill>
                  <a:schemeClr val="accent1">
                    <a:lumMod val="50000"/>
                  </a:schemeClr>
                </a:solidFill>
              </a:rPr>
              <a:t>“</a:t>
            </a:r>
            <a:endParaRPr lang="en-US" sz="23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48805" name="TextBox 25"/>
          <p:cNvSpPr txBox="1"/>
          <p:nvPr userDrawn="1"/>
        </p:nvSpPr>
        <p:spPr>
          <a:xfrm>
            <a:off x="5378631" y="4469044"/>
            <a:ext cx="13984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b="1" dirty="0">
                <a:solidFill>
                  <a:schemeClr val="accent1">
                    <a:lumMod val="50000"/>
                  </a:schemeClr>
                </a:solidFill>
              </a:rPr>
              <a:t>“</a:t>
            </a:r>
            <a:endParaRPr lang="en-US" sz="239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1" name="Content Placeholder 2"/>
          <p:cNvSpPr>
            <a:spLocks noGrp="1"/>
          </p:cNvSpPr>
          <p:nvPr>
            <p:ph sz="half" idx="1"/>
          </p:nvPr>
        </p:nvSpPr>
        <p:spPr>
          <a:xfrm>
            <a:off x="715954" y="3378881"/>
            <a:ext cx="5181600" cy="3174409"/>
          </a:xfrm>
        </p:spPr>
        <p:txBody>
          <a:bodyPr/>
          <a:lstStyle>
            <a:lvl1pPr marL="0" indent="0">
              <a:buNone/>
            </a:lvl1pPr>
          </a:lstStyle>
          <a:p>
            <a:pPr lvl="0"/>
            <a:endParaRPr lang="en-US" dirty="0"/>
          </a:p>
        </p:txBody>
      </p:sp>
      <p:sp>
        <p:nvSpPr>
          <p:cNvPr id="1048772" name="Content Placeholder 2"/>
          <p:cNvSpPr>
            <a:spLocks noGrp="1"/>
          </p:cNvSpPr>
          <p:nvPr>
            <p:ph sz="half" idx="13"/>
          </p:nvPr>
        </p:nvSpPr>
        <p:spPr>
          <a:xfrm>
            <a:off x="6319710" y="3378881"/>
            <a:ext cx="5181600" cy="3174409"/>
          </a:xfrm>
        </p:spPr>
        <p:txBody>
          <a:bodyPr/>
          <a:lstStyle>
            <a:lvl1pPr marL="0" indent="0">
              <a:buNone/>
            </a:lvl1pPr>
          </a:lstStyle>
          <a:p>
            <a:pPr lvl="0"/>
            <a:endParaRPr lang="en-US" dirty="0"/>
          </a:p>
        </p:txBody>
      </p:sp>
      <p:grpSp>
        <p:nvGrpSpPr>
          <p:cNvPr id="110" name="Group 13"/>
          <p:cNvGrpSpPr/>
          <p:nvPr userDrawn="1"/>
        </p:nvGrpSpPr>
        <p:grpSpPr>
          <a:xfrm>
            <a:off x="0" y="6704366"/>
            <a:ext cx="12195979" cy="153634"/>
            <a:chOff x="0" y="6701970"/>
            <a:chExt cx="12918820" cy="153590"/>
          </a:xfrm>
        </p:grpSpPr>
        <p:sp>
          <p:nvSpPr>
            <p:cNvPr id="1048773" name="Rectangle 14"/>
            <p:cNvSpPr/>
            <p:nvPr userDrawn="1"/>
          </p:nvSpPr>
          <p:spPr>
            <a:xfrm>
              <a:off x="0" y="6701970"/>
              <a:ext cx="1897258" cy="153590"/>
            </a:xfrm>
            <a:prstGeom prst="rect">
              <a:avLst/>
            </a:prstGeom>
            <a:solidFill>
              <a:srgbClr val="3FBE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74" name="Rectangle 15"/>
            <p:cNvSpPr/>
            <p:nvPr userDrawn="1"/>
          </p:nvSpPr>
          <p:spPr>
            <a:xfrm>
              <a:off x="1897257" y="6701970"/>
              <a:ext cx="7535243" cy="153590"/>
            </a:xfrm>
            <a:prstGeom prst="rect">
              <a:avLst/>
            </a:prstGeom>
            <a:solidFill>
              <a:srgbClr val="0A68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75" name="Rectangle 16"/>
            <p:cNvSpPr/>
            <p:nvPr userDrawn="1"/>
          </p:nvSpPr>
          <p:spPr>
            <a:xfrm>
              <a:off x="9432500" y="6701970"/>
              <a:ext cx="1413164" cy="15359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76" name="Rectangle 17"/>
            <p:cNvSpPr/>
            <p:nvPr userDrawn="1"/>
          </p:nvSpPr>
          <p:spPr>
            <a:xfrm>
              <a:off x="10845664" y="6701970"/>
              <a:ext cx="2073156" cy="15359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97180" name="Picture 1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38050" y="5979818"/>
            <a:ext cx="722152" cy="722152"/>
          </a:xfrm>
          <a:prstGeom prst="rect">
            <a:avLst/>
          </a:prstGeom>
          <a:blipFill>
            <a:blip r:embed="rId3">
              <a:alphaModFix amt="0"/>
            </a:blip>
            <a:stretch>
              <a:fillRect/>
            </a:stretch>
          </a:blipFill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7" name="Rectangle 1"/>
          <p:cNvSpPr/>
          <p:nvPr userDrawn="1"/>
        </p:nvSpPr>
        <p:spPr>
          <a:xfrm>
            <a:off x="0" y="0"/>
            <a:ext cx="12192000" cy="67019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5" name="Group 13"/>
          <p:cNvGrpSpPr/>
          <p:nvPr userDrawn="1"/>
        </p:nvGrpSpPr>
        <p:grpSpPr>
          <a:xfrm>
            <a:off x="0" y="6704366"/>
            <a:ext cx="12195979" cy="153634"/>
            <a:chOff x="0" y="6701970"/>
            <a:chExt cx="12918820" cy="153590"/>
          </a:xfrm>
        </p:grpSpPr>
        <p:sp>
          <p:nvSpPr>
            <p:cNvPr id="1048788" name="Rectangle 14"/>
            <p:cNvSpPr/>
            <p:nvPr userDrawn="1"/>
          </p:nvSpPr>
          <p:spPr>
            <a:xfrm>
              <a:off x="0" y="6701970"/>
              <a:ext cx="1897258" cy="153590"/>
            </a:xfrm>
            <a:prstGeom prst="rect">
              <a:avLst/>
            </a:prstGeom>
            <a:solidFill>
              <a:srgbClr val="3FBE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89" name="Rectangle 15"/>
            <p:cNvSpPr/>
            <p:nvPr userDrawn="1"/>
          </p:nvSpPr>
          <p:spPr>
            <a:xfrm>
              <a:off x="1897257" y="6701970"/>
              <a:ext cx="7535243" cy="153590"/>
            </a:xfrm>
            <a:prstGeom prst="rect">
              <a:avLst/>
            </a:prstGeom>
            <a:solidFill>
              <a:srgbClr val="0A68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90" name="Rectangle 16"/>
            <p:cNvSpPr/>
            <p:nvPr userDrawn="1"/>
          </p:nvSpPr>
          <p:spPr>
            <a:xfrm>
              <a:off x="9432500" y="6701970"/>
              <a:ext cx="1413164" cy="15359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91" name="Rectangle 17"/>
            <p:cNvSpPr/>
            <p:nvPr userDrawn="1"/>
          </p:nvSpPr>
          <p:spPr>
            <a:xfrm>
              <a:off x="10845664" y="6701970"/>
              <a:ext cx="2073156" cy="15359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97182" name="Picture 1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38050" y="5979818"/>
            <a:ext cx="722152" cy="722152"/>
          </a:xfrm>
          <a:prstGeom prst="rect">
            <a:avLst/>
          </a:prstGeom>
          <a:blipFill>
            <a:blip r:embed="rId3">
              <a:alphaModFix amt="0"/>
            </a:blip>
            <a:stretch>
              <a:fillRect/>
            </a:stretch>
          </a:blipFill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3" name="Rectangle 6"/>
          <p:cNvSpPr/>
          <p:nvPr userDrawn="1"/>
        </p:nvSpPr>
        <p:spPr>
          <a:xfrm>
            <a:off x="0" y="-56710"/>
            <a:ext cx="12192000" cy="6748131"/>
          </a:xfrm>
          <a:prstGeom prst="rect">
            <a:avLst/>
          </a:prstGeom>
          <a:solidFill>
            <a:srgbClr val="0A6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48764" name="Google Shape;356;p34"/>
          <p:cNvSpPr txBox="1"/>
          <p:nvPr userDrawn="1"/>
        </p:nvSpPr>
        <p:spPr>
          <a:xfrm>
            <a:off x="1135765" y="2427304"/>
            <a:ext cx="5561100" cy="1159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11500" dirty="0">
                <a:solidFill>
                  <a:schemeClr val="bg1"/>
                </a:solidFill>
              </a:rPr>
              <a:t>Thanks!</a:t>
            </a:r>
          </a:p>
        </p:txBody>
      </p:sp>
      <p:sp>
        <p:nvSpPr>
          <p:cNvPr id="1048765" name="Google Shape;357;p34"/>
          <p:cNvSpPr txBox="1"/>
          <p:nvPr userDrawn="1"/>
        </p:nvSpPr>
        <p:spPr>
          <a:xfrm>
            <a:off x="1135765" y="3455423"/>
            <a:ext cx="5561100" cy="784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4800" b="1">
                <a:solidFill>
                  <a:schemeClr val="lt1"/>
                </a:solidFill>
              </a:rPr>
              <a:t>Any questions?</a:t>
            </a:r>
          </a:p>
        </p:txBody>
      </p:sp>
      <p:grpSp>
        <p:nvGrpSpPr>
          <p:cNvPr id="108" name="Group 9"/>
          <p:cNvGrpSpPr/>
          <p:nvPr userDrawn="1"/>
        </p:nvGrpSpPr>
        <p:grpSpPr>
          <a:xfrm>
            <a:off x="0" y="6704366"/>
            <a:ext cx="12195979" cy="153634"/>
            <a:chOff x="0" y="6701970"/>
            <a:chExt cx="12918820" cy="153590"/>
          </a:xfrm>
        </p:grpSpPr>
        <p:sp>
          <p:nvSpPr>
            <p:cNvPr id="1048766" name="Rectangle 10"/>
            <p:cNvSpPr/>
            <p:nvPr userDrawn="1"/>
          </p:nvSpPr>
          <p:spPr>
            <a:xfrm>
              <a:off x="0" y="6701970"/>
              <a:ext cx="1897258" cy="153590"/>
            </a:xfrm>
            <a:prstGeom prst="rect">
              <a:avLst/>
            </a:prstGeom>
            <a:solidFill>
              <a:srgbClr val="3FBE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67" name="Rectangle 11"/>
            <p:cNvSpPr/>
            <p:nvPr userDrawn="1"/>
          </p:nvSpPr>
          <p:spPr>
            <a:xfrm>
              <a:off x="1897257" y="6701970"/>
              <a:ext cx="7535243" cy="153590"/>
            </a:xfrm>
            <a:prstGeom prst="rect">
              <a:avLst/>
            </a:prstGeom>
            <a:solidFill>
              <a:srgbClr val="0A68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68" name="Rectangle 12"/>
            <p:cNvSpPr/>
            <p:nvPr userDrawn="1"/>
          </p:nvSpPr>
          <p:spPr>
            <a:xfrm>
              <a:off x="9432500" y="6701970"/>
              <a:ext cx="1413164" cy="15359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69" name="Rectangle 13"/>
            <p:cNvSpPr/>
            <p:nvPr userDrawn="1"/>
          </p:nvSpPr>
          <p:spPr>
            <a:xfrm>
              <a:off x="10845664" y="6701970"/>
              <a:ext cx="2073156" cy="15359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8770" name="Rectangle 14"/>
          <p:cNvSpPr/>
          <p:nvPr userDrawn="1"/>
        </p:nvSpPr>
        <p:spPr>
          <a:xfrm>
            <a:off x="7180729" y="269109"/>
            <a:ext cx="6320118" cy="6333565"/>
          </a:xfrm>
          <a:prstGeom prst="rect">
            <a:avLst/>
          </a:prstGeom>
          <a:blipFill dpi="0" rotWithShape="1">
            <a:blip r:embed="rId2">
              <a:alphaModFix amt="67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Content Placeholder 2"/>
          <p:cNvSpPr>
            <a:spLocks noGrp="1"/>
          </p:cNvSpPr>
          <p:nvPr>
            <p:ph idx="1"/>
          </p:nvPr>
        </p:nvSpPr>
        <p:spPr>
          <a:xfrm>
            <a:off x="377230" y="1392751"/>
            <a:ext cx="5641606" cy="4734065"/>
          </a:xfrm>
        </p:spPr>
        <p:txBody>
          <a:bodyPr/>
          <a:lstStyle>
            <a:lvl1pPr marL="0" indent="0">
              <a:buNone/>
            </a:lvl1pPr>
          </a:lstStyle>
          <a:p>
            <a:pPr lvl="0"/>
            <a:endParaRPr lang="en-US" dirty="0"/>
          </a:p>
        </p:txBody>
      </p:sp>
      <p:sp>
        <p:nvSpPr>
          <p:cNvPr id="104859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9BE3-EB66-4C11-9B88-0F804085610C}" type="datetime1">
              <a:rPr lang="en-US" smtClean="0"/>
              <a:t>6/24/2025</a:t>
            </a:fld>
            <a:endParaRPr lang="en-US" dirty="0"/>
          </a:p>
        </p:txBody>
      </p:sp>
      <p:sp>
        <p:nvSpPr>
          <p:cNvPr id="104859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59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6395-65C6-40C6-B0F2-3F72B3156A66}" type="slidenum">
              <a:rPr lang="en-US" smtClean="0"/>
              <a:t>‹#›</a:t>
            </a:fld>
            <a:endParaRPr lang="en-US"/>
          </a:p>
        </p:txBody>
      </p:sp>
      <p:pic>
        <p:nvPicPr>
          <p:cNvPr id="2097154" name="Picture 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803756" y="4335371"/>
            <a:ext cx="3159890" cy="3159890"/>
          </a:xfrm>
          <a:prstGeom prst="rect">
            <a:avLst/>
          </a:prstGeom>
          <a:blipFill>
            <a:blip r:embed="rId3">
              <a:alphaModFix amt="0"/>
            </a:blip>
            <a:stretch>
              <a:fillRect/>
            </a:stretch>
          </a:blipFill>
        </p:spPr>
      </p:pic>
      <p:sp>
        <p:nvSpPr>
          <p:cNvPr id="104860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40660" y="1775478"/>
            <a:ext cx="5181600" cy="4351338"/>
          </a:xfrm>
        </p:spPr>
        <p:txBody>
          <a:bodyPr/>
          <a:lstStyle>
            <a:lvl1pPr>
              <a:defRPr sz="2800" b="1" baseline="0"/>
            </a:lvl1pPr>
            <a:lvl2pPr marL="4572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lvl2pPr>
          </a:lstStyle>
          <a:p>
            <a:pPr lvl="0"/>
            <a:r>
              <a:rPr lang="en-US" dirty="0"/>
              <a:t>Table of Contents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dirty="0"/>
              <a:t>Topic 1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dirty="0"/>
              <a:t>Topic 2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dirty="0"/>
              <a:t>Topic 3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dirty="0"/>
              <a:t>Topic 4</a:t>
            </a:r>
          </a:p>
          <a:p>
            <a:pPr lvl="1"/>
            <a:endParaRPr lang="en-US" dirty="0"/>
          </a:p>
        </p:txBody>
      </p:sp>
      <p:grpSp>
        <p:nvGrpSpPr>
          <p:cNvPr id="56" name="Group 15"/>
          <p:cNvGrpSpPr/>
          <p:nvPr userDrawn="1"/>
        </p:nvGrpSpPr>
        <p:grpSpPr>
          <a:xfrm>
            <a:off x="-39753" y="-51682"/>
            <a:ext cx="12235732" cy="1203364"/>
            <a:chOff x="-39753" y="-51682"/>
            <a:chExt cx="12235732" cy="1203364"/>
          </a:xfrm>
        </p:grpSpPr>
        <p:sp>
          <p:nvSpPr>
            <p:cNvPr id="1048601" name="Rectangle 8"/>
            <p:cNvSpPr/>
            <p:nvPr userDrawn="1"/>
          </p:nvSpPr>
          <p:spPr>
            <a:xfrm>
              <a:off x="-39753" y="-51682"/>
              <a:ext cx="12235732" cy="12033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97155" name="Picture 10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377229" y="221358"/>
              <a:ext cx="2684166" cy="680012"/>
            </a:xfrm>
            <a:prstGeom prst="rect">
              <a:avLst/>
            </a:prstGeom>
          </p:spPr>
        </p:pic>
        <p:sp>
          <p:nvSpPr>
            <p:cNvPr id="1048602" name="TextBox 12"/>
            <p:cNvSpPr txBox="1"/>
            <p:nvPr userDrawn="1"/>
          </p:nvSpPr>
          <p:spPr>
            <a:xfrm>
              <a:off x="7802880" y="411500"/>
              <a:ext cx="354609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>
                  <a:solidFill>
                    <a:schemeClr val="bg1"/>
                  </a:solidFill>
                  <a:latin typeface="+mj-lt"/>
                </a:rPr>
                <a:t>KNOWLEDGE             INTEGRITY            IMPACT</a:t>
              </a:r>
            </a:p>
          </p:txBody>
        </p:sp>
        <p:cxnSp>
          <p:nvCxnSpPr>
            <p:cNvPr id="3145731" name="Straight Connector 6"/>
            <p:cNvCxnSpPr>
              <a:cxnSpLocks/>
            </p:cNvCxnSpPr>
            <p:nvPr userDrawn="1"/>
          </p:nvCxnSpPr>
          <p:spPr>
            <a:xfrm>
              <a:off x="901337" y="722811"/>
              <a:ext cx="1037190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8603" name="Rectangle 7"/>
            <p:cNvSpPr/>
            <p:nvPr userDrawn="1"/>
          </p:nvSpPr>
          <p:spPr>
            <a:xfrm>
              <a:off x="8609870" y="470310"/>
              <a:ext cx="111034" cy="1132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04" name="Rectangle 13"/>
            <p:cNvSpPr/>
            <p:nvPr userDrawn="1"/>
          </p:nvSpPr>
          <p:spPr>
            <a:xfrm>
              <a:off x="9748239" y="470310"/>
              <a:ext cx="111034" cy="1132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05" name="Rectangle 14"/>
            <p:cNvSpPr/>
            <p:nvPr userDrawn="1"/>
          </p:nvSpPr>
          <p:spPr>
            <a:xfrm>
              <a:off x="10668414" y="470310"/>
              <a:ext cx="111034" cy="1132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ext Placeholder 2"/>
          <p:cNvSpPr>
            <a:spLocks noGrp="1"/>
          </p:cNvSpPr>
          <p:nvPr>
            <p:ph type="body" idx="1"/>
          </p:nvPr>
        </p:nvSpPr>
        <p:spPr>
          <a:xfrm>
            <a:off x="831850" y="1687595"/>
            <a:ext cx="10515600" cy="440205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48609" name="Rectangle 7"/>
          <p:cNvSpPr/>
          <p:nvPr userDrawn="1"/>
        </p:nvSpPr>
        <p:spPr>
          <a:xfrm>
            <a:off x="-39753" y="6303003"/>
            <a:ext cx="12235732" cy="72401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23"/>
          <p:cNvGrpSpPr/>
          <p:nvPr userDrawn="1"/>
        </p:nvGrpSpPr>
        <p:grpSpPr>
          <a:xfrm>
            <a:off x="679568" y="6365200"/>
            <a:ext cx="10820163" cy="487908"/>
            <a:chOff x="528814" y="6238068"/>
            <a:chExt cx="10820163" cy="487908"/>
          </a:xfrm>
        </p:grpSpPr>
        <p:pic>
          <p:nvPicPr>
            <p:cNvPr id="2097157" name="Picture 8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528814" y="6238068"/>
              <a:ext cx="1925885" cy="487908"/>
            </a:xfrm>
            <a:prstGeom prst="rect">
              <a:avLst/>
            </a:prstGeom>
          </p:spPr>
        </p:pic>
        <p:cxnSp>
          <p:nvCxnSpPr>
            <p:cNvPr id="3145732" name="Straight Connector 10"/>
            <p:cNvCxnSpPr>
              <a:cxnSpLocks/>
            </p:cNvCxnSpPr>
            <p:nvPr userDrawn="1"/>
          </p:nvCxnSpPr>
          <p:spPr>
            <a:xfrm>
              <a:off x="901337" y="6598143"/>
              <a:ext cx="1037190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22"/>
            <p:cNvGrpSpPr/>
            <p:nvPr userDrawn="1"/>
          </p:nvGrpSpPr>
          <p:grpSpPr>
            <a:xfrm>
              <a:off x="7802880" y="6286832"/>
              <a:ext cx="3546097" cy="230832"/>
              <a:chOff x="7802880" y="6286832"/>
              <a:chExt cx="3546097" cy="230832"/>
            </a:xfrm>
          </p:grpSpPr>
          <p:sp>
            <p:nvSpPr>
              <p:cNvPr id="1048610" name="TextBox 9"/>
              <p:cNvSpPr txBox="1"/>
              <p:nvPr userDrawn="1"/>
            </p:nvSpPr>
            <p:spPr>
              <a:xfrm>
                <a:off x="7802880" y="6286832"/>
                <a:ext cx="354609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900" dirty="0">
                    <a:solidFill>
                      <a:schemeClr val="bg1"/>
                    </a:solidFill>
                    <a:latin typeface="+mj-lt"/>
                  </a:rPr>
                  <a:t>KNOWLEDGE             INTEGRITY            IMPACT</a:t>
                </a:r>
              </a:p>
            </p:txBody>
          </p:sp>
          <p:sp>
            <p:nvSpPr>
              <p:cNvPr id="1048611" name="Rectangle 11"/>
              <p:cNvSpPr/>
              <p:nvPr userDrawn="1"/>
            </p:nvSpPr>
            <p:spPr>
              <a:xfrm>
                <a:off x="8609870" y="6345642"/>
                <a:ext cx="111034" cy="113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612" name="Rectangle 12"/>
              <p:cNvSpPr/>
              <p:nvPr userDrawn="1"/>
            </p:nvSpPr>
            <p:spPr>
              <a:xfrm>
                <a:off x="9748239" y="6345642"/>
                <a:ext cx="111034" cy="113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613" name="Rectangle 13"/>
              <p:cNvSpPr/>
              <p:nvPr userDrawn="1"/>
            </p:nvSpPr>
            <p:spPr>
              <a:xfrm>
                <a:off x="10668414" y="6345642"/>
                <a:ext cx="111034" cy="113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1" name="Group 26"/>
          <p:cNvGrpSpPr/>
          <p:nvPr userDrawn="1"/>
        </p:nvGrpSpPr>
        <p:grpSpPr>
          <a:xfrm>
            <a:off x="0" y="149580"/>
            <a:ext cx="12414000" cy="77361"/>
            <a:chOff x="0" y="149580"/>
            <a:chExt cx="12414000" cy="77361"/>
          </a:xfrm>
        </p:grpSpPr>
        <p:sp>
          <p:nvSpPr>
            <p:cNvPr id="1048614" name="Rectangle 19"/>
            <p:cNvSpPr/>
            <p:nvPr userDrawn="1"/>
          </p:nvSpPr>
          <p:spPr>
            <a:xfrm>
              <a:off x="0" y="149580"/>
              <a:ext cx="4076822" cy="7736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15" name="Rectangle 20"/>
            <p:cNvSpPr/>
            <p:nvPr userDrawn="1"/>
          </p:nvSpPr>
          <p:spPr>
            <a:xfrm>
              <a:off x="4166144" y="149580"/>
              <a:ext cx="4076822" cy="7736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16" name="Rectangle 21"/>
            <p:cNvSpPr/>
            <p:nvPr userDrawn="1"/>
          </p:nvSpPr>
          <p:spPr>
            <a:xfrm>
              <a:off x="8337178" y="149580"/>
              <a:ext cx="4076822" cy="7736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8617" name="Rectangle 24"/>
          <p:cNvSpPr/>
          <p:nvPr userDrawn="1"/>
        </p:nvSpPr>
        <p:spPr>
          <a:xfrm>
            <a:off x="-39753" y="270922"/>
            <a:ext cx="12235732" cy="105659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18" name="Title 1"/>
          <p:cNvSpPr>
            <a:spLocks noGrp="1"/>
          </p:cNvSpPr>
          <p:nvPr>
            <p:ph type="title" hasCustomPrompt="1"/>
          </p:nvPr>
        </p:nvSpPr>
        <p:spPr>
          <a:xfrm>
            <a:off x="837317" y="400967"/>
            <a:ext cx="10515600" cy="754833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66272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62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73782-C005-4104-B8A4-58926509A542}" type="datetime1">
              <a:rPr lang="en-US" smtClean="0"/>
              <a:t>6/24/2025</a:t>
            </a:fld>
            <a:endParaRPr lang="en-US"/>
          </a:p>
        </p:txBody>
      </p:sp>
      <p:sp>
        <p:nvSpPr>
          <p:cNvPr id="104862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2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6395-65C6-40C6-B0F2-3F72B3156A66}" type="slidenum">
              <a:rPr lang="en-US" smtClean="0"/>
              <a:t>‹#›</a:t>
            </a:fld>
            <a:endParaRPr lang="en-US"/>
          </a:p>
        </p:txBody>
      </p:sp>
      <p:sp>
        <p:nvSpPr>
          <p:cNvPr id="1048626" name="Rectangle 9"/>
          <p:cNvSpPr/>
          <p:nvPr userDrawn="1"/>
        </p:nvSpPr>
        <p:spPr>
          <a:xfrm>
            <a:off x="0" y="149580"/>
            <a:ext cx="1897258" cy="77361"/>
          </a:xfrm>
          <a:prstGeom prst="rect">
            <a:avLst/>
          </a:prstGeom>
          <a:solidFill>
            <a:srgbClr val="3FB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27" name="Rectangle 10"/>
          <p:cNvSpPr/>
          <p:nvPr userDrawn="1"/>
        </p:nvSpPr>
        <p:spPr>
          <a:xfrm>
            <a:off x="1897258" y="149580"/>
            <a:ext cx="6345708" cy="77361"/>
          </a:xfrm>
          <a:prstGeom prst="rect">
            <a:avLst/>
          </a:prstGeom>
          <a:solidFill>
            <a:srgbClr val="0A6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28" name="Rectangle 11"/>
          <p:cNvSpPr/>
          <p:nvPr userDrawn="1"/>
        </p:nvSpPr>
        <p:spPr>
          <a:xfrm>
            <a:off x="8242966" y="149580"/>
            <a:ext cx="1874112" cy="7736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29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837317" y="-1696937"/>
            <a:ext cx="10515600" cy="2852737"/>
          </a:xfrm>
        </p:spPr>
        <p:txBody>
          <a:bodyPr anchor="b">
            <a:normAutofit/>
          </a:bodyPr>
          <a:lstStyle>
            <a:lvl1pPr>
              <a:defRPr sz="4000" b="1">
                <a:solidFill>
                  <a:srgbClr val="0A688E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48630" name="Rectangle 15"/>
          <p:cNvSpPr/>
          <p:nvPr userDrawn="1"/>
        </p:nvSpPr>
        <p:spPr>
          <a:xfrm>
            <a:off x="-39753" y="6303003"/>
            <a:ext cx="12235732" cy="72401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16"/>
          <p:cNvGrpSpPr/>
          <p:nvPr userDrawn="1"/>
        </p:nvGrpSpPr>
        <p:grpSpPr>
          <a:xfrm>
            <a:off x="679568" y="6365200"/>
            <a:ext cx="10820163" cy="487908"/>
            <a:chOff x="528814" y="6238068"/>
            <a:chExt cx="10820163" cy="487908"/>
          </a:xfrm>
        </p:grpSpPr>
        <p:pic>
          <p:nvPicPr>
            <p:cNvPr id="2097158" name="Picture 17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528814" y="6238068"/>
              <a:ext cx="1925885" cy="487908"/>
            </a:xfrm>
            <a:prstGeom prst="rect">
              <a:avLst/>
            </a:prstGeom>
          </p:spPr>
        </p:pic>
        <p:cxnSp>
          <p:nvCxnSpPr>
            <p:cNvPr id="3145733" name="Straight Connector 18"/>
            <p:cNvCxnSpPr>
              <a:cxnSpLocks/>
            </p:cNvCxnSpPr>
            <p:nvPr userDrawn="1"/>
          </p:nvCxnSpPr>
          <p:spPr>
            <a:xfrm>
              <a:off x="901337" y="6598143"/>
              <a:ext cx="1037190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Group 19"/>
            <p:cNvGrpSpPr/>
            <p:nvPr userDrawn="1"/>
          </p:nvGrpSpPr>
          <p:grpSpPr>
            <a:xfrm>
              <a:off x="7802880" y="6286832"/>
              <a:ext cx="3546097" cy="230832"/>
              <a:chOff x="7802880" y="6286832"/>
              <a:chExt cx="3546097" cy="230832"/>
            </a:xfrm>
          </p:grpSpPr>
          <p:sp>
            <p:nvSpPr>
              <p:cNvPr id="1048631" name="TextBox 20"/>
              <p:cNvSpPr txBox="1"/>
              <p:nvPr userDrawn="1"/>
            </p:nvSpPr>
            <p:spPr>
              <a:xfrm>
                <a:off x="7802880" y="6286832"/>
                <a:ext cx="354609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900" dirty="0">
                    <a:solidFill>
                      <a:schemeClr val="bg1"/>
                    </a:solidFill>
                    <a:latin typeface="+mj-lt"/>
                  </a:rPr>
                  <a:t>KNOWLEDGE             INTEGRITY            IMPACT</a:t>
                </a:r>
              </a:p>
            </p:txBody>
          </p:sp>
          <p:sp>
            <p:nvSpPr>
              <p:cNvPr id="1048632" name="Rectangle 21"/>
              <p:cNvSpPr/>
              <p:nvPr userDrawn="1"/>
            </p:nvSpPr>
            <p:spPr>
              <a:xfrm>
                <a:off x="8609870" y="6345642"/>
                <a:ext cx="111034" cy="113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633" name="Rectangle 22"/>
              <p:cNvSpPr/>
              <p:nvPr userDrawn="1"/>
            </p:nvSpPr>
            <p:spPr>
              <a:xfrm>
                <a:off x="9748239" y="6345642"/>
                <a:ext cx="111034" cy="113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634" name="Rectangle 23"/>
              <p:cNvSpPr/>
              <p:nvPr userDrawn="1"/>
            </p:nvSpPr>
            <p:spPr>
              <a:xfrm>
                <a:off x="10668414" y="6345642"/>
                <a:ext cx="111034" cy="113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48635" name="Content Placeholder 2"/>
          <p:cNvSpPr>
            <a:spLocks noGrp="1"/>
          </p:cNvSpPr>
          <p:nvPr userDrawn="1">
            <p:ph sz="half" idx="13"/>
          </p:nvPr>
        </p:nvSpPr>
        <p:spPr>
          <a:xfrm>
            <a:off x="6441956" y="1566272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636" name="Rectangle 25"/>
          <p:cNvSpPr/>
          <p:nvPr userDrawn="1"/>
        </p:nvSpPr>
        <p:spPr>
          <a:xfrm>
            <a:off x="10117078" y="149580"/>
            <a:ext cx="2073156" cy="7736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C806-0AE7-4246-A868-8820E7052B19}" type="datetime1">
              <a:rPr lang="en-US" smtClean="0"/>
              <a:t>6/24/2025</a:t>
            </a:fld>
            <a:endParaRPr lang="en-US"/>
          </a:p>
        </p:txBody>
      </p:sp>
      <p:sp>
        <p:nvSpPr>
          <p:cNvPr id="1048737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38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6395-65C6-40C6-B0F2-3F72B3156A66}" type="slidenum">
              <a:rPr lang="en-US" smtClean="0"/>
              <a:t>‹#›</a:t>
            </a:fld>
            <a:endParaRPr lang="en-US"/>
          </a:p>
        </p:txBody>
      </p:sp>
      <p:grpSp>
        <p:nvGrpSpPr>
          <p:cNvPr id="101" name="Group 22"/>
          <p:cNvGrpSpPr/>
          <p:nvPr userDrawn="1"/>
        </p:nvGrpSpPr>
        <p:grpSpPr>
          <a:xfrm>
            <a:off x="1505874" y="802630"/>
            <a:ext cx="9144477" cy="77100"/>
            <a:chOff x="1457173" y="851529"/>
            <a:chExt cx="9144477" cy="77100"/>
          </a:xfrm>
        </p:grpSpPr>
        <p:sp>
          <p:nvSpPr>
            <p:cNvPr id="1048739" name="Google Shape;26;p4"/>
            <p:cNvSpPr/>
            <p:nvPr userDrawn="1"/>
          </p:nvSpPr>
          <p:spPr>
            <a:xfrm>
              <a:off x="7180456" y="851529"/>
              <a:ext cx="17103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40" name="Google Shape;27;p4"/>
            <p:cNvSpPr/>
            <p:nvPr userDrawn="1"/>
          </p:nvSpPr>
          <p:spPr>
            <a:xfrm>
              <a:off x="8891350" y="851529"/>
              <a:ext cx="1710300" cy="77100"/>
            </a:xfrm>
            <a:prstGeom prst="rect">
              <a:avLst/>
            </a:prstGeom>
            <a:solidFill>
              <a:srgbClr val="6505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41" name="Google Shape;28;p4"/>
            <p:cNvSpPr/>
            <p:nvPr userDrawn="1"/>
          </p:nvSpPr>
          <p:spPr>
            <a:xfrm>
              <a:off x="1457173" y="851529"/>
              <a:ext cx="1710300" cy="7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42" name="Google Shape;29;p4"/>
            <p:cNvSpPr/>
            <p:nvPr userDrawn="1"/>
          </p:nvSpPr>
          <p:spPr>
            <a:xfrm>
              <a:off x="3167598" y="851529"/>
              <a:ext cx="1710300" cy="7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743" name="Rectangle 13"/>
          <p:cNvSpPr/>
          <p:nvPr userDrawn="1"/>
        </p:nvSpPr>
        <p:spPr>
          <a:xfrm>
            <a:off x="-1" y="6303003"/>
            <a:ext cx="12195979" cy="55499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" name="Group 14"/>
          <p:cNvGrpSpPr/>
          <p:nvPr userDrawn="1"/>
        </p:nvGrpSpPr>
        <p:grpSpPr>
          <a:xfrm>
            <a:off x="679568" y="6365200"/>
            <a:ext cx="10820163" cy="487908"/>
            <a:chOff x="528814" y="6238068"/>
            <a:chExt cx="10820163" cy="487908"/>
          </a:xfrm>
        </p:grpSpPr>
        <p:pic>
          <p:nvPicPr>
            <p:cNvPr id="2097177" name="Picture 15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528814" y="6238068"/>
              <a:ext cx="1925885" cy="487908"/>
            </a:xfrm>
            <a:prstGeom prst="rect">
              <a:avLst/>
            </a:prstGeom>
          </p:spPr>
        </p:pic>
        <p:cxnSp>
          <p:nvCxnSpPr>
            <p:cNvPr id="3145735" name="Straight Connector 16"/>
            <p:cNvCxnSpPr>
              <a:cxnSpLocks/>
            </p:cNvCxnSpPr>
            <p:nvPr userDrawn="1"/>
          </p:nvCxnSpPr>
          <p:spPr>
            <a:xfrm>
              <a:off x="901337" y="6598143"/>
              <a:ext cx="1037190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7"/>
            <p:cNvGrpSpPr/>
            <p:nvPr userDrawn="1"/>
          </p:nvGrpSpPr>
          <p:grpSpPr>
            <a:xfrm>
              <a:off x="7802880" y="6286832"/>
              <a:ext cx="3546097" cy="230832"/>
              <a:chOff x="7802880" y="6286832"/>
              <a:chExt cx="3546097" cy="230832"/>
            </a:xfrm>
          </p:grpSpPr>
          <p:sp>
            <p:nvSpPr>
              <p:cNvPr id="1048744" name="TextBox 18"/>
              <p:cNvSpPr txBox="1"/>
              <p:nvPr userDrawn="1"/>
            </p:nvSpPr>
            <p:spPr>
              <a:xfrm>
                <a:off x="7802880" y="6286832"/>
                <a:ext cx="354609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900" dirty="0">
                    <a:solidFill>
                      <a:schemeClr val="bg1"/>
                    </a:solidFill>
                    <a:latin typeface="+mj-lt"/>
                  </a:rPr>
                  <a:t>KNOWLEDGE             INTEGRITY            IMPACT</a:t>
                </a:r>
              </a:p>
            </p:txBody>
          </p:sp>
          <p:sp>
            <p:nvSpPr>
              <p:cNvPr id="1048745" name="Rectangle 19"/>
              <p:cNvSpPr/>
              <p:nvPr userDrawn="1"/>
            </p:nvSpPr>
            <p:spPr>
              <a:xfrm>
                <a:off x="8609870" y="6345642"/>
                <a:ext cx="111034" cy="113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746" name="Rectangle 20"/>
              <p:cNvSpPr/>
              <p:nvPr userDrawn="1"/>
            </p:nvSpPr>
            <p:spPr>
              <a:xfrm>
                <a:off x="9748239" y="6345642"/>
                <a:ext cx="111034" cy="113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747" name="Rectangle 21"/>
              <p:cNvSpPr/>
              <p:nvPr userDrawn="1"/>
            </p:nvSpPr>
            <p:spPr>
              <a:xfrm>
                <a:off x="10668414" y="6345642"/>
                <a:ext cx="111034" cy="113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097178" name="Picture 23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866177" y="-2847804"/>
            <a:ext cx="4423402" cy="4423402"/>
          </a:xfrm>
          <a:prstGeom prst="rect">
            <a:avLst/>
          </a:prstGeom>
          <a:blipFill>
            <a:blip r:embed="rId4">
              <a:alphaModFix amt="0"/>
            </a:blip>
            <a:stretch>
              <a:fillRect/>
            </a:stretch>
          </a:blipFill>
        </p:spPr>
      </p:pic>
      <p:sp>
        <p:nvSpPr>
          <p:cNvPr id="1048748" name="Rectangle 24"/>
          <p:cNvSpPr/>
          <p:nvPr userDrawn="1"/>
        </p:nvSpPr>
        <p:spPr>
          <a:xfrm>
            <a:off x="0" y="-2537827"/>
            <a:ext cx="12195978" cy="2537827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6" name="Rectangle 5"/>
          <p:cNvSpPr/>
          <p:nvPr userDrawn="1"/>
        </p:nvSpPr>
        <p:spPr>
          <a:xfrm>
            <a:off x="0" y="6701970"/>
            <a:ext cx="1897258" cy="153590"/>
          </a:xfrm>
          <a:prstGeom prst="rect">
            <a:avLst/>
          </a:prstGeom>
          <a:solidFill>
            <a:srgbClr val="3FB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757" name="Rectangle 6"/>
          <p:cNvSpPr/>
          <p:nvPr userDrawn="1"/>
        </p:nvSpPr>
        <p:spPr>
          <a:xfrm>
            <a:off x="1897258" y="6701970"/>
            <a:ext cx="6345708" cy="153590"/>
          </a:xfrm>
          <a:prstGeom prst="rect">
            <a:avLst/>
          </a:prstGeom>
          <a:solidFill>
            <a:srgbClr val="0A6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758" name="Rectangle 7"/>
          <p:cNvSpPr/>
          <p:nvPr userDrawn="1"/>
        </p:nvSpPr>
        <p:spPr>
          <a:xfrm>
            <a:off x="8242966" y="6701970"/>
            <a:ext cx="1874112" cy="15359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759" name="Rectangle 8"/>
          <p:cNvSpPr/>
          <p:nvPr userDrawn="1"/>
        </p:nvSpPr>
        <p:spPr>
          <a:xfrm>
            <a:off x="10117078" y="6701970"/>
            <a:ext cx="2073156" cy="15359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760" name="Content Placeholder 2"/>
          <p:cNvSpPr>
            <a:spLocks noGrp="1"/>
          </p:cNvSpPr>
          <p:nvPr>
            <p:ph idx="1"/>
          </p:nvPr>
        </p:nvSpPr>
        <p:spPr>
          <a:xfrm>
            <a:off x="10518045" y="0"/>
            <a:ext cx="1672189" cy="6858000"/>
          </a:xfrm>
        </p:spPr>
        <p:txBody>
          <a:bodyPr/>
          <a:lstStyle>
            <a:lvl1pPr marL="0" indent="0">
              <a:buNone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endParaRPr lang="en-US" dirty="0"/>
          </a:p>
        </p:txBody>
      </p:sp>
      <p:sp>
        <p:nvSpPr>
          <p:cNvPr id="1048761" name="Title 1"/>
          <p:cNvSpPr>
            <a:spLocks noGrp="1"/>
          </p:cNvSpPr>
          <p:nvPr>
            <p:ph type="title"/>
          </p:nvPr>
        </p:nvSpPr>
        <p:spPr>
          <a:xfrm>
            <a:off x="410748" y="673352"/>
            <a:ext cx="9794348" cy="779930"/>
          </a:xfrm>
        </p:spPr>
        <p:txBody>
          <a:bodyPr anchor="b">
            <a:normAutofit/>
          </a:bodyPr>
          <a:lstStyle>
            <a:lvl1pPr>
              <a:defRPr sz="3600" b="1">
                <a:solidFill>
                  <a:srgbClr val="0A688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762" name="Text Placeholder 3"/>
          <p:cNvSpPr>
            <a:spLocks noGrp="1"/>
          </p:cNvSpPr>
          <p:nvPr>
            <p:ph type="body" sz="half" idx="2"/>
          </p:nvPr>
        </p:nvSpPr>
        <p:spPr>
          <a:xfrm>
            <a:off x="410748" y="1662545"/>
            <a:ext cx="9794348" cy="46111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2097179" name="Picture 1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38050" y="5979818"/>
            <a:ext cx="722152" cy="722152"/>
          </a:xfrm>
          <a:prstGeom prst="rect">
            <a:avLst/>
          </a:prstGeom>
          <a:blipFill>
            <a:blip r:embed="rId3">
              <a:alphaModFix amt="0"/>
            </a:blip>
            <a:stretch>
              <a:fillRect/>
            </a:stretch>
          </a:blipFill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2" name="Rectangle 4"/>
          <p:cNvSpPr/>
          <p:nvPr userDrawn="1"/>
        </p:nvSpPr>
        <p:spPr>
          <a:xfrm>
            <a:off x="0" y="6701970"/>
            <a:ext cx="1897258" cy="153590"/>
          </a:xfrm>
          <a:prstGeom prst="rect">
            <a:avLst/>
          </a:prstGeom>
          <a:solidFill>
            <a:srgbClr val="3FB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783" name="Rectangle 5"/>
          <p:cNvSpPr/>
          <p:nvPr userDrawn="1"/>
        </p:nvSpPr>
        <p:spPr>
          <a:xfrm>
            <a:off x="1897257" y="6701970"/>
            <a:ext cx="7535243" cy="153590"/>
          </a:xfrm>
          <a:prstGeom prst="rect">
            <a:avLst/>
          </a:prstGeom>
          <a:solidFill>
            <a:srgbClr val="0A6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784" name="Rectangle 6"/>
          <p:cNvSpPr/>
          <p:nvPr userDrawn="1"/>
        </p:nvSpPr>
        <p:spPr>
          <a:xfrm>
            <a:off x="9432500" y="6701970"/>
            <a:ext cx="1413164" cy="15359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785" name="Rectangle 7"/>
          <p:cNvSpPr/>
          <p:nvPr userDrawn="1"/>
        </p:nvSpPr>
        <p:spPr>
          <a:xfrm>
            <a:off x="10845664" y="6701970"/>
            <a:ext cx="2073156" cy="15359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786" name="Content Placeholder 2"/>
          <p:cNvSpPr>
            <a:spLocks noGrp="1"/>
          </p:cNvSpPr>
          <p:nvPr>
            <p:ph sz="half" idx="13"/>
          </p:nvPr>
        </p:nvSpPr>
        <p:spPr>
          <a:xfrm>
            <a:off x="0" y="0"/>
            <a:ext cx="12192000" cy="6701970"/>
          </a:xfrm>
        </p:spPr>
        <p:txBody>
          <a:bodyPr/>
          <a:lstStyle>
            <a:lvl1pPr marL="0" indent="0">
              <a:buNone/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6" name="Rectangle 8"/>
          <p:cNvSpPr/>
          <p:nvPr userDrawn="1"/>
        </p:nvSpPr>
        <p:spPr>
          <a:xfrm>
            <a:off x="0" y="6701970"/>
            <a:ext cx="1897258" cy="153590"/>
          </a:xfrm>
          <a:prstGeom prst="rect">
            <a:avLst/>
          </a:prstGeom>
          <a:solidFill>
            <a:srgbClr val="3FB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807" name="Rectangle 9"/>
          <p:cNvSpPr/>
          <p:nvPr userDrawn="1"/>
        </p:nvSpPr>
        <p:spPr>
          <a:xfrm>
            <a:off x="1897257" y="6701970"/>
            <a:ext cx="7535243" cy="153590"/>
          </a:xfrm>
          <a:prstGeom prst="rect">
            <a:avLst/>
          </a:prstGeom>
          <a:solidFill>
            <a:srgbClr val="0A6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808" name="Rectangle 10"/>
          <p:cNvSpPr/>
          <p:nvPr userDrawn="1"/>
        </p:nvSpPr>
        <p:spPr>
          <a:xfrm>
            <a:off x="9432500" y="6701970"/>
            <a:ext cx="1413164" cy="15359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809" name="Rectangle 11"/>
          <p:cNvSpPr/>
          <p:nvPr userDrawn="1"/>
        </p:nvSpPr>
        <p:spPr>
          <a:xfrm>
            <a:off x="10845664" y="6701970"/>
            <a:ext cx="2073156" cy="15359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810" name="Picture Placeholder 2"/>
          <p:cNvSpPr>
            <a:spLocks noGrp="1"/>
          </p:cNvSpPr>
          <p:nvPr>
            <p:ph type="pic" idx="1"/>
          </p:nvPr>
        </p:nvSpPr>
        <p:spPr>
          <a:xfrm>
            <a:off x="6038952" y="0"/>
            <a:ext cx="6153048" cy="67019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811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445190"/>
            <a:ext cx="447234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7" name="Rectangle 7"/>
          <p:cNvSpPr/>
          <p:nvPr userDrawn="1"/>
        </p:nvSpPr>
        <p:spPr>
          <a:xfrm>
            <a:off x="-1" y="-1"/>
            <a:ext cx="12195979" cy="5111931"/>
          </a:xfrm>
          <a:prstGeom prst="rect">
            <a:avLst/>
          </a:prstGeom>
          <a:solidFill>
            <a:srgbClr val="0E8C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2" name="Group 12"/>
          <p:cNvGrpSpPr/>
          <p:nvPr userDrawn="1"/>
        </p:nvGrpSpPr>
        <p:grpSpPr>
          <a:xfrm>
            <a:off x="0" y="4958297"/>
            <a:ext cx="12195979" cy="153634"/>
            <a:chOff x="0" y="6701970"/>
            <a:chExt cx="12918820" cy="153590"/>
          </a:xfrm>
        </p:grpSpPr>
        <p:sp>
          <p:nvSpPr>
            <p:cNvPr id="1048778" name="Rectangle 8"/>
            <p:cNvSpPr/>
            <p:nvPr userDrawn="1"/>
          </p:nvSpPr>
          <p:spPr>
            <a:xfrm>
              <a:off x="0" y="6701970"/>
              <a:ext cx="1897258" cy="153590"/>
            </a:xfrm>
            <a:prstGeom prst="rect">
              <a:avLst/>
            </a:prstGeom>
            <a:solidFill>
              <a:srgbClr val="3FBE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79" name="Rectangle 9"/>
            <p:cNvSpPr/>
            <p:nvPr userDrawn="1"/>
          </p:nvSpPr>
          <p:spPr>
            <a:xfrm>
              <a:off x="1897257" y="6701970"/>
              <a:ext cx="7535243" cy="153590"/>
            </a:xfrm>
            <a:prstGeom prst="rect">
              <a:avLst/>
            </a:prstGeom>
            <a:solidFill>
              <a:srgbClr val="0A68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80" name="Rectangle 10"/>
            <p:cNvSpPr/>
            <p:nvPr userDrawn="1"/>
          </p:nvSpPr>
          <p:spPr>
            <a:xfrm>
              <a:off x="9432500" y="6701970"/>
              <a:ext cx="1413164" cy="15359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81" name="Rectangle 11"/>
            <p:cNvSpPr/>
            <p:nvPr userDrawn="1"/>
          </p:nvSpPr>
          <p:spPr>
            <a:xfrm>
              <a:off x="10845664" y="6701970"/>
              <a:ext cx="2073156" cy="15359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97181" name="Picture 24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663564" y="5569074"/>
            <a:ext cx="856176" cy="856176"/>
          </a:xfrm>
          <a:prstGeom prst="rect">
            <a:avLst/>
          </a:prstGeom>
          <a:blipFill>
            <a:blip r:embed="rId3">
              <a:alphaModFix amt="0"/>
            </a:blip>
            <a:stretch>
              <a:fillRect/>
            </a:stretch>
          </a:blipFill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417BC-0315-46B0-B388-4D63D3112F6B}" type="datetime1">
              <a:rPr lang="en-US" smtClean="0"/>
              <a:t>6/24/2025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76395-65C6-40C6-B0F2-3F72B3156A66}" type="slidenum">
              <a:rPr lang="en-US" smtClean="0"/>
              <a:t>‹#›</a:t>
            </a:fld>
            <a:endParaRPr lang="en-US"/>
          </a:p>
        </p:txBody>
      </p:sp>
      <p:sp>
        <p:nvSpPr>
          <p:cNvPr id="1048581" name="Rectangle 6"/>
          <p:cNvSpPr/>
          <p:nvPr userDrawn="1"/>
        </p:nvSpPr>
        <p:spPr>
          <a:xfrm>
            <a:off x="-39753" y="-51683"/>
            <a:ext cx="12235732" cy="690968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97152" name="Picture 9"/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440890" y="483244"/>
            <a:ext cx="2684166" cy="680012"/>
          </a:xfrm>
          <a:prstGeom prst="rect">
            <a:avLst/>
          </a:prstGeom>
        </p:spPr>
      </p:pic>
      <p:sp>
        <p:nvSpPr>
          <p:cNvPr id="1048582" name="Rectangle 10"/>
          <p:cNvSpPr/>
          <p:nvPr userDrawn="1"/>
        </p:nvSpPr>
        <p:spPr>
          <a:xfrm>
            <a:off x="7180729" y="269109"/>
            <a:ext cx="6320118" cy="6333565"/>
          </a:xfrm>
          <a:prstGeom prst="rect">
            <a:avLst/>
          </a:prstGeom>
          <a:blipFill dpi="0" rotWithShape="1">
            <a:blip r:embed="rId16">
              <a:alphaModFix amt="67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extBox 3"/>
          <p:cNvSpPr txBox="1"/>
          <p:nvPr/>
        </p:nvSpPr>
        <p:spPr>
          <a:xfrm>
            <a:off x="115748" y="1094236"/>
            <a:ext cx="7998309" cy="4368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" indent="-1270" algn="just">
              <a:lnSpc>
                <a:spcPct val="115000"/>
              </a:lnSpc>
              <a:spcAft>
                <a:spcPts val="1000"/>
              </a:spcAft>
            </a:pPr>
            <a:r>
              <a:rPr lang="en-US" sz="3200" b="1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COURSE CODE: </a:t>
            </a:r>
          </a:p>
          <a:p>
            <a:pPr marL="1270" indent="-1270" algn="just">
              <a:lnSpc>
                <a:spcPct val="115000"/>
              </a:lnSpc>
              <a:spcAft>
                <a:spcPts val="1000"/>
              </a:spcAft>
            </a:pPr>
            <a:r>
              <a:rPr lang="en-US" sz="4800" b="1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INFT 352</a:t>
            </a:r>
            <a:endParaRPr lang="en-GH" sz="4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270" indent="-1270" algn="just">
              <a:lnSpc>
                <a:spcPct val="115000"/>
              </a:lnSpc>
              <a:spcAft>
                <a:spcPts val="1000"/>
              </a:spcAft>
            </a:pPr>
            <a:r>
              <a:rPr lang="en-US" sz="4000" b="1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TITLE: </a:t>
            </a:r>
            <a:endParaRPr lang="en-US" sz="4800" b="1" dirty="0">
              <a:solidFill>
                <a:srgbClr val="000000"/>
              </a:solidFill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270" indent="-1270" algn="just">
              <a:lnSpc>
                <a:spcPct val="115000"/>
              </a:lnSpc>
              <a:spcAft>
                <a:spcPts val="1000"/>
              </a:spcAft>
            </a:pPr>
            <a:r>
              <a:rPr lang="en-US" sz="4800" b="1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Advanced Web Engineering and Application With PHP</a:t>
            </a:r>
            <a:endParaRPr lang="en-GH" sz="4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1048591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480711" y="6413080"/>
            <a:ext cx="540798" cy="365125"/>
          </a:xfrm>
        </p:spPr>
        <p:txBody>
          <a:bodyPr/>
          <a:lstStyle/>
          <a:p>
            <a:fld id="{C6A76395-65C6-40C6-B0F2-3F72B3156A66}" type="slidenum">
              <a:rPr lang="en-US" sz="1600" b="1" smtClean="0">
                <a:solidFill>
                  <a:schemeClr val="bg1"/>
                </a:solidFill>
              </a:rPr>
              <a:t>1</a:t>
            </a:fld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048592" name="TextBox 6"/>
          <p:cNvSpPr txBox="1"/>
          <p:nvPr/>
        </p:nvSpPr>
        <p:spPr>
          <a:xfrm>
            <a:off x="0" y="5626326"/>
            <a:ext cx="7500395" cy="786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LECTURER/ INSTRUCTOR: P.M SARFO</a:t>
            </a:r>
          </a:p>
          <a:p>
            <a:pPr algn="ctr">
              <a:lnSpc>
                <a:spcPct val="150000"/>
              </a:lnSpc>
            </a:pPr>
            <a:endParaRPr lang="en-GB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45728" name="Straight Connector 7"/>
          <p:cNvCxnSpPr>
            <a:cxnSpLocks/>
          </p:cNvCxnSpPr>
          <p:nvPr/>
        </p:nvCxnSpPr>
        <p:spPr>
          <a:xfrm>
            <a:off x="-48212" y="3579351"/>
            <a:ext cx="8357709" cy="34055"/>
          </a:xfrm>
          <a:prstGeom prst="line">
            <a:avLst/>
          </a:prstGeom>
          <a:ln>
            <a:solidFill>
              <a:srgbClr val="E6E6E6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45729" name="Straight Connector 10"/>
          <p:cNvCxnSpPr>
            <a:cxnSpLocks/>
          </p:cNvCxnSpPr>
          <p:nvPr/>
        </p:nvCxnSpPr>
        <p:spPr>
          <a:xfrm>
            <a:off x="-32880" y="1201356"/>
            <a:ext cx="8295566" cy="33802"/>
          </a:xfrm>
          <a:prstGeom prst="line">
            <a:avLst/>
          </a:prstGeom>
          <a:ln>
            <a:solidFill>
              <a:srgbClr val="E6E6E6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45730" name="Straight Connector 11"/>
          <p:cNvCxnSpPr>
            <a:cxnSpLocks/>
          </p:cNvCxnSpPr>
          <p:nvPr/>
        </p:nvCxnSpPr>
        <p:spPr>
          <a:xfrm>
            <a:off x="-95026" y="5102861"/>
            <a:ext cx="8422279" cy="34318"/>
          </a:xfrm>
          <a:prstGeom prst="line">
            <a:avLst/>
          </a:prstGeom>
          <a:ln>
            <a:solidFill>
              <a:srgbClr val="E6E6E6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57DCF9-428D-4E40-A832-F10834154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1557" y="1274324"/>
            <a:ext cx="11429999" cy="5038928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24202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One of the goals of software engineers is to reuse code in lieu of writing new code.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24202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 reason for this is not that software engineers are a particularly lazy group, but instead because reusing existing code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800" dirty="0">
                <a:solidFill>
                  <a:srgbClr val="24202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reduces costs,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800" b="0" i="0" dirty="0">
                <a:solidFill>
                  <a:srgbClr val="24202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increases reliability, and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800" b="0" i="0" dirty="0">
                <a:solidFill>
                  <a:srgbClr val="24202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improves consistency.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24202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Ideally, a new project is created by combining existing reusable components, with a minimum of development from scratch.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en-GH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690340-E46F-48D6-AED5-C7680103F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i="0" dirty="0">
                <a:effectLst/>
                <a:latin typeface="ITCFranklinGothicStd-Med"/>
              </a:rPr>
              <a:t>The Advantages of Include/Require (Reusing Code ).</a:t>
            </a:r>
            <a:endParaRPr lang="en-GH" b="1" dirty="0"/>
          </a:p>
        </p:txBody>
      </p:sp>
    </p:spTree>
    <p:extLst>
      <p:ext uri="{BB962C8B-B14F-4D97-AF65-F5344CB8AC3E}">
        <p14:creationId xmlns:p14="http://schemas.microsoft.com/office/powerpoint/2010/main" val="2465973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2DB660-657B-4B49-AD26-4904B4978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9106" y="1459149"/>
            <a:ext cx="10958344" cy="463050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Modular Page Design</a:t>
            </a: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is a web development and design approach that involves breaking a webpage into </a:t>
            </a:r>
            <a:r>
              <a:rPr lang="en-US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reusable, independent components</a:t>
            </a: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(or modules), which can be developed, updated, and maintained separately.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These modules can be headers, footers, navigation bars, content sections, or widgets — all functioning like building blocks to create complete web pages.</a:t>
            </a:r>
            <a:endParaRPr lang="en-GH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6DD69E-95C9-4BDD-98D0-3E02A6AB6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H" sz="36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Modular Page Design</a:t>
            </a:r>
            <a:endParaRPr lang="en-GH" sz="3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884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75CC57F-4F78-4A05-9F28-6A33220C4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276" y="1342417"/>
            <a:ext cx="11858018" cy="5019472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Reusability</a:t>
            </a: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Common parts like headers, footers, sidebars, and menus are written once and reused across multiple pages.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Separation</a:t>
            </a: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of Concerns: HTML, CSS, JavaScript, and server-side scripts (like PHP includes) are often separated to make the code cleaner and more maintainable.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Maintainability</a:t>
            </a: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Updates made to one module automatically reflect on all pages that use it, making site-wide updates easier.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Scalability</a:t>
            </a: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As the website grows, new modules can be added without rewriting existing code.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Consistency</a:t>
            </a: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Ensures a uniform look and feel across all pages of a site.</a:t>
            </a:r>
            <a:endParaRPr lang="en-GH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768F5F-6D02-4A0B-9BA5-BF1A374AD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Key Concepts of Modular Page Design:</a:t>
            </a:r>
            <a:endParaRPr lang="en-GH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800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FA907F-5F01-484D-8541-4E05C3CC3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115" y="1498060"/>
            <a:ext cx="10744335" cy="4591591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Examples of Modules: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1"/>
                </a:solidFill>
              </a:rPr>
              <a:t>Header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1"/>
                </a:solidFill>
              </a:rPr>
              <a:t>Navigation bar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1"/>
                </a:solidFill>
              </a:rPr>
              <a:t>Sidebar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1"/>
                </a:solidFill>
              </a:rPr>
              <a:t>Main content section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1"/>
                </a:solidFill>
              </a:rPr>
              <a:t>Footer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1"/>
                </a:solidFill>
              </a:rPr>
              <a:t>Login form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1"/>
                </a:solidFill>
              </a:rPr>
              <a:t>Newsletter signup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1"/>
                </a:solidFill>
              </a:rPr>
              <a:t>Product card</a:t>
            </a:r>
            <a:endParaRPr lang="en-US" dirty="0">
              <a:solidFill>
                <a:schemeClr val="tx1"/>
              </a:solidFill>
            </a:endParaRPr>
          </a:p>
          <a:p>
            <a:endParaRPr lang="en-GH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3C978A-3854-4C58-89F6-710BC1189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916413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7A4F41A-15D4-4734-B9C5-68BF3F041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0565" y="1434676"/>
            <a:ext cx="10515600" cy="4402056"/>
          </a:xfrm>
        </p:spPr>
        <p:txBody>
          <a:bodyPr/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Faster development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Easier debugging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Better team collaboration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Cleaner codebase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Easier to test individual parts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B8B329-2D43-43D7-97F4-8E51159CF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Benefits of Modular Page Design:</a:t>
            </a:r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3057545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0B6329-B1AF-499B-B569-57A6125569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H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9F2336-125E-4E3C-8B72-ADDAA675F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E21FFC-A1E0-4EEE-BA8F-454C74BDFAC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36911"/>
            <a:ext cx="5207272" cy="25013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EC77F2-27A8-42E3-9460-597FAE7CD40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3428999"/>
            <a:ext cx="5291847" cy="26606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EF44F6-8A84-4354-8516-10F2222A4AD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35197" y="2088798"/>
            <a:ext cx="5256803" cy="359965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A21581-3B19-4148-A8A7-5F4EB1ECBB8E}"/>
              </a:ext>
            </a:extLst>
          </p:cNvPr>
          <p:cNvCxnSpPr/>
          <p:nvPr/>
        </p:nvCxnSpPr>
        <p:spPr>
          <a:xfrm>
            <a:off x="5116749" y="1737137"/>
            <a:ext cx="1974715" cy="18815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F927660-BC0D-47C8-99E5-207F07AEB224}"/>
              </a:ext>
            </a:extLst>
          </p:cNvPr>
          <p:cNvCxnSpPr/>
          <p:nvPr/>
        </p:nvCxnSpPr>
        <p:spPr>
          <a:xfrm>
            <a:off x="5256804" y="5107021"/>
            <a:ext cx="1834660" cy="11673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409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3B89354-FC71-4B8B-8732-3CD1EAE1A7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sz="8000" b="1" dirty="0">
                <a:solidFill>
                  <a:schemeClr val="tx1"/>
                </a:solidFill>
              </a:rPr>
              <a:t>Using Functions in PHP</a:t>
            </a:r>
          </a:p>
          <a:p>
            <a:br>
              <a:rPr lang="en-US" sz="6600" dirty="0"/>
            </a:br>
            <a:endParaRPr lang="en-GH" sz="8000" b="1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264EDA-16F9-4833-AFEE-8E3C446A0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779393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4C50E4-EB3A-46B4-BB81-651CB3E2BD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function is a block of statements that can be used repeatedly in a program.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function will not execute immediately when a page loads.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function will be executed by a call to the function.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They allow you to execute a block of code arbitrarily throughout your script.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You declare a block of code as a function and then you are able to call the function anywhere.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When calling a function, you pass any number of arguments, and the function, returns a value. </a:t>
            </a:r>
            <a:br>
              <a:rPr lang="en-US" dirty="0"/>
            </a:br>
            <a:endParaRPr lang="en-GH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DE984E-4FC9-4E63-8C5F-DC3F50C63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702715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9E9EEBE-0F3B-4845-81BE-BE34E1C55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3016" y="1386038"/>
            <a:ext cx="10515600" cy="4402056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50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When you declare a function, you start with the function statement.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50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Next comes a name for your function.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50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Inside the parentheses is a list of arguments separated by commas. You may choose to have no arguments. </a:t>
            </a:r>
            <a:endParaRPr lang="en-GH" sz="25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8FD446-9C82-492C-8A93-D2516D435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i="0" dirty="0">
                <a:effectLst/>
                <a:latin typeface="Verdana-Bold"/>
              </a:rPr>
              <a:t>Declaring a Function</a:t>
            </a:r>
            <a:r>
              <a:rPr lang="en-US" sz="6600" b="1" dirty="0"/>
              <a:t> </a:t>
            </a:r>
            <a:endParaRPr lang="en-GH" sz="6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4323A5-971B-4CA0-9900-B15F8B4A9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448" y="3587066"/>
            <a:ext cx="7059990" cy="304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934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3" name="Rectangle 1"/>
          <p:cNvSpPr/>
          <p:nvPr/>
        </p:nvSpPr>
        <p:spPr>
          <a:xfrm>
            <a:off x="2748328" y="2618587"/>
            <a:ext cx="497131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000" b="1" dirty="0">
                <a:solidFill>
                  <a:schemeClr val="bg1"/>
                </a:solidFill>
              </a:rPr>
              <a:t>THANK YOU</a:t>
            </a:r>
            <a:endParaRPr lang="en-GH" sz="6000" b="1" dirty="0">
              <a:solidFill>
                <a:schemeClr val="bg1"/>
              </a:solidFill>
            </a:endParaRPr>
          </a:p>
        </p:txBody>
      </p:sp>
      <p:sp>
        <p:nvSpPr>
          <p:cNvPr id="1048754" name="Slide Number Placeholder 1"/>
          <p:cNvSpPr txBox="1"/>
          <p:nvPr/>
        </p:nvSpPr>
        <p:spPr>
          <a:xfrm>
            <a:off x="11651202" y="6413080"/>
            <a:ext cx="54079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6A76395-65C6-40C6-B0F2-3F72B3156A66}" type="slidenum">
              <a:rPr lang="en-US" sz="1600" b="1" smtClean="0">
                <a:solidFill>
                  <a:schemeClr val="bg1"/>
                </a:solidFill>
              </a:rPr>
              <a:t>19</a:t>
            </a:fld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048755" name="TextBox 2"/>
          <p:cNvSpPr txBox="1"/>
          <p:nvPr/>
        </p:nvSpPr>
        <p:spPr>
          <a:xfrm>
            <a:off x="1213888" y="3702553"/>
            <a:ext cx="7500395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- level</a:t>
            </a:r>
            <a:endParaRPr lang="zh-CN" altLang="en-US"/>
          </a:p>
          <a:p>
            <a:pPr algn="ctr">
              <a:lnSpc>
                <a:spcPct val="150000"/>
              </a:lnSpc>
            </a:pPr>
            <a:r>
              <a:rPr lang="en-US" alt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-   </a:t>
            </a:r>
            <a:r>
              <a:rPr lang="en-US" alt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 number 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B8FC9F-6590-457C-9A3D-23694E7032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8800" b="1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File Inclusion and Templates</a:t>
            </a:r>
            <a:endParaRPr lang="en-GH" sz="88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461A6A-E846-40EE-8C3A-881D80919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251457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0D44DF-5306-4F0E-B333-78B9FB5BE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4009" y="1327671"/>
            <a:ext cx="11420272" cy="4402056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GH" sz="25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In web development, many pages share common elements: headers, navigation bars, footers.</a:t>
            </a:r>
            <a:endParaRPr lang="en-US" sz="2500" dirty="0"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H" sz="25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Repeating the same HTML/PHP in each file is inefficient and error-prone.</a:t>
            </a:r>
            <a:endParaRPr lang="en-US" sz="2500" dirty="0"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H" sz="25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PHP provides file inclusion to modularize code.</a:t>
            </a:r>
            <a:endParaRPr lang="en-US" sz="2500" dirty="0"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500" i="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PHP provides two very simple, yet very useful, statements to allow you to reuse code.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i="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Using a require() or include() statement, you can load a file into your PHP script.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i="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 file can contain anything you would normally have in a script including PHP statements, text, HTML tags, PHP functions, or PHP classes.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500" i="0" dirty="0"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GH" sz="2500" dirty="0"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GH" sz="2500" dirty="0"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GH" sz="2500" dirty="0"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500" i="0" dirty="0"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AB5EF65-D7EC-4B96-93F5-745879988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File Inclusion and Templates</a:t>
            </a:r>
            <a:endParaRPr lang="en-GH" sz="8800" b="1" dirty="0"/>
          </a:p>
        </p:txBody>
      </p:sp>
    </p:spTree>
    <p:extLst>
      <p:ext uri="{BB962C8B-B14F-4D97-AF65-F5344CB8AC3E}">
        <p14:creationId xmlns:p14="http://schemas.microsoft.com/office/powerpoint/2010/main" val="665836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F5BCFA-7F6C-44E0-B7D6-7A1A9798A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5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As you progress in your use of PHP programming, you are likely to start building a library of functions that you think you will need again.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5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You’ll also probably start using libraries created by other programmers.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5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There’s no need to copy and paste these functions into your code. You can save them in separate files and use commands to pull them in. </a:t>
            </a:r>
            <a:br>
              <a:rPr lang="en-US" sz="25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en-GH" sz="25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ECD67D-7E94-4DB2-A1ED-0C4463824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968965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075052-61D2-433D-9065-5B9E2A34D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9106" y="1687595"/>
            <a:ext cx="10958344" cy="4402056"/>
          </a:xfrm>
        </p:spPr>
        <p:txBody>
          <a:bodyPr/>
          <a:lstStyle/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include and require statements are identical, except upon failure:</a:t>
            </a:r>
            <a:endParaRPr lang="en-US" b="0" i="0" u="none" strike="noStrike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R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equire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will produce a fatal error (E_COMPILE_ERROR) and stop the script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I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nclude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will only produce a warning (E_WARNING) and the script will continue</a:t>
            </a:r>
          </a:p>
          <a:p>
            <a:endParaRPr lang="en-GH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D2266D-525F-48D6-A671-7D14AABE9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0" i="0" u="none" strike="noStrike" dirty="0">
                <a:effectLst/>
                <a:latin typeface="Segoe UI" panose="020B0502040204020203" pitchFamily="34" charset="0"/>
              </a:rPr>
              <a:t>PHP include and require Statements</a:t>
            </a:r>
            <a:endParaRPr lang="en-GH" sz="4400" dirty="0"/>
          </a:p>
        </p:txBody>
      </p:sp>
    </p:spTree>
    <p:extLst>
      <p:ext uri="{BB962C8B-B14F-4D97-AF65-F5344CB8AC3E}">
        <p14:creationId xmlns:p14="http://schemas.microsoft.com/office/powerpoint/2010/main" val="1403701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F3E867-6DE6-4614-820C-864A21EB7B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I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 you want the execution to go on and show users the output, even if the include file is missing, use the include statement.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Always use the require statement to include a key file to the flow of execution.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This will help avoid compromising your application's security and integrity, just in-case one key file is accidentally missing.</a:t>
            </a:r>
            <a:endParaRPr lang="en-GH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20CFE0-410A-4D9C-98CE-B4518B47B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650206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58BEFF2-12FA-49B8-A77E-5B57726499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Using include, you can tell PHP to fetch a particular file and load all its contents.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It’s as if you pasted the included file into the current file at the insertion point. </a:t>
            </a:r>
            <a:b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en-GH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CEE549-DBC6-4737-A96C-C86FAC825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include Statement</a:t>
            </a:r>
            <a:endParaRPr lang="en-GH" b="1" dirty="0"/>
          </a:p>
        </p:txBody>
      </p:sp>
    </p:spTree>
    <p:extLst>
      <p:ext uri="{BB962C8B-B14F-4D97-AF65-F5344CB8AC3E}">
        <p14:creationId xmlns:p14="http://schemas.microsoft.com/office/powerpoint/2010/main" val="3273982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BA4C73-D660-48F2-B386-644E537AC6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H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7E29CB-50FA-4C34-BD2B-1761D84DC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54D37F-ACC2-426E-BAB6-0C60D28D9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083" y="400967"/>
            <a:ext cx="8956670" cy="582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094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30C20A5-4535-4988-9595-2AEBEB5A17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H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6602A1-9FFB-4BC1-9AEE-CE8124BD1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660C90-6164-4F4E-B5BC-43CFA2E36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75" y="243193"/>
            <a:ext cx="10162810" cy="611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628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FBEF1"/>
      </a:accent1>
      <a:accent2>
        <a:srgbClr val="00820F"/>
      </a:accent2>
      <a:accent3>
        <a:srgbClr val="A5A5A5"/>
      </a:accent3>
      <a:accent4>
        <a:srgbClr val="FFF901"/>
      </a:accent4>
      <a:accent5>
        <a:srgbClr val="833C0B"/>
      </a:accent5>
      <a:accent6>
        <a:srgbClr val="6F3B55"/>
      </a:accent6>
      <a:hlink>
        <a:srgbClr val="0095B8"/>
      </a:hlink>
      <a:folHlink>
        <a:srgbClr val="00EAEA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806</Words>
  <Application>Microsoft Office PowerPoint</Application>
  <PresentationFormat>Widescreen</PresentationFormat>
  <Paragraphs>78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Arial</vt:lpstr>
      <vt:lpstr>Calibri</vt:lpstr>
      <vt:lpstr>Cambria</vt:lpstr>
      <vt:lpstr>Century Gothic</vt:lpstr>
      <vt:lpstr>ITCFranklinGothicStd-Med</vt:lpstr>
      <vt:lpstr>Segoe UI</vt:lpstr>
      <vt:lpstr>Times New Roman</vt:lpstr>
      <vt:lpstr>Verdana</vt:lpstr>
      <vt:lpstr>Verdana-Bold</vt:lpstr>
      <vt:lpstr>Wingdings</vt:lpstr>
      <vt:lpstr>Office Theme</vt:lpstr>
      <vt:lpstr>PowerPoint Presentation</vt:lpstr>
      <vt:lpstr>PowerPoint Presentation</vt:lpstr>
      <vt:lpstr>File Inclusion and Templates</vt:lpstr>
      <vt:lpstr>PowerPoint Presentation</vt:lpstr>
      <vt:lpstr>PHP include and require Statements</vt:lpstr>
      <vt:lpstr>PowerPoint Presentation</vt:lpstr>
      <vt:lpstr>The include Statement</vt:lpstr>
      <vt:lpstr>PowerPoint Presentation</vt:lpstr>
      <vt:lpstr>PowerPoint Presentation</vt:lpstr>
      <vt:lpstr>The Advantages of Include/Require (Reusing Code ).</vt:lpstr>
      <vt:lpstr>Modular Page Design</vt:lpstr>
      <vt:lpstr>Key Concepts of Modular Page Design:</vt:lpstr>
      <vt:lpstr>PowerPoint Presentation</vt:lpstr>
      <vt:lpstr>Benefits of Modular Page Design:</vt:lpstr>
      <vt:lpstr>PowerPoint Presentation</vt:lpstr>
      <vt:lpstr>PowerPoint Presentation</vt:lpstr>
      <vt:lpstr>PowerPoint Presentation</vt:lpstr>
      <vt:lpstr>Declaring a Function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EMMANUEL BOTCHWAY</dc:creator>
  <cp:lastModifiedBy>yaw</cp:lastModifiedBy>
  <cp:revision>14</cp:revision>
  <dcterms:created xsi:type="dcterms:W3CDTF">2021-09-14T13:24:40Z</dcterms:created>
  <dcterms:modified xsi:type="dcterms:W3CDTF">2025-06-24T07:21:17Z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caa6f0e96cd6446c980f122091c32cb4</vt:lpwstr>
  </property>
</Properties>
</file>