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4" r:id="rId2"/>
    <p:sldId id="311" r:id="rId3"/>
    <p:sldId id="322" r:id="rId4"/>
    <p:sldId id="321" r:id="rId5"/>
    <p:sldId id="323" r:id="rId6"/>
    <p:sldId id="320" r:id="rId7"/>
    <p:sldId id="324" r:id="rId8"/>
    <p:sldId id="325" r:id="rId9"/>
    <p:sldId id="326" r:id="rId10"/>
    <p:sldId id="327" r:id="rId11"/>
    <p:sldId id="328" r:id="rId12"/>
    <p:sldId id="329" r:id="rId13"/>
    <p:sldId id="313" r:id="rId14"/>
    <p:sldId id="316" r:id="rId15"/>
    <p:sldId id="317" r:id="rId16"/>
    <p:sldId id="315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88E"/>
    <a:srgbClr val="E6E6E6"/>
    <a:srgbClr val="650506"/>
    <a:srgbClr val="00820F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8243" autoAdjust="0"/>
  </p:normalViewPr>
  <p:slideViewPr>
    <p:cSldViewPr snapToGrid="0">
      <p:cViewPr varScale="1">
        <p:scale>
          <a:sx n="75" d="100"/>
          <a:sy n="75" d="100"/>
        </p:scale>
        <p:origin x="883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595-4D1C-4A19-AF7D-8EBCA8C58FAC}" type="datetimeFigureOut">
              <a:rPr lang="en-GH" smtClean="0"/>
              <a:t>12/08/2025</a:t>
            </a:fld>
            <a:endParaRPr lang="en-GH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D83A-A988-4999-83BB-1382A3E3C256}" type="slidenum">
              <a:rPr lang="en-GH" smtClean="0"/>
              <a:t>‹#›</a:t>
            </a:fld>
            <a:endParaRPr 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</a:t>
            </a:fld>
            <a:endParaRPr lang="en-G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26745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$host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'localhost'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file_uploads_db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if needed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if needed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;dbname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;charset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=utf8mb4"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$username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::ATTR_ERRMODE,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::ERRMODE_EXCEPTION);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"Database connection failed: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68943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Upload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 a File (image, pdf, mp4, etc.)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upload.php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enctype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"multipart/form-data"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Choose file: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"font-size:0.9rem; color:#555;"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 size: 50MB. Uploaded files go to /uploads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10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5128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db.php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include database connection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__DIR__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'/uploads'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maxFileSize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50MB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0755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'REQUEST_METHOD'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!== UPLOAD_ERR_OK)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 uploading file. Code: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maxFileSize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exceeds maximum size of 50MB."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(FILEINFO_MIME_TYPE);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tmp_name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?: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'application/octet-stream'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PATHINFO_FILENAME);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pathinfo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PATHINFO_EXTENSION);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safeBase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preg_replace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'/[^A-Za-z0-9_\-]/'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$unique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safeBase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$unique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origExt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$destination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uploadDir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move_uploaded_file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tmp_name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$destination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"Failed to move uploaded file."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chmod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$destination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0644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Store file info in database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uploads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(: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':filename'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=&gt;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finalName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=&gt;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$mime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=&gt;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'size'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lastInsertId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Redirect to preview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"Location: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preview.php?id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8185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db.php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$_GET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??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uploads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stmt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::FETCH_ASSOC);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not found in database."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'uploads/'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not found on server."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Preview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Uploaded Successfully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Original 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original_name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MIME type: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file_size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Uploaded on: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upload_date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'image/'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 Preview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"Uploaded image"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 Image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'application/pdf'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PDF Preview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"100%"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"600"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&gt;&lt;/iframe&gt;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 PDF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'video/'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 Preview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&lt;video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mime_type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Your browser does not support the video tag.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&lt;/video&gt;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 Video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&lt;h3&gt;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Uploaded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&lt;/h3&gt;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file type cannot be previewed inline.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 file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&lt;?php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Upload another file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89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file_uploads_db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file_uploads_db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TABLE uploads (</a:t>
            </a:r>
          </a:p>
          <a:p>
            <a:r>
              <a:rPr lang="en-US" dirty="0"/>
              <a:t>    id INT AUTO_INCREMENT PRIMARY KEY,</a:t>
            </a:r>
          </a:p>
          <a:p>
            <a:r>
              <a:rPr lang="en-US" dirty="0"/>
              <a:t>    filename VARCHAR(255) NOT NULL,</a:t>
            </a:r>
          </a:p>
          <a:p>
            <a:r>
              <a:rPr lang="en-US" dirty="0"/>
              <a:t>    </a:t>
            </a:r>
            <a:r>
              <a:rPr lang="en-US" dirty="0" err="1"/>
              <a:t>original_name</a:t>
            </a:r>
            <a:r>
              <a:rPr lang="en-US" dirty="0"/>
              <a:t> VARCHAR(255) NOT NULL,</a:t>
            </a:r>
          </a:p>
          <a:p>
            <a:r>
              <a:rPr lang="en-US" dirty="0"/>
              <a:t>    </a:t>
            </a:r>
            <a:r>
              <a:rPr lang="en-US" dirty="0" err="1"/>
              <a:t>mime_type</a:t>
            </a:r>
            <a:r>
              <a:rPr lang="en-US" dirty="0"/>
              <a:t> VARCHAR(100) NOT NULL,</a:t>
            </a:r>
          </a:p>
          <a:p>
            <a:r>
              <a:rPr lang="en-US" dirty="0"/>
              <a:t>    </a:t>
            </a:r>
            <a:r>
              <a:rPr lang="en-US" dirty="0" err="1"/>
              <a:t>file_size</a:t>
            </a:r>
            <a:r>
              <a:rPr lang="en-US" dirty="0"/>
              <a:t> INT NOT NULL,</a:t>
            </a:r>
          </a:p>
          <a:p>
            <a:r>
              <a:rPr lang="en-US" dirty="0"/>
              <a:t>    </a:t>
            </a:r>
            <a:r>
              <a:rPr lang="en-US" dirty="0" err="1"/>
              <a:t>upload_date</a:t>
            </a:r>
            <a:r>
              <a:rPr lang="en-US" dirty="0"/>
              <a:t> TIMESTAMP DEFAULT CURRENT_TIMESTAMP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5718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F47-54B0-487A-AD14-75CB3E2AD409}" type="datetime1">
              <a:rPr lang="en-US" smtClean="0"/>
              <a:t>8/12/2025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0D94BC-D2CC-4261-AB4B-C101F49C4DC5}" type="datetime1">
              <a:rPr lang="en-US" smtClean="0"/>
              <a:t>8/12/2025</a:t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7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048795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83" name="Picture 1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6" name="Straight Connector 17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80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80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804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805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grpSp>
        <p:nvGrpSpPr>
          <p:cNvPr id="110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73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4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5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88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2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764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1048765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8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66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7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8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9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70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9BE3-EB66-4C11-9B88-0F804085610C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486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5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1048601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5" name="Picture 10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048602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3145731" name="Straight Connector 6"/>
            <p:cNvCxnSpPr>
              <a:cxnSpLocks/>
            </p:cNvCxnSpPr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3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09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7" name="Picture 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2" name="Straight Connector 10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11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3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1048614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5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6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7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3782-C005-4104-B8A4-58926509A542}" type="datetime1">
              <a:rPr lang="en-US" smtClean="0"/>
              <a:t>8/12/2025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7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30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8" name="Picture 1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3" name="Straight Connector 18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3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3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3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C806-0AE7-4246-A868-8820E7052B19}" type="datetime1">
              <a:rPr lang="en-US" smtClean="0"/>
              <a:t>8/12/2025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1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48739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3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77" name="Picture 15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5" name="Straight Connector 16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744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745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6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7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97178" name="Picture 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1048748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79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3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4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5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7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8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9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1048778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1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7BC-0315-46B0-B388-4D63D3112F6B}" type="datetime1">
              <a:rPr lang="en-US" smtClean="0"/>
              <a:t>8/12/2025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9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048582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xworld.com/php-file-upload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xworld.com/store-retrieve-image-from-database-mysql-php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15748" y="1094236"/>
            <a:ext cx="7998309" cy="436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CODE: </a:t>
            </a: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INFT 352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TITLE: </a:t>
            </a:r>
            <a:endParaRPr lang="en-US" sz="4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Web Engineering and Application With PHP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0711" y="6413080"/>
            <a:ext cx="540798" cy="365125"/>
          </a:xfrm>
        </p:spPr>
        <p:txBody>
          <a:bodyPr/>
          <a:lstStyle/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0" y="5626326"/>
            <a:ext cx="750039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 INSTRUCTOR: P.M SARFO</a:t>
            </a:r>
          </a:p>
          <a:p>
            <a:pPr algn="ctr">
              <a:lnSpc>
                <a:spcPct val="150000"/>
              </a:lnSpc>
            </a:pPr>
            <a:endParaRPr lang="en-GB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-48212" y="3579351"/>
            <a:ext cx="8357709" cy="34055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32880" y="1201356"/>
            <a:ext cx="8295566" cy="3380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-95026" y="5102861"/>
            <a:ext cx="8422279" cy="3431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2865F-71EE-417F-B427-629541C6E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Upload Form HTML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index.php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an HTML form to allow the user to choose a file they want to upload. Make sure &lt;form&gt; tag contains the following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method="post"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enctype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="multipart/form-data“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file upload form will be submitted to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upload.php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file to upload image to the server.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D8578-0C43-4A6D-851D-755FFCDD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7654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D60BCE-DA4D-478C-8305-C0768D6B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624487"/>
            <a:ext cx="11470639" cy="75483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Upload File to Server and Store in Database (</a:t>
            </a:r>
            <a:r>
              <a:rPr lang="en-US" b="1" i="0" dirty="0" err="1">
                <a:effectLst/>
                <a:latin typeface="Open Sans" panose="020B0606030504020204" pitchFamily="34" charset="0"/>
              </a:rPr>
              <a:t>upload.php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)</a:t>
            </a:r>
            <a:endParaRPr lang="en-G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7DF08C-557E-4A4E-B97C-4E1A9B13A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929" y="1540298"/>
            <a:ext cx="11750040" cy="43088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The </a:t>
            </a:r>
            <a:r>
              <a:rPr kumimoji="0" lang="en-GH" altLang="en-GH" sz="28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SFMono-Regular"/>
                <a:cs typeface="Open Sans" panose="020B0606030504020204" pitchFamily="34" charset="0"/>
              </a:rPr>
              <a:t>upload.php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file handles the image upload functionality and shows the status message to the user.</a:t>
            </a: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Include the database configuration file to connect and select the MySQL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Get the file extension using </a:t>
            </a:r>
            <a:r>
              <a:rPr kumimoji="0" lang="en-GH" altLang="en-GH" sz="28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pathinfo</a:t>
            </a:r>
            <a:r>
              <a:rPr kumimoji="0" lang="en-GH" altLang="en-GH" sz="2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function in PHP and validate the file format to check whether the user selects an image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Upload image to server using </a:t>
            </a:r>
            <a:r>
              <a:rPr kumimoji="0" lang="en-GH" altLang="en-GH" sz="28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move_uploaded_file</a:t>
            </a:r>
            <a:r>
              <a:rPr kumimoji="0" lang="en-GH" altLang="en-GH" sz="28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function in PHP.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Insert image file name in the MySQL database using PHP.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Upload status will be shown to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6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4EF68-D7B0-433D-900B-F1E45E6F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87595"/>
            <a:ext cx="11042650" cy="4402056"/>
          </a:xfrm>
        </p:spPr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Now we will retrieve the uploaded images from the server based on the file names in the database and display images in the web 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Include the database configuration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Fetch images from MySQL database using PHP.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List images from the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uploads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directory of the server.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D8916-6B8B-417A-AD5D-63646CAE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Open Sans" panose="020B0606030504020204" pitchFamily="34" charset="0"/>
              </a:rPr>
              <a:t>Preview / Display Images from Database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38937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CEF65B-552C-41B0-866E-3A9DAA82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Create Database: 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First, we will create a database named ‘</a:t>
            </a:r>
            <a:r>
              <a:rPr lang="en-US" b="1" i="0" dirty="0" err="1">
                <a:solidFill>
                  <a:schemeClr val="tx1"/>
                </a:solidFill>
                <a:effectLst/>
                <a:latin typeface="Nunito" pitchFamily="2" charset="0"/>
              </a:rPr>
              <a:t>file_uploads_db</a:t>
            </a:r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'. You can use your existing database or create a new one.</a:t>
            </a: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Nunito" pitchFamily="2" charset="0"/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  <a:latin typeface="Nunito" pitchFamily="2" charset="0"/>
            </a:endParaRPr>
          </a:p>
          <a:p>
            <a:pPr marL="457200" indent="-457200">
              <a:buAutoNum type="arabicPeriod"/>
            </a:pPr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D3A91-2ABE-4E4D-9D7B-55326AFD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MySQL Database and Table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6C22D-291E-4912-96CC-3BB67886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2798964"/>
            <a:ext cx="10855170" cy="31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ACEBF-430D-4A18-A5FD-25AB33CE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30" y="1342155"/>
            <a:ext cx="10515600" cy="4402056"/>
          </a:xfrm>
        </p:spPr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78136F-17E9-4800-8FD7-458CD84A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0313CE-B0B7-4127-A767-E08A2ECD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64641"/>
            <a:ext cx="10157812" cy="27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3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45349-7F84-4DA6-B18C-4913FDE4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930" y="1342155"/>
            <a:ext cx="10515600" cy="440205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Nunito" pitchFamily="2" charset="0"/>
              </a:rPr>
              <a:t>Y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ou can create a table by typing the following code into the SQL panel</a:t>
            </a:r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267BF-FB49-45AF-A359-A709869A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G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10527-6E82-4E0E-96E0-AFFB3864B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17" y="2021394"/>
            <a:ext cx="939834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8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68952A-21EB-4991-A8E9-268C3C4EF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C396EC-AFFA-4DEE-88CE-10586755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4E836-5429-4843-BA5A-C73EABFD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71490"/>
            <a:ext cx="868553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1"/>
          <p:cNvSpPr/>
          <p:nvPr/>
        </p:nvSpPr>
        <p:spPr>
          <a:xfrm>
            <a:off x="2748328" y="2618587"/>
            <a:ext cx="4971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THANK YOU</a:t>
            </a:r>
            <a:endParaRPr lang="en-GH" sz="6000" b="1" dirty="0">
              <a:solidFill>
                <a:schemeClr val="bg1"/>
              </a:solidFill>
            </a:endParaRPr>
          </a:p>
        </p:txBody>
      </p:sp>
      <p:sp>
        <p:nvSpPr>
          <p:cNvPr id="1048754" name="Slide Number Placeholder 1"/>
          <p:cNvSpPr txBox="1"/>
          <p:nvPr/>
        </p:nvSpPr>
        <p:spPr>
          <a:xfrm>
            <a:off x="11651202" y="6413080"/>
            <a:ext cx="5407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17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5A595-A6EF-4F3B-A849-9070D444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0" b="1" i="0" dirty="0">
                <a:solidFill>
                  <a:schemeClr val="tx1"/>
                </a:solidFill>
                <a:effectLst/>
                <a:latin typeface="Source Sans 3"/>
              </a:rPr>
              <a:t>Upload Image into Database and Display it using PHP</a:t>
            </a:r>
            <a:r>
              <a:rPr lang="en-US" sz="9600" b="1" dirty="0">
                <a:solidFill>
                  <a:schemeClr val="tx1"/>
                </a:solidFill>
                <a:latin typeface="Source Sans 3"/>
              </a:rPr>
              <a:t>.</a:t>
            </a:r>
            <a:endParaRPr lang="en-US" sz="8000" b="1" i="0" dirty="0">
              <a:solidFill>
                <a:schemeClr val="tx1"/>
              </a:solidFill>
              <a:effectLst/>
              <a:latin typeface="Source Sans 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E0BF2-5860-4041-AE80-7B31BCA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9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08AA85-1B8D-4E07-9602-1BFF3E3C5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493520"/>
            <a:ext cx="11450320" cy="459613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Server-side file upload can be easily implemented using PHP.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There are various ways available to 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upload image to server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and display images on the webpage.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Generally, in a dynamic web application, the uploaded image is stored in a directory of the server and the file name is inserted in the database.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Later, the images are retrieved from the server based on the file name stored in the database and display on the web page.</a:t>
            </a:r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C8F9E6-CEEE-4741-890B-8102CAF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0892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BBB7BB-699F-4487-A105-E4F3E1581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image can be 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uploaded directly to the database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without storing on the server.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But it will increase the database size and web page load time. So, it’s always a good idea to upload images to the server and store file names in the database.</a:t>
            </a:r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3BB237-3AD2-4F79-A499-526A612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2548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E3FD84-B168-4222-A0D1-26DB3A6B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" y="1687595"/>
            <a:ext cx="10920730" cy="4402056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In this tutorial, we will show you the entire process to 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upload and store the image file in MySQL database using PHP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The example code demonstrates the process to implement the file upload functionality in the web application and the following functionality will be implemented.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HTML form to upload image.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Upload image to server using PHP.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Store file name in the database using PHP and MySQL.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Retrieve images from the database and display in the web page.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7C3BA-E4A5-4F57-ADA7-3C5C9500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7310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7A2484-685E-42D6-9960-14F59305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Files </a:t>
            </a:r>
            <a:r>
              <a:rPr lang="en-US" sz="4400" b="1" dirty="0"/>
              <a:t>Needed</a:t>
            </a:r>
            <a:endParaRPr lang="en-GH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0A849-AEC8-433B-AB37-F1419763F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1922947"/>
            <a:ext cx="99016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PDO database connection file</a:t>
            </a:r>
            <a:endParaRPr kumimoji="0" lang="en-GH" altLang="en-GH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index.php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Upload form</a:t>
            </a:r>
            <a:endParaRPr kumimoji="0" lang="en-GH" altLang="en-GH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upload.php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Upload handler + DB insert</a:t>
            </a:r>
            <a:endParaRPr kumimoji="0" lang="en-GH" altLang="en-GH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preview.php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Displays uploaded file info &amp; preview</a:t>
            </a:r>
            <a:endParaRPr kumimoji="0" lang="en-GH" altLang="en-GH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9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9A8A94-3362-4D1C-9304-B4650379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1. Create </a:t>
            </a:r>
            <a:r>
              <a:rPr lang="en-US" sz="3200" b="1" dirty="0" err="1">
                <a:solidFill>
                  <a:schemeClr val="tx1"/>
                </a:solidFill>
              </a:rPr>
              <a:t>Datbase</a:t>
            </a:r>
            <a:r>
              <a:rPr lang="en-US" sz="3200" b="1" dirty="0">
                <a:solidFill>
                  <a:schemeClr val="tx1"/>
                </a:solidFill>
              </a:rPr>
              <a:t> Table</a:t>
            </a:r>
          </a:p>
          <a:p>
            <a:r>
              <a:rPr lang="en-US" sz="3200" dirty="0">
                <a:solidFill>
                  <a:schemeClr val="tx1"/>
                </a:solidFill>
              </a:rPr>
              <a:t>To store the image file name a table need to be created in the database. The following SQL creates an images table with some basic fields in the MySQL database.</a:t>
            </a:r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A52CEC-450E-4F3D-866E-ACB787D4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3619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82F09-6FDA-4146-8511-D3360406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87595"/>
            <a:ext cx="10981690" cy="44020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2. Database Configuration (</a:t>
            </a:r>
            <a:r>
              <a:rPr lang="en-US" sz="3200" b="1" dirty="0" err="1">
                <a:solidFill>
                  <a:schemeClr val="tx1"/>
                </a:solidFill>
              </a:rPr>
              <a:t>db.php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 err="1">
                <a:solidFill>
                  <a:schemeClr val="tx1"/>
                </a:solidFill>
              </a:rPr>
              <a:t>dbConfig.php</a:t>
            </a:r>
            <a:r>
              <a:rPr lang="en-US" sz="3200" dirty="0">
                <a:solidFill>
                  <a:schemeClr val="tx1"/>
                </a:solidFill>
              </a:rPr>
              <a:t> file is used to connect and select the MySQL database. </a:t>
            </a:r>
          </a:p>
          <a:p>
            <a:r>
              <a:rPr lang="en-US" sz="3200" dirty="0">
                <a:solidFill>
                  <a:schemeClr val="tx1"/>
                </a:solidFill>
              </a:rPr>
              <a:t>Specify the database hostname ($</a:t>
            </a:r>
            <a:r>
              <a:rPr lang="en-US" sz="3200" dirty="0" err="1">
                <a:solidFill>
                  <a:schemeClr val="tx1"/>
                </a:solidFill>
              </a:rPr>
              <a:t>dbHost</a:t>
            </a:r>
            <a:r>
              <a:rPr lang="en-US" sz="3200" dirty="0">
                <a:solidFill>
                  <a:schemeClr val="tx1"/>
                </a:solidFill>
              </a:rPr>
              <a:t>), username ($</a:t>
            </a:r>
            <a:r>
              <a:rPr lang="en-US" sz="3200" dirty="0" err="1">
                <a:solidFill>
                  <a:schemeClr val="tx1"/>
                </a:solidFill>
              </a:rPr>
              <a:t>dbUsername</a:t>
            </a:r>
            <a:r>
              <a:rPr lang="en-US" sz="3200" dirty="0">
                <a:solidFill>
                  <a:schemeClr val="tx1"/>
                </a:solidFill>
              </a:rPr>
              <a:t>), password ($</a:t>
            </a:r>
            <a:r>
              <a:rPr lang="en-US" sz="3200" dirty="0" err="1">
                <a:solidFill>
                  <a:schemeClr val="tx1"/>
                </a:solidFill>
              </a:rPr>
              <a:t>dbPassword</a:t>
            </a:r>
            <a:r>
              <a:rPr lang="en-US" sz="3200" dirty="0">
                <a:solidFill>
                  <a:schemeClr val="tx1"/>
                </a:solidFill>
              </a:rPr>
              <a:t>), and name ($</a:t>
            </a:r>
            <a:r>
              <a:rPr lang="en-US" sz="3200" dirty="0" err="1">
                <a:solidFill>
                  <a:schemeClr val="tx1"/>
                </a:solidFill>
              </a:rPr>
              <a:t>dbName</a:t>
            </a:r>
            <a:r>
              <a:rPr lang="en-US" sz="3200" dirty="0">
                <a:solidFill>
                  <a:schemeClr val="tx1"/>
                </a:solidFill>
              </a:rPr>
              <a:t>) as per your MySQL credentials.</a:t>
            </a:r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F295BD-64DB-4588-A7D2-7FB69D46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2954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10EB32-2283-48DC-BAC2-EE1ACAD69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916001-A221-49D1-B183-6EE60CDE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D23E9-ED17-48EB-803D-06B027899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5" y="1464159"/>
            <a:ext cx="10028789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2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Microsoft Office PowerPoint</Application>
  <PresentationFormat>Widescreen</PresentationFormat>
  <Paragraphs>196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Unicode MS</vt:lpstr>
      <vt:lpstr>Calibri</vt:lpstr>
      <vt:lpstr>Cambria</vt:lpstr>
      <vt:lpstr>Century Gothic</vt:lpstr>
      <vt:lpstr>Consolas</vt:lpstr>
      <vt:lpstr>Nunito</vt:lpstr>
      <vt:lpstr>Open Sans</vt:lpstr>
      <vt:lpstr>SFMono-Regular</vt:lpstr>
      <vt:lpstr>Source Sans 3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Files Needed</vt:lpstr>
      <vt:lpstr>PowerPoint Presentation</vt:lpstr>
      <vt:lpstr>PowerPoint Presentation</vt:lpstr>
      <vt:lpstr>PowerPoint Presentation</vt:lpstr>
      <vt:lpstr>PowerPoint Presentation</vt:lpstr>
      <vt:lpstr>Upload File to Server and Store in Database (upload.php)</vt:lpstr>
      <vt:lpstr>Preview / Display Images from Database</vt:lpstr>
      <vt:lpstr>1. Create MySQL Database and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BOTCHWAY</dc:creator>
  <cp:lastModifiedBy>yaw</cp:lastModifiedBy>
  <cp:revision>80</cp:revision>
  <dcterms:created xsi:type="dcterms:W3CDTF">2021-09-14T13:24:40Z</dcterms:created>
  <dcterms:modified xsi:type="dcterms:W3CDTF">2025-08-12T08:59:35Z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caa6f0e96cd6446c980f122091c32cb4</vt:lpwstr>
  </property>
</Properties>
</file>