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404050" cy="43205400"/>
  <p:notesSz cx="6858000" cy="9144000"/>
  <p:defaultTextStyle>
    <a:defPPr>
      <a:defRPr lang="he-IL"/>
    </a:defPPr>
    <a:lvl1pPr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59000" indent="-1701800"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319588" indent="-3405188"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480175" indent="-5108575"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8640763" indent="-6811963"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E4"/>
    <a:srgbClr val="FDF6E7"/>
    <a:srgbClr val="FAEBCE"/>
    <a:srgbClr val="F9E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04F45-5F3B-428B-B62D-4DA34CD60C41}" v="1" dt="2023-06-07T09:40:37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3993" autoAdjust="0"/>
  </p:normalViewPr>
  <p:slideViewPr>
    <p:cSldViewPr>
      <p:cViewPr>
        <p:scale>
          <a:sx n="25" d="100"/>
          <a:sy n="25" d="100"/>
        </p:scale>
        <p:origin x="628" y="-4192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7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Kedik" userId="7051890c309ee489" providerId="LiveId" clId="{3AA49B1F-6BD6-4B91-84E9-7E14C75A1F5F}"/>
    <pc:docChg chg="undo custSel modSld">
      <pc:chgData name="Michael Kedik" userId="7051890c309ee489" providerId="LiveId" clId="{3AA49B1F-6BD6-4B91-84E9-7E14C75A1F5F}" dt="2023-05-31T18:15:26.210" v="126" actId="20577"/>
      <pc:docMkLst>
        <pc:docMk/>
      </pc:docMkLst>
      <pc:sldChg chg="addSp delSp modSp mod">
        <pc:chgData name="Michael Kedik" userId="7051890c309ee489" providerId="LiveId" clId="{3AA49B1F-6BD6-4B91-84E9-7E14C75A1F5F}" dt="2023-05-31T18:15:26.210" v="126" actId="20577"/>
        <pc:sldMkLst>
          <pc:docMk/>
          <pc:sldMk cId="0" sldId="256"/>
        </pc:sldMkLst>
        <pc:spChg chg="mod">
          <ac:chgData name="Michael Kedik" userId="7051890c309ee489" providerId="LiveId" clId="{3AA49B1F-6BD6-4B91-84E9-7E14C75A1F5F}" dt="2023-05-31T18:12:57.688" v="93" actId="1582"/>
          <ac:spMkLst>
            <pc:docMk/>
            <pc:sldMk cId="0" sldId="256"/>
            <ac:spMk id="6" creationId="{00000000-0000-0000-0000-000000000000}"/>
          </ac:spMkLst>
        </pc:spChg>
        <pc:spChg chg="mod topLvl">
          <ac:chgData name="Michael Kedik" userId="7051890c309ee489" providerId="LiveId" clId="{3AA49B1F-6BD6-4B91-84E9-7E14C75A1F5F}" dt="2023-05-31T18:14:01.276" v="102" actId="14100"/>
          <ac:spMkLst>
            <pc:docMk/>
            <pc:sldMk cId="0" sldId="256"/>
            <ac:spMk id="22" creationId="{00000000-0000-0000-0000-000000000000}"/>
          </ac:spMkLst>
        </pc:spChg>
        <pc:spChg chg="mod topLvl">
          <ac:chgData name="Michael Kedik" userId="7051890c309ee489" providerId="LiveId" clId="{3AA49B1F-6BD6-4B91-84E9-7E14C75A1F5F}" dt="2023-05-31T16:54:13.566" v="61" actId="164"/>
          <ac:spMkLst>
            <pc:docMk/>
            <pc:sldMk cId="0" sldId="256"/>
            <ac:spMk id="23" creationId="{00000000-0000-0000-0000-000000000000}"/>
          </ac:spMkLst>
        </pc:spChg>
        <pc:spChg chg="mod topLvl">
          <ac:chgData name="Michael Kedik" userId="7051890c309ee489" providerId="LiveId" clId="{3AA49B1F-6BD6-4B91-84E9-7E14C75A1F5F}" dt="2023-05-31T16:53:52.297" v="45" actId="164"/>
          <ac:spMkLst>
            <pc:docMk/>
            <pc:sldMk cId="0" sldId="256"/>
            <ac:spMk id="30" creationId="{00000000-0000-0000-0000-000000000000}"/>
          </ac:spMkLst>
        </pc:spChg>
        <pc:spChg chg="mod topLvl">
          <ac:chgData name="Michael Kedik" userId="7051890c309ee489" providerId="LiveId" clId="{3AA49B1F-6BD6-4B91-84E9-7E14C75A1F5F}" dt="2023-05-31T16:53:52.297" v="45" actId="164"/>
          <ac:spMkLst>
            <pc:docMk/>
            <pc:sldMk cId="0" sldId="256"/>
            <ac:spMk id="31" creationId="{00000000-0000-0000-0000-000000000000}"/>
          </ac:spMkLst>
        </pc:spChg>
        <pc:spChg chg="mod topLvl">
          <ac:chgData name="Michael Kedik" userId="7051890c309ee489" providerId="LiveId" clId="{3AA49B1F-6BD6-4B91-84E9-7E14C75A1F5F}" dt="2023-05-31T16:57:14.701" v="87" actId="14100"/>
          <ac:spMkLst>
            <pc:docMk/>
            <pc:sldMk cId="0" sldId="256"/>
            <ac:spMk id="42" creationId="{00000000-0000-0000-0000-000000000000}"/>
          </ac:spMkLst>
        </pc:spChg>
        <pc:spChg chg="mod topLvl">
          <ac:chgData name="Michael Kedik" userId="7051890c309ee489" providerId="LiveId" clId="{3AA49B1F-6BD6-4B91-84E9-7E14C75A1F5F}" dt="2023-05-31T16:53:21.592" v="33" actId="164"/>
          <ac:spMkLst>
            <pc:docMk/>
            <pc:sldMk cId="0" sldId="256"/>
            <ac:spMk id="43" creationId="{00000000-0000-0000-0000-000000000000}"/>
          </ac:spMkLst>
        </pc:spChg>
        <pc:spChg chg="mod">
          <ac:chgData name="Michael Kedik" userId="7051890c309ee489" providerId="LiveId" clId="{3AA49B1F-6BD6-4B91-84E9-7E14C75A1F5F}" dt="2023-05-31T16:55:49.309" v="78" actId="6549"/>
          <ac:spMkLst>
            <pc:docMk/>
            <pc:sldMk cId="0" sldId="256"/>
            <ac:spMk id="44" creationId="{00000000-0000-0000-0000-000000000000}"/>
          </ac:spMkLst>
        </pc:spChg>
        <pc:spChg chg="mod">
          <ac:chgData name="Michael Kedik" userId="7051890c309ee489" providerId="LiveId" clId="{3AA49B1F-6BD6-4B91-84E9-7E14C75A1F5F}" dt="2023-05-31T18:15:26.210" v="126" actId="20577"/>
          <ac:spMkLst>
            <pc:docMk/>
            <pc:sldMk cId="0" sldId="256"/>
            <ac:spMk id="14339" creationId="{00000000-0000-0000-0000-000000000000}"/>
          </ac:spMkLst>
        </pc:spChg>
        <pc:grpChg chg="add mod">
          <ac:chgData name="Michael Kedik" userId="7051890c309ee489" providerId="LiveId" clId="{3AA49B1F-6BD6-4B91-84E9-7E14C75A1F5F}" dt="2023-05-31T16:53:24.946" v="40" actId="1036"/>
          <ac:grpSpMkLst>
            <pc:docMk/>
            <pc:sldMk cId="0" sldId="256"/>
            <ac:grpSpMk id="8" creationId="{96AD5CB6-00F7-7D12-9138-8760E386C6C0}"/>
          </ac:grpSpMkLst>
        </pc:grpChg>
        <pc:grpChg chg="add mod">
          <ac:chgData name="Michael Kedik" userId="7051890c309ee489" providerId="LiveId" clId="{3AA49B1F-6BD6-4B91-84E9-7E14C75A1F5F}" dt="2023-05-31T18:13:57.255" v="101" actId="1036"/>
          <ac:grpSpMkLst>
            <pc:docMk/>
            <pc:sldMk cId="0" sldId="256"/>
            <ac:grpSpMk id="10" creationId="{8C101547-5DD1-3A42-1C71-14F237DE5085}"/>
          </ac:grpSpMkLst>
        </pc:grpChg>
        <pc:grpChg chg="add mod">
          <ac:chgData name="Michael Kedik" userId="7051890c309ee489" providerId="LiveId" clId="{3AA49B1F-6BD6-4B91-84E9-7E14C75A1F5F}" dt="2023-05-31T18:13:50.729" v="98" actId="14100"/>
          <ac:grpSpMkLst>
            <pc:docMk/>
            <pc:sldMk cId="0" sldId="256"/>
            <ac:grpSpMk id="12" creationId="{9391713D-3146-5FCD-E9FB-D9F8477ED541}"/>
          </ac:grpSpMkLst>
        </pc:grpChg>
        <pc:grpChg chg="del">
          <ac:chgData name="Michael Kedik" userId="7051890c309ee489" providerId="LiveId" clId="{3AA49B1F-6BD6-4B91-84E9-7E14C75A1F5F}" dt="2023-05-31T16:54:09.899" v="60" actId="165"/>
          <ac:grpSpMkLst>
            <pc:docMk/>
            <pc:sldMk cId="0" sldId="256"/>
            <ac:grpSpMk id="29" creationId="{00000000-0000-0000-0000-000000000000}"/>
          </ac:grpSpMkLst>
        </pc:grpChg>
        <pc:grpChg chg="del">
          <ac:chgData name="Michael Kedik" userId="7051890c309ee489" providerId="LiveId" clId="{3AA49B1F-6BD6-4B91-84E9-7E14C75A1F5F}" dt="2023-05-31T16:53:47.227" v="44" actId="165"/>
          <ac:grpSpMkLst>
            <pc:docMk/>
            <pc:sldMk cId="0" sldId="256"/>
            <ac:grpSpMk id="14349" creationId="{00000000-0000-0000-0000-000000000000}"/>
          </ac:grpSpMkLst>
        </pc:grpChg>
        <pc:grpChg chg="del">
          <ac:chgData name="Michael Kedik" userId="7051890c309ee489" providerId="LiveId" clId="{3AA49B1F-6BD6-4B91-84E9-7E14C75A1F5F}" dt="2023-05-31T16:53:16.395" v="32" actId="165"/>
          <ac:grpSpMkLst>
            <pc:docMk/>
            <pc:sldMk cId="0" sldId="256"/>
            <ac:grpSpMk id="14350" creationId="{00000000-0000-0000-0000-000000000000}"/>
          </ac:grpSpMkLst>
        </pc:grpChg>
        <pc:grpChg chg="mod">
          <ac:chgData name="Michael Kedik" userId="7051890c309ee489" providerId="LiveId" clId="{3AA49B1F-6BD6-4B91-84E9-7E14C75A1F5F}" dt="2023-05-31T16:56:59.207" v="85" actId="14100"/>
          <ac:grpSpMkLst>
            <pc:docMk/>
            <pc:sldMk cId="0" sldId="256"/>
            <ac:grpSpMk id="14351" creationId="{00000000-0000-0000-0000-000000000000}"/>
          </ac:grpSpMkLst>
        </pc:grpChg>
        <pc:grpChg chg="del mod">
          <ac:chgData name="Michael Kedik" userId="7051890c309ee489" providerId="LiveId" clId="{3AA49B1F-6BD6-4B91-84E9-7E14C75A1F5F}" dt="2023-05-31T16:45:46.860" v="1" actId="478"/>
          <ac:grpSpMkLst>
            <pc:docMk/>
            <pc:sldMk cId="0" sldId="256"/>
            <ac:grpSpMk id="14352" creationId="{00000000-0000-0000-0000-000000000000}"/>
          </ac:grpSpMkLst>
        </pc:grpChg>
        <pc:graphicFrameChg chg="add mod">
          <ac:chgData name="Michael Kedik" userId="7051890c309ee489" providerId="LiveId" clId="{3AA49B1F-6BD6-4B91-84E9-7E14C75A1F5F}" dt="2023-05-31T16:48:10.181" v="8"/>
          <ac:graphicFrameMkLst>
            <pc:docMk/>
            <pc:sldMk cId="0" sldId="256"/>
            <ac:graphicFrameMk id="3" creationId="{1F7C910A-D555-87EF-FC84-06F83A426EA5}"/>
          </ac:graphicFrameMkLst>
        </pc:graphicFrameChg>
        <pc:picChg chg="add del mod">
          <ac:chgData name="Michael Kedik" userId="7051890c309ee489" providerId="LiveId" clId="{3AA49B1F-6BD6-4B91-84E9-7E14C75A1F5F}" dt="2023-05-31T16:46:22.168" v="6" actId="478"/>
          <ac:picMkLst>
            <pc:docMk/>
            <pc:sldMk cId="0" sldId="256"/>
            <ac:picMk id="2" creationId="{B33FC198-968A-DF15-0060-14580BB808F1}"/>
          </ac:picMkLst>
        </pc:picChg>
        <pc:picChg chg="add del mod">
          <ac:chgData name="Michael Kedik" userId="7051890c309ee489" providerId="LiveId" clId="{3AA49B1F-6BD6-4B91-84E9-7E14C75A1F5F}" dt="2023-05-31T16:50:16.486" v="17" actId="478"/>
          <ac:picMkLst>
            <pc:docMk/>
            <pc:sldMk cId="0" sldId="256"/>
            <ac:picMk id="4" creationId="{78E001AA-305D-401F-C771-DA494241FB94}"/>
          </ac:picMkLst>
        </pc:picChg>
        <pc:picChg chg="add mod">
          <ac:chgData name="Michael Kedik" userId="7051890c309ee489" providerId="LiveId" clId="{3AA49B1F-6BD6-4B91-84E9-7E14C75A1F5F}" dt="2023-05-31T16:56:52.317" v="84" actId="14100"/>
          <ac:picMkLst>
            <pc:docMk/>
            <pc:sldMk cId="0" sldId="256"/>
            <ac:picMk id="5" creationId="{C5882DFA-2DB0-CB38-562B-41E69AFA6FE6}"/>
          </ac:picMkLst>
        </pc:picChg>
        <pc:picChg chg="mod">
          <ac:chgData name="Michael Kedik" userId="7051890c309ee489" providerId="LiveId" clId="{3AA49B1F-6BD6-4B91-84E9-7E14C75A1F5F}" dt="2023-05-31T16:57:04.093" v="86" actId="14100"/>
          <ac:picMkLst>
            <pc:docMk/>
            <pc:sldMk cId="0" sldId="256"/>
            <ac:picMk id="14344" creationId="{00000000-0000-0000-0000-000000000000}"/>
          </ac:picMkLst>
        </pc:picChg>
        <pc:picChg chg="mod">
          <ac:chgData name="Michael Kedik" userId="7051890c309ee489" providerId="LiveId" clId="{3AA49B1F-6BD6-4B91-84E9-7E14C75A1F5F}" dt="2023-05-31T16:52:17.593" v="30" actId="166"/>
          <ac:picMkLst>
            <pc:docMk/>
            <pc:sldMk cId="0" sldId="256"/>
            <ac:picMk id="14354" creationId="{00000000-0000-0000-0000-000000000000}"/>
          </ac:picMkLst>
        </pc:picChg>
        <pc:cxnChg chg="mod">
          <ac:chgData name="Michael Kedik" userId="7051890c309ee489" providerId="LiveId" clId="{3AA49B1F-6BD6-4B91-84E9-7E14C75A1F5F}" dt="2023-05-31T18:12:43.789" v="92" actId="1582"/>
          <ac:cxnSpMkLst>
            <pc:docMk/>
            <pc:sldMk cId="0" sldId="256"/>
            <ac:cxnSpMk id="9" creationId="{00000000-0000-0000-0000-000000000000}"/>
          </ac:cxnSpMkLst>
        </pc:cxnChg>
        <pc:cxnChg chg="mod">
          <ac:chgData name="Michael Kedik" userId="7051890c309ee489" providerId="LiveId" clId="{3AA49B1F-6BD6-4B91-84E9-7E14C75A1F5F}" dt="2023-05-31T18:12:22.642" v="90" actId="1582"/>
          <ac:cxnSpMkLst>
            <pc:docMk/>
            <pc:sldMk cId="0" sldId="256"/>
            <ac:cxnSpMk id="11" creationId="{00000000-0000-0000-0000-000000000000}"/>
          </ac:cxnSpMkLst>
        </pc:cxnChg>
        <pc:cxnChg chg="mod">
          <ac:chgData name="Michael Kedik" userId="7051890c309ee489" providerId="LiveId" clId="{3AA49B1F-6BD6-4B91-84E9-7E14C75A1F5F}" dt="2023-05-31T18:11:55.082" v="89" actId="1582"/>
          <ac:cxnSpMkLst>
            <pc:docMk/>
            <pc:sldMk cId="0" sldId="256"/>
            <ac:cxnSpMk id="14" creationId="{00000000-0000-0000-0000-000000000000}"/>
          </ac:cxnSpMkLst>
        </pc:cxnChg>
        <pc:cxnChg chg="mod ord">
          <ac:chgData name="Michael Kedik" userId="7051890c309ee489" providerId="LiveId" clId="{3AA49B1F-6BD6-4B91-84E9-7E14C75A1F5F}" dt="2023-05-31T18:12:30.996" v="91" actId="1582"/>
          <ac:cxnSpMkLst>
            <pc:docMk/>
            <pc:sldMk cId="0" sldId="256"/>
            <ac:cxnSpMk id="16" creationId="{00000000-0000-0000-0000-000000000000}"/>
          </ac:cxnSpMkLst>
        </pc:cxnChg>
      </pc:sldChg>
    </pc:docChg>
  </pc:docChgLst>
  <pc:docChgLst>
    <pc:chgData name="Michael Kedik" userId="7051890c309ee489" providerId="LiveId" clId="{12C04F45-5F3B-428B-B62D-4DA34CD60C41}"/>
    <pc:docChg chg="modSld">
      <pc:chgData name="Michael Kedik" userId="7051890c309ee489" providerId="LiveId" clId="{12C04F45-5F3B-428B-B62D-4DA34CD60C41}" dt="2023-06-07T09:42:55.198" v="66" actId="14100"/>
      <pc:docMkLst>
        <pc:docMk/>
      </pc:docMkLst>
      <pc:sldChg chg="modSp mod">
        <pc:chgData name="Michael Kedik" userId="7051890c309ee489" providerId="LiveId" clId="{12C04F45-5F3B-428B-B62D-4DA34CD60C41}" dt="2023-06-07T09:42:55.198" v="66" actId="14100"/>
        <pc:sldMkLst>
          <pc:docMk/>
          <pc:sldMk cId="0" sldId="256"/>
        </pc:sldMkLst>
        <pc:spChg chg="mod">
          <ac:chgData name="Michael Kedik" userId="7051890c309ee489" providerId="LiveId" clId="{12C04F45-5F3B-428B-B62D-4DA34CD60C41}" dt="2023-06-07T09:41:30.638" v="64" actId="1076"/>
          <ac:spMkLst>
            <pc:docMk/>
            <pc:sldMk cId="0" sldId="256"/>
            <ac:spMk id="7" creationId="{00000000-0000-0000-0000-000000000000}"/>
          </ac:spMkLst>
        </pc:spChg>
        <pc:spChg chg="mod">
          <ac:chgData name="Michael Kedik" userId="7051890c309ee489" providerId="LiveId" clId="{12C04F45-5F3B-428B-B62D-4DA34CD60C41}" dt="2023-06-07T09:40:54.551" v="61" actId="14100"/>
          <ac:spMkLst>
            <pc:docMk/>
            <pc:sldMk cId="0" sldId="256"/>
            <ac:spMk id="22" creationId="{00000000-0000-0000-0000-000000000000}"/>
          </ac:spMkLst>
        </pc:spChg>
        <pc:spChg chg="mod">
          <ac:chgData name="Michael Kedik" userId="7051890c309ee489" providerId="LiveId" clId="{12C04F45-5F3B-428B-B62D-4DA34CD60C41}" dt="2023-06-07T09:41:02.505" v="62" actId="14100"/>
          <ac:spMkLst>
            <pc:docMk/>
            <pc:sldMk cId="0" sldId="256"/>
            <ac:spMk id="25" creationId="{F1182605-FED6-C54F-2E2F-0A6D10021DD4}"/>
          </ac:spMkLst>
        </pc:spChg>
        <pc:spChg chg="mod">
          <ac:chgData name="Michael Kedik" userId="7051890c309ee489" providerId="LiveId" clId="{12C04F45-5F3B-428B-B62D-4DA34CD60C41}" dt="2023-06-07T09:40:50.354" v="60" actId="14100"/>
          <ac:spMkLst>
            <pc:docMk/>
            <pc:sldMk cId="0" sldId="256"/>
            <ac:spMk id="30" creationId="{00000000-0000-0000-0000-000000000000}"/>
          </ac:spMkLst>
        </pc:spChg>
        <pc:spChg chg="mod">
          <ac:chgData name="Michael Kedik" userId="7051890c309ee489" providerId="LiveId" clId="{12C04F45-5F3B-428B-B62D-4DA34CD60C41}" dt="2023-06-07T09:41:18.079" v="63" actId="1076"/>
          <ac:spMkLst>
            <pc:docMk/>
            <pc:sldMk cId="0" sldId="256"/>
            <ac:spMk id="31" creationId="{00000000-0000-0000-0000-000000000000}"/>
          </ac:spMkLst>
        </pc:spChg>
        <pc:spChg chg="mod">
          <ac:chgData name="Michael Kedik" userId="7051890c309ee489" providerId="LiveId" clId="{12C04F45-5F3B-428B-B62D-4DA34CD60C41}" dt="2023-06-07T09:36:24.753" v="2" actId="20577"/>
          <ac:spMkLst>
            <pc:docMk/>
            <pc:sldMk cId="0" sldId="256"/>
            <ac:spMk id="42" creationId="{00000000-0000-0000-0000-000000000000}"/>
          </ac:spMkLst>
        </pc:spChg>
        <pc:spChg chg="mod">
          <ac:chgData name="Michael Kedik" userId="7051890c309ee489" providerId="LiveId" clId="{12C04F45-5F3B-428B-B62D-4DA34CD60C41}" dt="2023-06-07T09:39:21.200" v="50" actId="20577"/>
          <ac:spMkLst>
            <pc:docMk/>
            <pc:sldMk cId="0" sldId="256"/>
            <ac:spMk id="14340" creationId="{00000000-0000-0000-0000-000000000000}"/>
          </ac:spMkLst>
        </pc:spChg>
        <pc:grpChg chg="mod">
          <ac:chgData name="Michael Kedik" userId="7051890c309ee489" providerId="LiveId" clId="{12C04F45-5F3B-428B-B62D-4DA34CD60C41}" dt="2023-06-07T09:40:27.873" v="57" actId="14100"/>
          <ac:grpSpMkLst>
            <pc:docMk/>
            <pc:sldMk cId="0" sldId="256"/>
            <ac:grpSpMk id="5" creationId="{00000000-0000-0000-0000-000000000000}"/>
          </ac:grpSpMkLst>
        </pc:grpChg>
        <pc:grpChg chg="mod">
          <ac:chgData name="Michael Kedik" userId="7051890c309ee489" providerId="LiveId" clId="{12C04F45-5F3B-428B-B62D-4DA34CD60C41}" dt="2023-06-07T09:42:41.371" v="65" actId="14100"/>
          <ac:grpSpMkLst>
            <pc:docMk/>
            <pc:sldMk cId="0" sldId="256"/>
            <ac:grpSpMk id="8" creationId="{96AD5CB6-00F7-7D12-9138-8760E386C6C0}"/>
          </ac:grpSpMkLst>
        </pc:grpChg>
        <pc:grpChg chg="mod">
          <ac:chgData name="Michael Kedik" userId="7051890c309ee489" providerId="LiveId" clId="{12C04F45-5F3B-428B-B62D-4DA34CD60C41}" dt="2023-06-07T09:42:55.198" v="66" actId="14100"/>
          <ac:grpSpMkLst>
            <pc:docMk/>
            <pc:sldMk cId="0" sldId="256"/>
            <ac:grpSpMk id="29" creationId="{4A751035-4C21-6D58-9D8E-1C430C511189}"/>
          </ac:grpSpMkLst>
        </pc:grpChg>
        <pc:picChg chg="mod">
          <ac:chgData name="Michael Kedik" userId="7051890c309ee489" providerId="LiveId" clId="{12C04F45-5F3B-428B-B62D-4DA34CD60C41}" dt="2023-06-07T09:40:32.747" v="58" actId="14100"/>
          <ac:picMkLst>
            <pc:docMk/>
            <pc:sldMk cId="0" sldId="256"/>
            <ac:picMk id="3" creationId="{00000000-0000-0000-0000-000000000000}"/>
          </ac:picMkLst>
        </pc:picChg>
        <pc:picChg chg="mod">
          <ac:chgData name="Michael Kedik" userId="7051890c309ee489" providerId="LiveId" clId="{12C04F45-5F3B-428B-B62D-4DA34CD60C41}" dt="2023-06-07T09:40:37.207" v="59" actId="14100"/>
          <ac:picMkLst>
            <pc:docMk/>
            <pc:sldMk cId="0" sldId="256"/>
            <ac:picMk id="1435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C9D033A-DD89-42F9-A8CE-A285AA921A0E}" type="datetimeFigureOut">
              <a:rPr lang="he-IL"/>
              <a:pPr>
                <a:defRPr/>
              </a:pPr>
              <a:t>י"ח/סיון/תשפ"ג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31E87C3D-19CB-4FA7-99FB-1669A6B72839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53181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1066AD2-3459-43C3-92B8-ACFAA95AE44B}" type="datetimeFigureOut">
              <a:rPr lang="he-IL"/>
              <a:pPr>
                <a:defRPr/>
              </a:pPr>
              <a:t>י"ח/סיון/תשפ"ג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25762FE7-EC90-479F-B40D-67CC390F69FF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63956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59000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19588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480175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40763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80135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96162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2189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28216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he-IL"/>
          </a:p>
        </p:txBody>
      </p:sp>
      <p:sp>
        <p:nvSpPr>
          <p:cNvPr id="15364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19588" eaLnBrk="0" fontAlgn="base" hangingPunct="0">
              <a:spcBef>
                <a:spcPct val="3000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19588" eaLnBrk="0" fontAlgn="base" hangingPunct="0">
              <a:spcBef>
                <a:spcPct val="3000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19588" eaLnBrk="0" fontAlgn="base" hangingPunct="0">
              <a:spcBef>
                <a:spcPct val="3000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19588" eaLnBrk="0" fontAlgn="base" hangingPunct="0">
              <a:spcBef>
                <a:spcPct val="3000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8F9807DC-7E33-40EB-B2C6-93967E831ECA}" type="slidenum">
              <a:rPr lang="he-IL" altLang="he-IL" sz="1200"/>
              <a:pPr algn="l">
                <a:spcBef>
                  <a:spcPct val="0"/>
                </a:spcBef>
              </a:pPr>
              <a:t>1</a:t>
            </a:fld>
            <a:endParaRPr lang="he-IL" altLang="he-IL" sz="1200"/>
          </a:p>
        </p:txBody>
      </p:sp>
    </p:spTree>
    <p:extLst>
      <p:ext uri="{BB962C8B-B14F-4D97-AF65-F5344CB8AC3E}">
        <p14:creationId xmlns:p14="http://schemas.microsoft.com/office/powerpoint/2010/main" val="63468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45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AF977EA-7D19-4A81-BC28-8ECE7BB3B500}" type="datetimeFigureOut">
              <a:rPr lang="he-IL"/>
              <a:pPr>
                <a:defRPr/>
              </a:pPr>
              <a:t>י"ח/סיון/תשפ"ג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91305589-9D39-4C8B-B49F-BC34FCB035C5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7305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065FA5A-63F6-4F7E-A84B-89ECCE3C7808}" type="datetimeFigureOut">
              <a:rPr lang="he-IL"/>
              <a:pPr>
                <a:defRPr/>
              </a:pPr>
              <a:t>י"ח/סיון/תשפ"ג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6F763E3B-8C1F-43F3-B6FE-9C05F368845F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5686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D74EB6D-6EF9-4586-AA61-860A3E0F9EE7}" type="datetimeFigureOut">
              <a:rPr lang="he-IL"/>
              <a:pPr>
                <a:defRPr/>
              </a:pPr>
              <a:t>י"ח/סיון/תשפ"ג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3D0729E2-C479-4EEE-B150-1A6FE5CAF6DF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2286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  <a:prstGeom prst="rect">
            <a:avLst/>
          </a:prstGeo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534AC0E-E5E9-455B-9588-B43F5039F5C7}" type="datetimeFigureOut">
              <a:rPr lang="he-IL"/>
              <a:pPr>
                <a:defRPr/>
              </a:pPr>
              <a:t>י"ח/סיון/תשפ"ג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3ADA08A8-65C4-46A5-B313-C78C574DC2A8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80340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A83BC3E-503C-4EEE-BCCB-1B9070FB67E4}" type="datetimeFigureOut">
              <a:rPr lang="he-IL"/>
              <a:pPr>
                <a:defRPr/>
              </a:pPr>
              <a:t>י"ח/סיון/תשפ"ג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A2C4609D-57B8-4C13-8BAC-DB81D9FEA2C9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0667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48FEB8F-F37C-47EB-97E3-415E41DB8DA3}" type="datetimeFigureOut">
              <a:rPr lang="he-IL"/>
              <a:pPr>
                <a:defRPr/>
              </a:pPr>
              <a:t>י"ח/סיון/תשפ"ג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1A8E6D49-DD49-4C09-B022-688CA088FB9E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69183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9D3F59-C482-43AF-9354-E3B9DA2D7856}" type="datetimeFigureOut">
              <a:rPr lang="he-IL"/>
              <a:pPr>
                <a:defRPr/>
              </a:pPr>
              <a:t>י"ח/סיון/תשפ"ג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0779BE6D-511A-46E0-B504-3967CD14D9F6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9425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05BDA16-4BE3-4AA2-8F7A-D12531B56891}" type="datetimeFigureOut">
              <a:rPr lang="he-IL"/>
              <a:pPr>
                <a:defRPr/>
              </a:pPr>
              <a:t>י"ח/סיון/תשפ"ג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02B99ACF-C734-40CD-97A1-226F047BF747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493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  <a:prstGeom prst="rect">
            <a:avLst/>
          </a:prstGeom>
        </p:spPr>
        <p:txBody>
          <a:bodyPr anchor="b"/>
          <a:lstStyle>
            <a:lvl1pPr algn="r">
              <a:defRPr sz="95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  <a:prstGeom prst="rect">
            <a:avLst/>
          </a:prstGeo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984DCCD-8A13-4CB3-A216-8C38D9F901F5}" type="datetimeFigureOut">
              <a:rPr lang="he-IL"/>
              <a:pPr>
                <a:defRPr/>
              </a:pPr>
              <a:t>י"ח/סיון/תשפ"ג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10266A93-F281-4607-85C9-2232C7FC4C33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2080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  <a:prstGeom prst="rect">
            <a:avLst/>
          </a:prstGeom>
        </p:spPr>
        <p:txBody>
          <a:bodyPr anchor="b"/>
          <a:lstStyle>
            <a:lvl1pPr algn="r">
              <a:defRPr sz="95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C069543-908E-459C-B71C-D3478C98A3FE}" type="datetimeFigureOut">
              <a:rPr lang="he-IL"/>
              <a:pPr>
                <a:defRPr/>
              </a:pPr>
              <a:t>י"ח/סיון/תשפ"ג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7D812C42-248C-48CC-B47C-145E44B430CE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0908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>
            <a:spLocks/>
          </p:cNvSpPr>
          <p:nvPr userDrawn="1"/>
        </p:nvSpPr>
        <p:spPr>
          <a:xfrm>
            <a:off x="0" y="-42863"/>
            <a:ext cx="32404050" cy="6480176"/>
          </a:xfrm>
          <a:prstGeom prst="rect">
            <a:avLst/>
          </a:prstGeom>
          <a:solidFill>
            <a:srgbClr val="FFF5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320540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pic>
        <p:nvPicPr>
          <p:cNvPr id="1027" name="Picture 2" descr="C:\Documents and Settings\adam\Desktop\Ben Gurion Logo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938" y="0"/>
            <a:ext cx="21601112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ctr" defTabSz="4319588" rtl="1" eaLnBrk="0" fontAlgn="base" hangingPunct="0">
        <a:spcBef>
          <a:spcPct val="0"/>
        </a:spcBef>
        <a:spcAft>
          <a:spcPct val="0"/>
        </a:spcAft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1619250" indent="-1619250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963" indent="-1349375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675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263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תמונה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1763"/>
            <a:ext cx="32399288" cy="3672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6"/>
          <p:cNvSpPr txBox="1">
            <a:spLocks noChangeArrowheads="1"/>
          </p:cNvSpPr>
          <p:nvPr/>
        </p:nvSpPr>
        <p:spPr bwMode="auto">
          <a:xfrm>
            <a:off x="1081088" y="3122613"/>
            <a:ext cx="29765625" cy="26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lnSpc>
                <a:spcPts val="10000"/>
              </a:lnSpc>
            </a:pPr>
            <a:r>
              <a:rPr lang="en-US" altLang="he-IL" sz="10000" b="1" dirty="0"/>
              <a:t> Dynamic Rule Caching in Datacenter Networks</a:t>
            </a:r>
          </a:p>
          <a:p>
            <a:pPr algn="ctr" rtl="1" eaLnBrk="1" hangingPunct="1">
              <a:lnSpc>
                <a:spcPts val="10000"/>
              </a:lnSpc>
            </a:pPr>
            <a:endParaRPr lang="he-IL" altLang="he-IL" sz="10000" b="1" dirty="0"/>
          </a:p>
        </p:txBody>
      </p:sp>
      <p:sp>
        <p:nvSpPr>
          <p:cNvPr id="14340" name="TextBox 9"/>
          <p:cNvSpPr txBox="1">
            <a:spLocks noChangeArrowheads="1"/>
          </p:cNvSpPr>
          <p:nvPr/>
        </p:nvSpPr>
        <p:spPr bwMode="auto">
          <a:xfrm>
            <a:off x="5986463" y="4205288"/>
            <a:ext cx="21002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he-IL" sz="8000" b="1" dirty="0">
                <a:solidFill>
                  <a:srgbClr val="000099"/>
                </a:solidFill>
              </a:rPr>
              <a:t>Amit </a:t>
            </a:r>
            <a:r>
              <a:rPr lang="en-US" altLang="he-IL" sz="8000" b="1" dirty="0" err="1">
                <a:solidFill>
                  <a:srgbClr val="000099"/>
                </a:solidFill>
              </a:rPr>
              <a:t>Nisani</a:t>
            </a:r>
            <a:r>
              <a:rPr lang="en-US" altLang="he-IL" sz="8000" b="1" dirty="0">
                <a:solidFill>
                  <a:srgbClr val="000099"/>
                </a:solidFill>
              </a:rPr>
              <a:t>, Michael Kedik</a:t>
            </a:r>
            <a:endParaRPr lang="he-IL" altLang="he-IL" sz="8000" b="1" dirty="0">
              <a:solidFill>
                <a:srgbClr val="000099"/>
              </a:solidFill>
            </a:endParaRPr>
          </a:p>
        </p:txBody>
      </p:sp>
      <p:sp>
        <p:nvSpPr>
          <p:cNvPr id="14341" name="TextBox 10"/>
          <p:cNvSpPr txBox="1">
            <a:spLocks noChangeArrowheads="1"/>
          </p:cNvSpPr>
          <p:nvPr/>
        </p:nvSpPr>
        <p:spPr bwMode="auto">
          <a:xfrm>
            <a:off x="4757738" y="5227638"/>
            <a:ext cx="23460075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he-IL" sz="8000" b="1">
                <a:solidFill>
                  <a:srgbClr val="000099"/>
                </a:solidFill>
              </a:rPr>
              <a:t>Advisors: Prof. Avin Chen, Dr. Scalosub Gabriel</a:t>
            </a:r>
            <a:endParaRPr lang="en-US" altLang="he-IL" sz="8000" b="1">
              <a:solidFill>
                <a:srgbClr val="FFCB9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2388" y="858838"/>
            <a:ext cx="18289587" cy="2001837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ctr" defTabSz="4320540" rtl="1" eaLnBrk="1" fontAlgn="auto" hangingPunct="1">
              <a:lnSpc>
                <a:spcPts val="7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rgbClr val="000099"/>
                </a:solidFill>
              </a:rPr>
              <a:t>Faculty of Engineering Sciences</a:t>
            </a:r>
            <a:endParaRPr lang="he-IL" sz="6000" dirty="0">
              <a:solidFill>
                <a:srgbClr val="000099"/>
              </a:solidFill>
            </a:endParaRPr>
          </a:p>
          <a:p>
            <a:pPr marL="1371600" indent="-1371600" algn="ctr" defTabSz="4320540" rtl="1" eaLnBrk="1" fontAlgn="auto" hangingPunct="1">
              <a:lnSpc>
                <a:spcPts val="7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rgbClr val="000099"/>
                </a:solidFill>
              </a:rPr>
              <a:t>School of Electrical &amp; Computer Engineering</a:t>
            </a:r>
            <a:endParaRPr lang="he-IL" sz="6000" dirty="0">
              <a:solidFill>
                <a:srgbClr val="000099"/>
              </a:solidFill>
            </a:endParaRPr>
          </a:p>
        </p:txBody>
      </p:sp>
      <p:sp>
        <p:nvSpPr>
          <p:cNvPr id="14343" name="TextBox 9"/>
          <p:cNvSpPr txBox="1">
            <a:spLocks noChangeArrowheads="1"/>
          </p:cNvSpPr>
          <p:nvPr/>
        </p:nvSpPr>
        <p:spPr bwMode="auto">
          <a:xfrm>
            <a:off x="0" y="46038"/>
            <a:ext cx="3313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he-IL" sz="4000" b="1">
                <a:solidFill>
                  <a:srgbClr val="000099"/>
                </a:solidFill>
              </a:rPr>
              <a:t>P-2023-035</a:t>
            </a:r>
            <a:endParaRPr lang="he-IL" altLang="he-IL" sz="4000" b="1">
              <a:solidFill>
                <a:srgbClr val="000099"/>
              </a:solidFill>
            </a:endParaRPr>
          </a:p>
        </p:txBody>
      </p:sp>
      <p:pic>
        <p:nvPicPr>
          <p:cNvPr id="14345" name="תמונה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606" y="40917019"/>
            <a:ext cx="3063875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תמונה 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2808" y="40902731"/>
            <a:ext cx="4335463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תמונה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841" y="40917019"/>
            <a:ext cx="2230438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9391713D-3146-5FCD-E9FB-D9F8477ED541}"/>
              </a:ext>
            </a:extLst>
          </p:cNvPr>
          <p:cNvGrpSpPr/>
          <p:nvPr/>
        </p:nvGrpSpPr>
        <p:grpSpPr>
          <a:xfrm>
            <a:off x="461192" y="7435181"/>
            <a:ext cx="15368313" cy="4917630"/>
            <a:chOff x="384945" y="7194856"/>
            <a:chExt cx="15368313" cy="4895995"/>
          </a:xfrm>
        </p:grpSpPr>
        <p:sp>
          <p:nvSpPr>
            <p:cNvPr id="22" name="מלבן: פינות מעוגלות 21"/>
            <p:cNvSpPr/>
            <p:nvPr/>
          </p:nvSpPr>
          <p:spPr>
            <a:xfrm>
              <a:off x="384945" y="7194856"/>
              <a:ext cx="15368313" cy="48959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4800" dirty="0">
                <a:solidFill>
                  <a:schemeClr val="tx1"/>
                </a:solidFill>
              </a:endParaRPr>
            </a:p>
            <a:p>
              <a:pPr marL="685800" indent="-685800">
                <a:buFont typeface="Arial" panose="020B0604020202020204" pitchFamily="34" charset="0"/>
                <a:buChar char="•"/>
                <a:defRPr/>
              </a:pPr>
              <a:r>
                <a:rPr lang="en-US" sz="4800" dirty="0">
                  <a:solidFill>
                    <a:schemeClr val="tx1"/>
                  </a:solidFill>
                </a:rPr>
                <a:t>In modern data centers, the number of network policies often exceeds the memory capacity of the switches.</a:t>
              </a:r>
            </a:p>
            <a:p>
              <a:pPr marL="685800" indent="-685800">
                <a:buFont typeface="Arial" panose="020B0604020202020204" pitchFamily="34" charset="0"/>
                <a:buChar char="•"/>
                <a:defRPr/>
              </a:pPr>
              <a:r>
                <a:rPr lang="en-US" sz="4800" dirty="0">
                  <a:solidFill>
                    <a:schemeClr val="tx1"/>
                  </a:solidFill>
                </a:rPr>
                <a:t>The implementation of caching mechanisms is necessary to prioritize the storage of policies in switches.</a:t>
              </a:r>
            </a:p>
          </p:txBody>
        </p:sp>
        <p:sp>
          <p:nvSpPr>
            <p:cNvPr id="23" name="מלבן 22"/>
            <p:cNvSpPr/>
            <p:nvPr/>
          </p:nvSpPr>
          <p:spPr>
            <a:xfrm>
              <a:off x="5386584" y="7391953"/>
              <a:ext cx="5131324" cy="10020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6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Background</a:t>
              </a:r>
              <a:endParaRPr lang="he-IL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8C101547-5DD1-3A42-1C71-14F237DE5085}"/>
              </a:ext>
            </a:extLst>
          </p:cNvPr>
          <p:cNvGrpSpPr/>
          <p:nvPr/>
        </p:nvGrpSpPr>
        <p:grpSpPr>
          <a:xfrm>
            <a:off x="461193" y="12829918"/>
            <a:ext cx="15368312" cy="4176464"/>
            <a:chOff x="457964" y="12272673"/>
            <a:chExt cx="15234473" cy="6361113"/>
          </a:xfrm>
        </p:grpSpPr>
        <p:sp>
          <p:nvSpPr>
            <p:cNvPr id="30" name="מלבן: פינות מעוגלות 29"/>
            <p:cNvSpPr/>
            <p:nvPr/>
          </p:nvSpPr>
          <p:spPr bwMode="auto">
            <a:xfrm>
              <a:off x="457964" y="12272673"/>
              <a:ext cx="15234473" cy="636111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48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sz="4800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4800" dirty="0">
                  <a:solidFill>
                    <a:schemeClr val="tx1"/>
                  </a:solidFill>
                </a:rPr>
                <a:t>Emulate a management system for dynamic rule caching mechanisms in data center networks by leveraging an open-source SDN controller</a:t>
              </a:r>
            </a:p>
            <a:p>
              <a:pPr>
                <a:defRPr/>
              </a:pPr>
              <a:endParaRPr 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מלבן 30"/>
            <p:cNvSpPr/>
            <p:nvPr/>
          </p:nvSpPr>
          <p:spPr bwMode="auto">
            <a:xfrm>
              <a:off x="5304055" y="12438715"/>
              <a:ext cx="5174814" cy="1006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6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Project</a:t>
              </a:r>
              <a:r>
                <a:rPr lang="en-US" sz="6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6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Goal</a:t>
              </a:r>
              <a:endParaRPr lang="he-IL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96AD5CB6-00F7-7D12-9138-8760E386C6C0}"/>
              </a:ext>
            </a:extLst>
          </p:cNvPr>
          <p:cNvGrpSpPr/>
          <p:nvPr/>
        </p:nvGrpSpPr>
        <p:grpSpPr>
          <a:xfrm>
            <a:off x="16502742" y="7348414"/>
            <a:ext cx="15368313" cy="9429750"/>
            <a:chOff x="16502742" y="6884988"/>
            <a:chExt cx="15518719" cy="9429750"/>
          </a:xfrm>
        </p:grpSpPr>
        <p:sp>
          <p:nvSpPr>
            <p:cNvPr id="42" name="מלבן: פינות מעוגלות 41"/>
            <p:cNvSpPr/>
            <p:nvPr/>
          </p:nvSpPr>
          <p:spPr bwMode="auto">
            <a:xfrm>
              <a:off x="16502742" y="6891338"/>
              <a:ext cx="15518719" cy="9423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4800" b="1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4800" b="1" dirty="0">
                  <a:solidFill>
                    <a:schemeClr val="tx1"/>
                  </a:solidFill>
                </a:rPr>
                <a:t>Establishment Of The Environment: </a:t>
              </a:r>
              <a:r>
                <a:rPr lang="en-US" sz="4800" dirty="0">
                  <a:solidFill>
                    <a:schemeClr val="tx1"/>
                  </a:solidFill>
                </a:rPr>
                <a:t>By connecting ONOS, Bmv2 switches, and Mininet, we created an integrated experimental environment.</a:t>
              </a:r>
            </a:p>
            <a:p>
              <a:pPr>
                <a:defRPr/>
              </a:pPr>
              <a:endParaRPr lang="en-US" sz="4800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4800" b="1" dirty="0">
                  <a:solidFill>
                    <a:schemeClr val="tx1"/>
                  </a:solidFill>
                </a:rPr>
                <a:t>Traffic Generator: </a:t>
              </a:r>
              <a:r>
                <a:rPr lang="en-US" sz="4800" dirty="0">
                  <a:solidFill>
                    <a:schemeClr val="tx1"/>
                  </a:solidFill>
                </a:rPr>
                <a:t>With Python and </a:t>
              </a:r>
              <a:r>
                <a:rPr lang="en-US" sz="4800" dirty="0" err="1">
                  <a:solidFill>
                    <a:schemeClr val="tx1"/>
                  </a:solidFill>
                </a:rPr>
                <a:t>Scapy</a:t>
              </a:r>
              <a:r>
                <a:rPr lang="en-US" sz="4800" dirty="0">
                  <a:solidFill>
                    <a:schemeClr val="tx1"/>
                  </a:solidFill>
                </a:rPr>
                <a:t>, we built a traffic generator.</a:t>
              </a:r>
            </a:p>
            <a:p>
              <a:pPr>
                <a:defRPr/>
              </a:pPr>
              <a:endParaRPr lang="en-US" sz="4800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4800" b="1" dirty="0">
                  <a:solidFill>
                    <a:schemeClr val="tx1"/>
                  </a:solidFill>
                </a:rPr>
                <a:t>Caching Implementation: </a:t>
              </a:r>
              <a:r>
                <a:rPr lang="en-US" sz="4800" dirty="0">
                  <a:solidFill>
                    <a:schemeClr val="tx1"/>
                  </a:solidFill>
                </a:rPr>
                <a:t>In Python, we implemented a caching algorithm on switches. It involves a dynamically adjusting rule table with limited capacity that stores rules for the most common flows.</a:t>
              </a:r>
            </a:p>
          </p:txBody>
        </p:sp>
        <p:sp>
          <p:nvSpPr>
            <p:cNvPr id="43" name="מלבן 42"/>
            <p:cNvSpPr/>
            <p:nvPr/>
          </p:nvSpPr>
          <p:spPr bwMode="auto">
            <a:xfrm>
              <a:off x="21774150" y="6884988"/>
              <a:ext cx="4268788" cy="13636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6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Our Method</a:t>
              </a:r>
              <a:endParaRPr lang="he-IL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4A751035-4C21-6D58-9D8E-1C430C511189}"/>
              </a:ext>
            </a:extLst>
          </p:cNvPr>
          <p:cNvGrpSpPr/>
          <p:nvPr/>
        </p:nvGrpSpPr>
        <p:grpSpPr>
          <a:xfrm>
            <a:off x="16502742" y="29590653"/>
            <a:ext cx="15368313" cy="10084744"/>
            <a:chOff x="16502742" y="29590653"/>
            <a:chExt cx="15472684" cy="10084744"/>
          </a:xfrm>
        </p:grpSpPr>
        <p:sp>
          <p:nvSpPr>
            <p:cNvPr id="44" name="מלבן: פינות מעוגלות 43"/>
            <p:cNvSpPr/>
            <p:nvPr/>
          </p:nvSpPr>
          <p:spPr bwMode="auto">
            <a:xfrm>
              <a:off x="16502742" y="29590653"/>
              <a:ext cx="15472684" cy="100847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4800" b="1" dirty="0">
                <a:solidFill>
                  <a:schemeClr val="tx1"/>
                </a:solidFill>
              </a:endParaRPr>
            </a:p>
            <a:p>
              <a:pPr marL="685800" indent="-685800">
                <a:buFont typeface="Arial" panose="020B0604020202020204" pitchFamily="34" charset="0"/>
                <a:buChar char="•"/>
                <a:defRPr/>
              </a:pPr>
              <a:r>
                <a:rPr lang="en-US" sz="4800" b="1" dirty="0">
                  <a:solidFill>
                    <a:schemeClr val="tx1"/>
                  </a:solidFill>
                </a:rPr>
                <a:t>Mininet: </a:t>
              </a:r>
              <a:r>
                <a:rPr lang="en-US" sz="4800" dirty="0">
                  <a:solidFill>
                    <a:schemeClr val="tx1"/>
                  </a:solidFill>
                </a:rPr>
                <a:t>Network emulator that creates virtual hosts, switches, controllers, and links.</a:t>
              </a:r>
            </a:p>
            <a:p>
              <a:pPr marL="685800" indent="-685800">
                <a:buFont typeface="Arial" panose="020B0604020202020204" pitchFamily="34" charset="0"/>
                <a:buChar char="•"/>
                <a:defRPr/>
              </a:pPr>
              <a:r>
                <a:rPr lang="en-US" sz="4800" b="1" dirty="0">
                  <a:solidFill>
                    <a:schemeClr val="tx1"/>
                  </a:solidFill>
                </a:rPr>
                <a:t>P4: </a:t>
              </a:r>
              <a:r>
                <a:rPr lang="en-US" sz="4800" dirty="0">
                  <a:solidFill>
                    <a:schemeClr val="tx1"/>
                  </a:solidFill>
                </a:rPr>
                <a:t>Domain-specific language for network devices, specifying packet processing in the data plane.</a:t>
              </a:r>
            </a:p>
            <a:p>
              <a:pPr marL="685800" indent="-685800">
                <a:buFont typeface="Arial" panose="020B0604020202020204" pitchFamily="34" charset="0"/>
                <a:buChar char="•"/>
                <a:defRPr/>
              </a:pPr>
              <a:r>
                <a:rPr lang="en-US" sz="4800" b="1" dirty="0">
                  <a:solidFill>
                    <a:schemeClr val="tx1"/>
                  </a:solidFill>
                </a:rPr>
                <a:t>P4runtime: </a:t>
              </a:r>
              <a:r>
                <a:rPr lang="en-US" sz="4800" dirty="0">
                  <a:solidFill>
                    <a:schemeClr val="tx1"/>
                  </a:solidFill>
                </a:rPr>
                <a:t>Control plane specification for managing data plane elements of a P4-programmed device.</a:t>
              </a:r>
            </a:p>
            <a:p>
              <a:pPr marL="685800" indent="-685800">
                <a:buFont typeface="Arial" panose="020B0604020202020204" pitchFamily="34" charset="0"/>
                <a:buChar char="•"/>
                <a:defRPr/>
              </a:pPr>
              <a:r>
                <a:rPr lang="en-US" sz="4800" b="1" dirty="0">
                  <a:solidFill>
                    <a:schemeClr val="tx1"/>
                  </a:solidFill>
                </a:rPr>
                <a:t>BMv2 Switch: </a:t>
              </a:r>
              <a:r>
                <a:rPr lang="en-US" sz="4800" dirty="0">
                  <a:solidFill>
                    <a:schemeClr val="tx1"/>
                  </a:solidFill>
                </a:rPr>
                <a:t>Software switch deployed on Mininet Switches, enabling control plane management through the data plane using P4Runtime.</a:t>
              </a:r>
            </a:p>
            <a:p>
              <a:pPr marL="685800" indent="-685800">
                <a:buFont typeface="Arial" panose="020B0604020202020204" pitchFamily="34" charset="0"/>
                <a:buChar char="•"/>
                <a:defRPr/>
              </a:pPr>
              <a:r>
                <a:rPr lang="en-US" sz="4800" b="1" dirty="0">
                  <a:solidFill>
                    <a:schemeClr val="tx1"/>
                  </a:solidFill>
                </a:rPr>
                <a:t>ONOS: </a:t>
              </a:r>
              <a:r>
                <a:rPr lang="en-US" sz="4800" dirty="0">
                  <a:solidFill>
                    <a:schemeClr val="tx1"/>
                  </a:solidFill>
                </a:rPr>
                <a:t>Open-source SDN controller for next-gen SDN solutions.</a:t>
              </a:r>
            </a:p>
          </p:txBody>
        </p:sp>
        <p:sp>
          <p:nvSpPr>
            <p:cNvPr id="47" name="מלבן 46"/>
            <p:cNvSpPr/>
            <p:nvPr/>
          </p:nvSpPr>
          <p:spPr bwMode="auto">
            <a:xfrm>
              <a:off x="21774150" y="29590653"/>
              <a:ext cx="5358656" cy="10113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6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Technology</a:t>
              </a:r>
              <a:endParaRPr lang="he-IL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4354" name="תמונה 5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93" y="17884823"/>
            <a:ext cx="15400882" cy="5266334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תמונה 2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82" r="50586"/>
          <a:stretch/>
        </p:blipFill>
        <p:spPr>
          <a:xfrm>
            <a:off x="17808311" y="17206888"/>
            <a:ext cx="12907579" cy="11001967"/>
          </a:xfrm>
          <a:prstGeom prst="rect">
            <a:avLst/>
          </a:prstGeom>
          <a:effectLst>
            <a:softEdge rad="76200"/>
          </a:effectLst>
        </p:spPr>
      </p:pic>
      <p:cxnSp>
        <p:nvCxnSpPr>
          <p:cNvPr id="11" name="מחבר ישר 10"/>
          <p:cNvCxnSpPr>
            <a:cxnSpLocks/>
          </p:cNvCxnSpPr>
          <p:nvPr/>
        </p:nvCxnSpPr>
        <p:spPr>
          <a:xfrm>
            <a:off x="15692438" y="17983541"/>
            <a:ext cx="3161403" cy="600213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>
            <a:cxnSpLocks/>
          </p:cNvCxnSpPr>
          <p:nvPr/>
        </p:nvCxnSpPr>
        <p:spPr>
          <a:xfrm>
            <a:off x="15692438" y="23034613"/>
            <a:ext cx="3258889" cy="2293634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 5"/>
          <p:cNvSpPr/>
          <p:nvPr/>
        </p:nvSpPr>
        <p:spPr>
          <a:xfrm>
            <a:off x="18853841" y="23985675"/>
            <a:ext cx="2028133" cy="136144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A60324BC-821D-4188-EC65-A35DF6B441B9}"/>
              </a:ext>
            </a:extLst>
          </p:cNvPr>
          <p:cNvGrpSpPr/>
          <p:nvPr/>
        </p:nvGrpSpPr>
        <p:grpSpPr>
          <a:xfrm>
            <a:off x="356822" y="37876508"/>
            <a:ext cx="15472684" cy="4176464"/>
            <a:chOff x="356934" y="37872690"/>
            <a:chExt cx="15487904" cy="3964258"/>
          </a:xfrm>
        </p:grpSpPr>
        <p:sp>
          <p:nvSpPr>
            <p:cNvPr id="25" name="מלבן: פינות מעוגלות 24">
              <a:extLst>
                <a:ext uri="{FF2B5EF4-FFF2-40B4-BE49-F238E27FC236}">
                  <a16:creationId xmlns:a16="http://schemas.microsoft.com/office/drawing/2014/main" id="{F1182605-FED6-C54F-2E2F-0A6D10021DD4}"/>
                </a:ext>
              </a:extLst>
            </p:cNvPr>
            <p:cNvSpPr/>
            <p:nvPr/>
          </p:nvSpPr>
          <p:spPr bwMode="auto">
            <a:xfrm>
              <a:off x="356934" y="37872690"/>
              <a:ext cx="15487904" cy="396425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4800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4800" dirty="0">
                  <a:solidFill>
                    <a:schemeClr val="tx1"/>
                  </a:solidFill>
                </a:rPr>
                <a:t>In a fully emulated environment, we showcased the advantages of implementing a management system for dynamic rule caching mechanisms in data center networks</a:t>
              </a:r>
            </a:p>
          </p:txBody>
        </p:sp>
        <p:sp>
          <p:nvSpPr>
            <p:cNvPr id="26" name="מלבן 25">
              <a:extLst>
                <a:ext uri="{FF2B5EF4-FFF2-40B4-BE49-F238E27FC236}">
                  <a16:creationId xmlns:a16="http://schemas.microsoft.com/office/drawing/2014/main" id="{BDB0853E-A5B3-75C6-4EF6-3CBA6B572F00}"/>
                </a:ext>
              </a:extLst>
            </p:cNvPr>
            <p:cNvSpPr/>
            <p:nvPr/>
          </p:nvSpPr>
          <p:spPr bwMode="auto">
            <a:xfrm>
              <a:off x="5492413" y="38020524"/>
              <a:ext cx="4798108" cy="1107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6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Conclusion</a:t>
              </a:r>
              <a:endParaRPr lang="he-IL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תמונה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4" y="23703892"/>
            <a:ext cx="15400882" cy="7799622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6337597" y="23950142"/>
            <a:ext cx="32447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6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Results</a:t>
            </a:r>
            <a:endParaRPr lang="he-IL" sz="66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5" name="קבוצה 4"/>
          <p:cNvGrpSpPr/>
          <p:nvPr/>
        </p:nvGrpSpPr>
        <p:grpSpPr>
          <a:xfrm>
            <a:off x="357204" y="32202853"/>
            <a:ext cx="15567664" cy="4974316"/>
            <a:chOff x="277838" y="32178591"/>
            <a:chExt cx="15586618" cy="4176464"/>
          </a:xfrm>
        </p:grpSpPr>
        <p:sp>
          <p:nvSpPr>
            <p:cNvPr id="35" name="מלבן: פינות מעוגלות 24">
              <a:extLst>
                <a:ext uri="{FF2B5EF4-FFF2-40B4-BE49-F238E27FC236}">
                  <a16:creationId xmlns:a16="http://schemas.microsoft.com/office/drawing/2014/main" id="{F1182605-FED6-C54F-2E2F-0A6D10021DD4}"/>
                </a:ext>
              </a:extLst>
            </p:cNvPr>
            <p:cNvSpPr/>
            <p:nvPr/>
          </p:nvSpPr>
          <p:spPr bwMode="auto">
            <a:xfrm>
              <a:off x="277838" y="32178591"/>
              <a:ext cx="15586618" cy="41764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48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מלבן 35">
              <a:extLst>
                <a:ext uri="{FF2B5EF4-FFF2-40B4-BE49-F238E27FC236}">
                  <a16:creationId xmlns:a16="http://schemas.microsoft.com/office/drawing/2014/main" id="{BDB0853E-A5B3-75C6-4EF6-3CBA6B572F00}"/>
                </a:ext>
              </a:extLst>
            </p:cNvPr>
            <p:cNvSpPr/>
            <p:nvPr/>
          </p:nvSpPr>
          <p:spPr bwMode="auto">
            <a:xfrm>
              <a:off x="5591981" y="32334339"/>
              <a:ext cx="4653838" cy="1107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6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Algorithms</a:t>
              </a:r>
              <a:endParaRPr lang="he-IL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101" y="33499605"/>
            <a:ext cx="14900125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>
                <a:latin typeface="+mn-lt"/>
              </a:rPr>
              <a:t>Fast Cache: </a:t>
            </a:r>
            <a:r>
              <a:rPr lang="en-US" sz="4800" dirty="0">
                <a:latin typeface="+mn-lt"/>
              </a:rPr>
              <a:t>Insert new policies dynamically, delete the least recently used policy if the cache is full. </a:t>
            </a:r>
          </a:p>
          <a:p>
            <a:r>
              <a:rPr lang="en-US" sz="4800" b="1" dirty="0">
                <a:latin typeface="+mn-lt"/>
              </a:rPr>
              <a:t>Best Static:</a:t>
            </a:r>
            <a:r>
              <a:rPr lang="en-US" sz="4800" dirty="0">
                <a:latin typeface="+mn-lt"/>
              </a:rPr>
              <a:t> Insert the largest policies into the cache, with the cache remaining static.</a:t>
            </a:r>
            <a:endParaRPr lang="he-IL" sz="48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306</Words>
  <Application>Microsoft Office PowerPoint</Application>
  <PresentationFormat>מותאם אישית</PresentationFormat>
  <Paragraphs>36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4" baseType="lpstr">
      <vt:lpstr>Arial</vt:lpstr>
      <vt:lpstr>Calibri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adam</dc:creator>
  <cp:lastModifiedBy>Michael Kedik</cp:lastModifiedBy>
  <cp:revision>66</cp:revision>
  <dcterms:created xsi:type="dcterms:W3CDTF">2010-03-24T06:07:16Z</dcterms:created>
  <dcterms:modified xsi:type="dcterms:W3CDTF">2023-06-07T09:42:59Z</dcterms:modified>
</cp:coreProperties>
</file>