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7" r:id="rId7"/>
    <p:sldId id="266" r:id="rId8"/>
    <p:sldId id="268" r:id="rId9"/>
    <p:sldId id="262" r:id="rId10"/>
    <p:sldId id="267" r:id="rId11"/>
    <p:sldId id="276" r:id="rId12"/>
    <p:sldId id="278" r:id="rId13"/>
    <p:sldId id="274" r:id="rId14"/>
    <p:sldId id="275" r:id="rId15"/>
    <p:sldId id="279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9B0F2-626F-4B08-B54A-C5DE569A8048}" v="6" dt="2023-06-18T11:28:08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edik" userId="7051890c309ee489" providerId="LiveId" clId="{D3B84AFC-5CAA-4D91-9AEE-DC64187EB94F}"/>
    <pc:docChg chg="undo custSel addSld delSld modSld sldOrd">
      <pc:chgData name="Michael Kedik" userId="7051890c309ee489" providerId="LiveId" clId="{D3B84AFC-5CAA-4D91-9AEE-DC64187EB94F}" dt="2023-06-15T09:13:01.749" v="2910" actId="20577"/>
      <pc:docMkLst>
        <pc:docMk/>
      </pc:docMkLst>
      <pc:sldChg chg="modSp mod">
        <pc:chgData name="Michael Kedik" userId="7051890c309ee489" providerId="LiveId" clId="{D3B84AFC-5CAA-4D91-9AEE-DC64187EB94F}" dt="2023-06-07T12:26:20.240" v="1833" actId="20577"/>
        <pc:sldMkLst>
          <pc:docMk/>
          <pc:sldMk cId="4225763972" sldId="256"/>
        </pc:sldMkLst>
        <pc:spChg chg="mod">
          <ac:chgData name="Michael Kedik" userId="7051890c309ee489" providerId="LiveId" clId="{D3B84AFC-5CAA-4D91-9AEE-DC64187EB94F}" dt="2023-06-07T07:59:25.473" v="1" actId="1076"/>
          <ac:spMkLst>
            <pc:docMk/>
            <pc:sldMk cId="4225763972" sldId="256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07T12:26:20.240" v="1833" actId="20577"/>
          <ac:spMkLst>
            <pc:docMk/>
            <pc:sldMk cId="4225763972" sldId="256"/>
            <ac:spMk id="5" creationId="{00000000-0000-0000-0000-000000000000}"/>
          </ac:spMkLst>
        </pc:spChg>
      </pc:sldChg>
      <pc:sldChg chg="addSp delSp modSp mod">
        <pc:chgData name="Michael Kedik" userId="7051890c309ee489" providerId="LiveId" clId="{D3B84AFC-5CAA-4D91-9AEE-DC64187EB94F}" dt="2023-06-14T12:25:34.816" v="2729" actId="20577"/>
        <pc:sldMkLst>
          <pc:docMk/>
          <pc:sldMk cId="3066274193" sldId="257"/>
        </pc:sldMkLst>
        <pc:spChg chg="mod">
          <ac:chgData name="Michael Kedik" userId="7051890c309ee489" providerId="LiveId" clId="{D3B84AFC-5CAA-4D91-9AEE-DC64187EB94F}" dt="2023-06-14T12:25:34.816" v="2729" actId="20577"/>
          <ac:spMkLst>
            <pc:docMk/>
            <pc:sldMk cId="3066274193" sldId="257"/>
            <ac:spMk id="3" creationId="{00000000-0000-0000-0000-000000000000}"/>
          </ac:spMkLst>
        </pc:spChg>
        <pc:picChg chg="add del mod">
          <ac:chgData name="Michael Kedik" userId="7051890c309ee489" providerId="LiveId" clId="{D3B84AFC-5CAA-4D91-9AEE-DC64187EB94F}" dt="2023-06-07T08:01:37.837" v="4"/>
          <ac:picMkLst>
            <pc:docMk/>
            <pc:sldMk cId="3066274193" sldId="257"/>
            <ac:picMk id="4" creationId="{EB90FD64-4EB8-65A4-EDD4-33CF6417E982}"/>
          </ac:picMkLst>
        </pc:picChg>
        <pc:picChg chg="del">
          <ac:chgData name="Michael Kedik" userId="7051890c309ee489" providerId="LiveId" clId="{D3B84AFC-5CAA-4D91-9AEE-DC64187EB94F}" dt="2023-06-07T08:00:58.484" v="2" actId="478"/>
          <ac:picMkLst>
            <pc:docMk/>
            <pc:sldMk cId="3066274193" sldId="257"/>
            <ac:picMk id="5" creationId="{00000000-0000-0000-0000-000000000000}"/>
          </ac:picMkLst>
        </pc:picChg>
        <pc:picChg chg="add del mod">
          <ac:chgData name="Michael Kedik" userId="7051890c309ee489" providerId="LiveId" clId="{D3B84AFC-5CAA-4D91-9AEE-DC64187EB94F}" dt="2023-06-07T08:07:08.863" v="11" actId="478"/>
          <ac:picMkLst>
            <pc:docMk/>
            <pc:sldMk cId="3066274193" sldId="257"/>
            <ac:picMk id="6" creationId="{47FC1400-5C16-F059-468B-A8BD5459C575}"/>
          </ac:picMkLst>
        </pc:picChg>
        <pc:picChg chg="add del mod">
          <ac:chgData name="Michael Kedik" userId="7051890c309ee489" providerId="LiveId" clId="{D3B84AFC-5CAA-4D91-9AEE-DC64187EB94F}" dt="2023-06-07T08:07:23.749" v="16" actId="21"/>
          <ac:picMkLst>
            <pc:docMk/>
            <pc:sldMk cId="3066274193" sldId="257"/>
            <ac:picMk id="8" creationId="{AB460D5D-9FCF-5DDF-A837-C7FD6F191D03}"/>
          </ac:picMkLst>
        </pc:picChg>
        <pc:picChg chg="add mod">
          <ac:chgData name="Michael Kedik" userId="7051890c309ee489" providerId="LiveId" clId="{D3B84AFC-5CAA-4D91-9AEE-DC64187EB94F}" dt="2023-06-07T08:21:04.229" v="66" actId="1076"/>
          <ac:picMkLst>
            <pc:docMk/>
            <pc:sldMk cId="3066274193" sldId="257"/>
            <ac:picMk id="9" creationId="{293A30B6-DFF0-8B40-A9F8-6AD398060678}"/>
          </ac:picMkLst>
        </pc:picChg>
        <pc:picChg chg="add del">
          <ac:chgData name="Michael Kedik" userId="7051890c309ee489" providerId="LiveId" clId="{D3B84AFC-5CAA-4D91-9AEE-DC64187EB94F}" dt="2023-06-07T08:07:50.718" v="20"/>
          <ac:picMkLst>
            <pc:docMk/>
            <pc:sldMk cId="3066274193" sldId="257"/>
            <ac:picMk id="10" creationId="{3FC84A98-B4FB-714D-B066-DE06D714BCED}"/>
          </ac:picMkLst>
        </pc:picChg>
      </pc:sldChg>
      <pc:sldChg chg="modSp mod">
        <pc:chgData name="Michael Kedik" userId="7051890c309ee489" providerId="LiveId" clId="{D3B84AFC-5CAA-4D91-9AEE-DC64187EB94F}" dt="2023-06-14T10:13:06.216" v="1948" actId="20577"/>
        <pc:sldMkLst>
          <pc:docMk/>
          <pc:sldMk cId="1824578165" sldId="258"/>
        </pc:sldMkLst>
        <pc:spChg chg="mod">
          <ac:chgData name="Michael Kedik" userId="7051890c309ee489" providerId="LiveId" clId="{D3B84AFC-5CAA-4D91-9AEE-DC64187EB94F}" dt="2023-06-07T08:13:16.978" v="51" actId="20577"/>
          <ac:spMkLst>
            <pc:docMk/>
            <pc:sldMk cId="1824578165" sldId="258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4T10:13:06.216" v="1948" actId="20577"/>
          <ac:spMkLst>
            <pc:docMk/>
            <pc:sldMk cId="1824578165" sldId="258"/>
            <ac:spMk id="3" creationId="{00000000-0000-0000-0000-000000000000}"/>
          </ac:spMkLst>
        </pc:spChg>
      </pc:sldChg>
      <pc:sldChg chg="addSp delSp modSp mod ord">
        <pc:chgData name="Michael Kedik" userId="7051890c309ee489" providerId="LiveId" clId="{D3B84AFC-5CAA-4D91-9AEE-DC64187EB94F}" dt="2023-06-11T15:49:46.459" v="1861"/>
        <pc:sldMkLst>
          <pc:docMk/>
          <pc:sldMk cId="331533483" sldId="259"/>
        </pc:sldMkLst>
        <pc:spChg chg="mod">
          <ac:chgData name="Michael Kedik" userId="7051890c309ee489" providerId="LiveId" clId="{D3B84AFC-5CAA-4D91-9AEE-DC64187EB94F}" dt="2023-06-07T08:23:25.261" v="98" actId="20577"/>
          <ac:spMkLst>
            <pc:docMk/>
            <pc:sldMk cId="331533483" sldId="259"/>
            <ac:spMk id="2" creationId="{00000000-0000-0000-0000-000000000000}"/>
          </ac:spMkLst>
        </pc:spChg>
        <pc:spChg chg="add del">
          <ac:chgData name="Michael Kedik" userId="7051890c309ee489" providerId="LiveId" clId="{D3B84AFC-5CAA-4D91-9AEE-DC64187EB94F}" dt="2023-06-07T08:25:37.806" v="102" actId="478"/>
          <ac:spMkLst>
            <pc:docMk/>
            <pc:sldMk cId="331533483" sldId="259"/>
            <ac:spMk id="4" creationId="{489D21A4-213F-1D86-C5D5-9B0EB9775E23}"/>
          </ac:spMkLst>
        </pc:spChg>
        <pc:spChg chg="add mod">
          <ac:chgData name="Michael Kedik" userId="7051890c309ee489" providerId="LiveId" clId="{D3B84AFC-5CAA-4D91-9AEE-DC64187EB94F}" dt="2023-06-07T08:34:38.668" v="251" actId="113"/>
          <ac:spMkLst>
            <pc:docMk/>
            <pc:sldMk cId="331533483" sldId="259"/>
            <ac:spMk id="6" creationId="{BCDB2F9A-FD33-7C60-2F45-7AF0AC76B8F1}"/>
          </ac:spMkLst>
        </pc:spChg>
        <pc:picChg chg="del mod">
          <ac:chgData name="Michael Kedik" userId="7051890c309ee489" providerId="LiveId" clId="{D3B84AFC-5CAA-4D91-9AEE-DC64187EB94F}" dt="2023-06-07T08:23:27.497" v="100" actId="478"/>
          <ac:picMkLst>
            <pc:docMk/>
            <pc:sldMk cId="331533483" sldId="259"/>
            <ac:picMk id="5" creationId="{00000000-0000-0000-0000-000000000000}"/>
          </ac:picMkLst>
        </pc:picChg>
        <pc:picChg chg="add del mod">
          <ac:chgData name="Michael Kedik" userId="7051890c309ee489" providerId="LiveId" clId="{D3B84AFC-5CAA-4D91-9AEE-DC64187EB94F}" dt="2023-06-07T08:27:13.182" v="121"/>
          <ac:picMkLst>
            <pc:docMk/>
            <pc:sldMk cId="331533483" sldId="259"/>
            <ac:picMk id="7" creationId="{B042C653-012D-273F-544C-BF948A030F7F}"/>
          </ac:picMkLst>
        </pc:picChg>
        <pc:picChg chg="add mod">
          <ac:chgData name="Michael Kedik" userId="7051890c309ee489" providerId="LiveId" clId="{D3B84AFC-5CAA-4D91-9AEE-DC64187EB94F}" dt="2023-06-07T08:27:56.760" v="134" actId="1076"/>
          <ac:picMkLst>
            <pc:docMk/>
            <pc:sldMk cId="331533483" sldId="259"/>
            <ac:picMk id="8" creationId="{583C5706-3010-4274-A973-CD9F035AA168}"/>
          </ac:picMkLst>
        </pc:picChg>
        <pc:picChg chg="add del mod">
          <ac:chgData name="Michael Kedik" userId="7051890c309ee489" providerId="LiveId" clId="{D3B84AFC-5CAA-4D91-9AEE-DC64187EB94F}" dt="2023-06-07T08:27:39.665" v="128"/>
          <ac:picMkLst>
            <pc:docMk/>
            <pc:sldMk cId="331533483" sldId="259"/>
            <ac:picMk id="9" creationId="{A0EEEB79-3489-F14F-FC89-7DDBEB5886C2}"/>
          </ac:picMkLst>
        </pc:picChg>
        <pc:picChg chg="add mod">
          <ac:chgData name="Michael Kedik" userId="7051890c309ee489" providerId="LiveId" clId="{D3B84AFC-5CAA-4D91-9AEE-DC64187EB94F}" dt="2023-06-07T08:28:41.243" v="146" actId="1076"/>
          <ac:picMkLst>
            <pc:docMk/>
            <pc:sldMk cId="331533483" sldId="259"/>
            <ac:picMk id="10" creationId="{BD16FD76-BAC4-7EE3-3497-E7C1A3E861C0}"/>
          </ac:picMkLst>
        </pc:picChg>
        <pc:picChg chg="add del mod">
          <ac:chgData name="Michael Kedik" userId="7051890c309ee489" providerId="LiveId" clId="{D3B84AFC-5CAA-4D91-9AEE-DC64187EB94F}" dt="2023-06-07T08:28:13.524" v="140"/>
          <ac:picMkLst>
            <pc:docMk/>
            <pc:sldMk cId="331533483" sldId="259"/>
            <ac:picMk id="11" creationId="{D20AA5A3-386D-740A-3380-3AA34F3278FF}"/>
          </ac:picMkLst>
        </pc:picChg>
        <pc:picChg chg="add mod ord">
          <ac:chgData name="Michael Kedik" userId="7051890c309ee489" providerId="LiveId" clId="{D3B84AFC-5CAA-4D91-9AEE-DC64187EB94F}" dt="2023-06-07T08:46:08.332" v="311" actId="167"/>
          <ac:picMkLst>
            <pc:docMk/>
            <pc:sldMk cId="331533483" sldId="259"/>
            <ac:picMk id="12" creationId="{6866802E-CBCB-EA75-46BA-FDDD2B28E00F}"/>
          </ac:picMkLst>
        </pc:picChg>
      </pc:sldChg>
      <pc:sldChg chg="addSp delSp modSp mod modAnim">
        <pc:chgData name="Michael Kedik" userId="7051890c309ee489" providerId="LiveId" clId="{D3B84AFC-5CAA-4D91-9AEE-DC64187EB94F}" dt="2023-06-15T09:03:50.912" v="2783"/>
        <pc:sldMkLst>
          <pc:docMk/>
          <pc:sldMk cId="1402233384" sldId="260"/>
        </pc:sldMkLst>
        <pc:spChg chg="add del mod">
          <ac:chgData name="Michael Kedik" userId="7051890c309ee489" providerId="LiveId" clId="{D3B84AFC-5CAA-4D91-9AEE-DC64187EB94F}" dt="2023-06-15T08:59:50.124" v="2756"/>
          <ac:spMkLst>
            <pc:docMk/>
            <pc:sldMk cId="1402233384" sldId="260"/>
            <ac:spMk id="4" creationId="{D4CE4B1F-93BA-A393-25E7-3F950A2E9985}"/>
          </ac:spMkLst>
        </pc:spChg>
        <pc:spChg chg="del mod">
          <ac:chgData name="Michael Kedik" userId="7051890c309ee489" providerId="LiveId" clId="{D3B84AFC-5CAA-4D91-9AEE-DC64187EB94F}" dt="2023-06-07T08:30:52.015" v="168" actId="478"/>
          <ac:spMkLst>
            <pc:docMk/>
            <pc:sldMk cId="1402233384" sldId="260"/>
            <ac:spMk id="6" creationId="{00000000-0000-0000-0000-000000000000}"/>
          </ac:spMkLst>
        </pc:spChg>
        <pc:spChg chg="add mod">
          <ac:chgData name="Michael Kedik" userId="7051890c309ee489" providerId="LiveId" clId="{D3B84AFC-5CAA-4D91-9AEE-DC64187EB94F}" dt="2023-06-15T09:01:34.504" v="2777" actId="1076"/>
          <ac:spMkLst>
            <pc:docMk/>
            <pc:sldMk cId="1402233384" sldId="260"/>
            <ac:spMk id="6" creationId="{C271DC30-0773-6AB4-DF14-97F436F05D9E}"/>
          </ac:spMkLst>
        </pc:spChg>
        <pc:spChg chg="add mod">
          <ac:chgData name="Michael Kedik" userId="7051890c309ee489" providerId="LiveId" clId="{D3B84AFC-5CAA-4D91-9AEE-DC64187EB94F}" dt="2023-06-15T09:01:27.171" v="2776" actId="1076"/>
          <ac:spMkLst>
            <pc:docMk/>
            <pc:sldMk cId="1402233384" sldId="260"/>
            <ac:spMk id="7" creationId="{A07514E8-9DBC-77E7-8B65-4AD804608384}"/>
          </ac:spMkLst>
        </pc:spChg>
        <pc:spChg chg="add mod topLvl">
          <ac:chgData name="Michael Kedik" userId="7051890c309ee489" providerId="LiveId" clId="{D3B84AFC-5CAA-4D91-9AEE-DC64187EB94F}" dt="2023-06-15T09:02:15.657" v="2779" actId="164"/>
          <ac:spMkLst>
            <pc:docMk/>
            <pc:sldMk cId="1402233384" sldId="260"/>
            <ac:spMk id="11" creationId="{2804AD19-5FE1-E1D8-0076-96EE65E402A8}"/>
          </ac:spMkLst>
        </pc:spChg>
        <pc:spChg chg="add mod topLvl">
          <ac:chgData name="Michael Kedik" userId="7051890c309ee489" providerId="LiveId" clId="{D3B84AFC-5CAA-4D91-9AEE-DC64187EB94F}" dt="2023-06-15T09:02:15.657" v="2779" actId="164"/>
          <ac:spMkLst>
            <pc:docMk/>
            <pc:sldMk cId="1402233384" sldId="260"/>
            <ac:spMk id="14" creationId="{95E36B09-110B-F0B6-EAFB-65CD44A75168}"/>
          </ac:spMkLst>
        </pc:spChg>
        <pc:grpChg chg="add mod">
          <ac:chgData name="Michael Kedik" userId="7051890c309ee489" providerId="LiveId" clId="{D3B84AFC-5CAA-4D91-9AEE-DC64187EB94F}" dt="2023-06-15T09:02:15.657" v="2779" actId="164"/>
          <ac:grpSpMkLst>
            <pc:docMk/>
            <pc:sldMk cId="1402233384" sldId="260"/>
            <ac:grpSpMk id="8" creationId="{7BAFF8DB-3AD3-868B-03B6-59CFF6C2053C}"/>
          </ac:grpSpMkLst>
        </pc:grpChg>
        <pc:grpChg chg="add del mod topLvl">
          <ac:chgData name="Michael Kedik" userId="7051890c309ee489" providerId="LiveId" clId="{D3B84AFC-5CAA-4D91-9AEE-DC64187EB94F}" dt="2023-06-15T09:01:49.650" v="2778" actId="165"/>
          <ac:grpSpMkLst>
            <pc:docMk/>
            <pc:sldMk cId="1402233384" sldId="260"/>
            <ac:grpSpMk id="19" creationId="{0A219F65-C54E-3CD6-0835-666844EEC870}"/>
          </ac:grpSpMkLst>
        </pc:grpChg>
        <pc:grpChg chg="add del mod">
          <ac:chgData name="Michael Kedik" userId="7051890c309ee489" providerId="LiveId" clId="{D3B84AFC-5CAA-4D91-9AEE-DC64187EB94F}" dt="2023-06-15T08:59:25.222" v="2752" actId="165"/>
          <ac:grpSpMkLst>
            <pc:docMk/>
            <pc:sldMk cId="1402233384" sldId="260"/>
            <ac:grpSpMk id="20" creationId="{161841BD-9982-0AEB-9C0C-5593A8F4A13B}"/>
          </ac:grpSpMkLst>
        </pc:grpChg>
        <pc:picChg chg="add mod topLvl">
          <ac:chgData name="Michael Kedik" userId="7051890c309ee489" providerId="LiveId" clId="{D3B84AFC-5CAA-4D91-9AEE-DC64187EB94F}" dt="2023-06-15T09:01:49.650" v="2778" actId="165"/>
          <ac:picMkLst>
            <pc:docMk/>
            <pc:sldMk cId="1402233384" sldId="260"/>
            <ac:picMk id="3" creationId="{50594641-A57E-0222-8671-F2A0A28A258D}"/>
          </ac:picMkLst>
        </pc:picChg>
        <pc:picChg chg="del mod">
          <ac:chgData name="Michael Kedik" userId="7051890c309ee489" providerId="LiveId" clId="{D3B84AFC-5CAA-4D91-9AEE-DC64187EB94F}" dt="2023-06-07T08:28:50.495" v="148" actId="478"/>
          <ac:picMkLst>
            <pc:docMk/>
            <pc:sldMk cId="1402233384" sldId="260"/>
            <ac:picMk id="4" creationId="{00000000-0000-0000-0000-000000000000}"/>
          </ac:picMkLst>
        </pc:picChg>
        <pc:picChg chg="add mod">
          <ac:chgData name="Michael Kedik" userId="7051890c309ee489" providerId="LiveId" clId="{D3B84AFC-5CAA-4D91-9AEE-DC64187EB94F}" dt="2023-06-07T08:40:18.990" v="302" actId="14100"/>
          <ac:picMkLst>
            <pc:docMk/>
            <pc:sldMk cId="1402233384" sldId="260"/>
            <ac:picMk id="5" creationId="{A68CBA34-A97D-4D85-77F1-E7646E97F835}"/>
          </ac:picMkLst>
        </pc:picChg>
        <pc:picChg chg="add del mod">
          <ac:chgData name="Michael Kedik" userId="7051890c309ee489" providerId="LiveId" clId="{D3B84AFC-5CAA-4D91-9AEE-DC64187EB94F}" dt="2023-06-07T08:35:28.755" v="255"/>
          <ac:picMkLst>
            <pc:docMk/>
            <pc:sldMk cId="1402233384" sldId="260"/>
            <ac:picMk id="8" creationId="{B92CEE92-7BAE-0D51-F636-F6D4C696F3D1}"/>
          </ac:picMkLst>
        </pc:picChg>
        <pc:picChg chg="add del mod">
          <ac:chgData name="Michael Kedik" userId="7051890c309ee489" providerId="LiveId" clId="{D3B84AFC-5CAA-4D91-9AEE-DC64187EB94F}" dt="2023-06-07T08:35:43.913" v="260" actId="478"/>
          <ac:picMkLst>
            <pc:docMk/>
            <pc:sldMk cId="1402233384" sldId="260"/>
            <ac:picMk id="9" creationId="{99920123-73DE-75F5-091E-9BFA59B08F6B}"/>
          </ac:picMkLst>
        </pc:picChg>
        <pc:picChg chg="add mod topLvl">
          <ac:chgData name="Michael Kedik" userId="7051890c309ee489" providerId="LiveId" clId="{D3B84AFC-5CAA-4D91-9AEE-DC64187EB94F}" dt="2023-06-15T09:02:15.657" v="2779" actId="164"/>
          <ac:picMkLst>
            <pc:docMk/>
            <pc:sldMk cId="1402233384" sldId="260"/>
            <ac:picMk id="10" creationId="{69404C0E-8F2C-5083-C037-1BCE109F15EF}"/>
          </ac:picMkLst>
        </pc:picChg>
        <pc:cxnChg chg="add del">
          <ac:chgData name="Michael Kedik" userId="7051890c309ee489" providerId="LiveId" clId="{D3B84AFC-5CAA-4D91-9AEE-DC64187EB94F}" dt="2023-06-07T08:37:53.939" v="283" actId="478"/>
          <ac:cxnSpMkLst>
            <pc:docMk/>
            <pc:sldMk cId="1402233384" sldId="260"/>
            <ac:cxnSpMk id="13" creationId="{B01901A0-482C-5429-6E31-219A15FEDE0E}"/>
          </ac:cxnSpMkLst>
        </pc:cxnChg>
        <pc:cxnChg chg="add mod topLvl">
          <ac:chgData name="Michael Kedik" userId="7051890c309ee489" providerId="LiveId" clId="{D3B84AFC-5CAA-4D91-9AEE-DC64187EB94F}" dt="2023-06-15T09:02:15.657" v="2779" actId="164"/>
          <ac:cxnSpMkLst>
            <pc:docMk/>
            <pc:sldMk cId="1402233384" sldId="260"/>
            <ac:cxnSpMk id="16" creationId="{63F0C6B2-88C0-C7BA-19FB-738FADCD7886}"/>
          </ac:cxnSpMkLst>
        </pc:cxnChg>
        <pc:cxnChg chg="add mod topLvl">
          <ac:chgData name="Michael Kedik" userId="7051890c309ee489" providerId="LiveId" clId="{D3B84AFC-5CAA-4D91-9AEE-DC64187EB94F}" dt="2023-06-15T09:02:15.657" v="2779" actId="164"/>
          <ac:cxnSpMkLst>
            <pc:docMk/>
            <pc:sldMk cId="1402233384" sldId="260"/>
            <ac:cxnSpMk id="17" creationId="{6423DD97-3693-339E-F2BB-54E4ED379B8E}"/>
          </ac:cxnSpMkLst>
        </pc:cxnChg>
      </pc:sldChg>
      <pc:sldChg chg="addSp delSp modSp mod">
        <pc:chgData name="Michael Kedik" userId="7051890c309ee489" providerId="LiveId" clId="{D3B84AFC-5CAA-4D91-9AEE-DC64187EB94F}" dt="2023-06-14T10:19:47.543" v="2036" actId="20577"/>
        <pc:sldMkLst>
          <pc:docMk/>
          <pc:sldMk cId="3266062600" sldId="262"/>
        </pc:sldMkLst>
        <pc:spChg chg="mod">
          <ac:chgData name="Michael Kedik" userId="7051890c309ee489" providerId="LiveId" clId="{D3B84AFC-5CAA-4D91-9AEE-DC64187EB94F}" dt="2023-06-07T09:43:29.751" v="730" actId="1076"/>
          <ac:spMkLst>
            <pc:docMk/>
            <pc:sldMk cId="3266062600" sldId="262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4T10:19:47.543" v="2036" actId="20577"/>
          <ac:spMkLst>
            <pc:docMk/>
            <pc:sldMk cId="3266062600" sldId="262"/>
            <ac:spMk id="3" creationId="{00000000-0000-0000-0000-000000000000}"/>
          </ac:spMkLst>
        </pc:spChg>
        <pc:spChg chg="add mod">
          <ac:chgData name="Michael Kedik" userId="7051890c309ee489" providerId="LiveId" clId="{D3B84AFC-5CAA-4D91-9AEE-DC64187EB94F}" dt="2023-06-07T09:50:54.203" v="796" actId="20577"/>
          <ac:spMkLst>
            <pc:docMk/>
            <pc:sldMk cId="3266062600" sldId="262"/>
            <ac:spMk id="5" creationId="{B814F8F1-6105-0DAA-C0FC-93657CDE914C}"/>
          </ac:spMkLst>
        </pc:spChg>
        <pc:picChg chg="del">
          <ac:chgData name="Michael Kedik" userId="7051890c309ee489" providerId="LiveId" clId="{D3B84AFC-5CAA-4D91-9AEE-DC64187EB94F}" dt="2023-06-07T08:56:01.410" v="312" actId="478"/>
          <ac:picMkLst>
            <pc:docMk/>
            <pc:sldMk cId="3266062600" sldId="262"/>
            <ac:picMk id="4" creationId="{00000000-0000-0000-0000-000000000000}"/>
          </ac:picMkLst>
        </pc:picChg>
        <pc:picChg chg="add del mod">
          <ac:chgData name="Michael Kedik" userId="7051890c309ee489" providerId="LiveId" clId="{D3B84AFC-5CAA-4D91-9AEE-DC64187EB94F}" dt="2023-06-07T09:24:42.274" v="459" actId="478"/>
          <ac:picMkLst>
            <pc:docMk/>
            <pc:sldMk cId="3266062600" sldId="262"/>
            <ac:picMk id="7" creationId="{78E1DC69-63D6-50ED-ABEC-55B6550E5E4F}"/>
          </ac:picMkLst>
        </pc:picChg>
        <pc:picChg chg="add del mod">
          <ac:chgData name="Michael Kedik" userId="7051890c309ee489" providerId="LiveId" clId="{D3B84AFC-5CAA-4D91-9AEE-DC64187EB94F}" dt="2023-06-11T15:55:22.501" v="1862" actId="478"/>
          <ac:picMkLst>
            <pc:docMk/>
            <pc:sldMk cId="3266062600" sldId="262"/>
            <ac:picMk id="9" creationId="{E1743F57-DE68-B150-96F8-8EFF4364863B}"/>
          </ac:picMkLst>
        </pc:picChg>
      </pc:sldChg>
      <pc:sldChg chg="modSp del mod">
        <pc:chgData name="Michael Kedik" userId="7051890c309ee489" providerId="LiveId" clId="{D3B84AFC-5CAA-4D91-9AEE-DC64187EB94F}" dt="2023-06-07T11:53:57.656" v="1695" actId="47"/>
        <pc:sldMkLst>
          <pc:docMk/>
          <pc:sldMk cId="3172868309" sldId="263"/>
        </pc:sldMkLst>
        <pc:spChg chg="mod">
          <ac:chgData name="Michael Kedik" userId="7051890c309ee489" providerId="LiveId" clId="{D3B84AFC-5CAA-4D91-9AEE-DC64187EB94F}" dt="2023-06-07T08:30:57.507" v="169"/>
          <ac:spMkLst>
            <pc:docMk/>
            <pc:sldMk cId="3172868309" sldId="263"/>
            <ac:spMk id="3" creationId="{00000000-0000-0000-0000-000000000000}"/>
          </ac:spMkLst>
        </pc:spChg>
      </pc:sldChg>
      <pc:sldChg chg="del">
        <pc:chgData name="Michael Kedik" userId="7051890c309ee489" providerId="LiveId" clId="{D3B84AFC-5CAA-4D91-9AEE-DC64187EB94F}" dt="2023-06-07T11:54:20.191" v="1698" actId="47"/>
        <pc:sldMkLst>
          <pc:docMk/>
          <pc:sldMk cId="1510214881" sldId="264"/>
        </pc:sldMkLst>
      </pc:sldChg>
      <pc:sldChg chg="del">
        <pc:chgData name="Michael Kedik" userId="7051890c309ee489" providerId="LiveId" clId="{D3B84AFC-5CAA-4D91-9AEE-DC64187EB94F}" dt="2023-06-07T11:50:27.152" v="1694" actId="47"/>
        <pc:sldMkLst>
          <pc:docMk/>
          <pc:sldMk cId="2421455610" sldId="265"/>
        </pc:sldMkLst>
      </pc:sldChg>
      <pc:sldChg chg="delSp modSp add del mod ord">
        <pc:chgData name="Michael Kedik" userId="7051890c309ee489" providerId="LiveId" clId="{D3B84AFC-5CAA-4D91-9AEE-DC64187EB94F}" dt="2023-06-07T09:50:07.429" v="761" actId="47"/>
        <pc:sldMkLst>
          <pc:docMk/>
          <pc:sldMk cId="663924693" sldId="266"/>
        </pc:sldMkLst>
        <pc:spChg chg="mod">
          <ac:chgData name="Michael Kedik" userId="7051890c309ee489" providerId="LiveId" clId="{D3B84AFC-5CAA-4D91-9AEE-DC64187EB94F}" dt="2023-06-07T09:49:12.578" v="751" actId="20577"/>
          <ac:spMkLst>
            <pc:docMk/>
            <pc:sldMk cId="663924693" sldId="266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07T09:50:05.765" v="760" actId="1076"/>
          <ac:spMkLst>
            <pc:docMk/>
            <pc:sldMk cId="663924693" sldId="266"/>
            <ac:spMk id="3" creationId="{00000000-0000-0000-0000-000000000000}"/>
          </ac:spMkLst>
        </pc:spChg>
        <pc:spChg chg="del">
          <ac:chgData name="Michael Kedik" userId="7051890c309ee489" providerId="LiveId" clId="{D3B84AFC-5CAA-4D91-9AEE-DC64187EB94F}" dt="2023-06-07T09:49:04.455" v="741" actId="478"/>
          <ac:spMkLst>
            <pc:docMk/>
            <pc:sldMk cId="663924693" sldId="266"/>
            <ac:spMk id="5" creationId="{B814F8F1-6105-0DAA-C0FC-93657CDE914C}"/>
          </ac:spMkLst>
        </pc:spChg>
        <pc:picChg chg="del">
          <ac:chgData name="Michael Kedik" userId="7051890c309ee489" providerId="LiveId" clId="{D3B84AFC-5CAA-4D91-9AEE-DC64187EB94F}" dt="2023-06-07T09:49:19.946" v="753" actId="478"/>
          <ac:picMkLst>
            <pc:docMk/>
            <pc:sldMk cId="663924693" sldId="266"/>
            <ac:picMk id="9" creationId="{E1743F57-DE68-B150-96F8-8EFF4364863B}"/>
          </ac:picMkLst>
        </pc:picChg>
      </pc:sldChg>
      <pc:sldChg chg="addSp delSp modSp add mod ord">
        <pc:chgData name="Michael Kedik" userId="7051890c309ee489" providerId="LiveId" clId="{D3B84AFC-5CAA-4D91-9AEE-DC64187EB94F}" dt="2023-06-15T08:54:01.967" v="2730" actId="478"/>
        <pc:sldMkLst>
          <pc:docMk/>
          <pc:sldMk cId="2307746541" sldId="266"/>
        </pc:sldMkLst>
        <pc:spChg chg="mod">
          <ac:chgData name="Michael Kedik" userId="7051890c309ee489" providerId="LiveId" clId="{D3B84AFC-5CAA-4D91-9AEE-DC64187EB94F}" dt="2023-06-07T09:50:19.696" v="772" actId="20577"/>
          <ac:spMkLst>
            <pc:docMk/>
            <pc:sldMk cId="2307746541" sldId="266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4T12:03:11.785" v="2511" actId="27636"/>
          <ac:spMkLst>
            <pc:docMk/>
            <pc:sldMk cId="2307746541" sldId="266"/>
            <ac:spMk id="3" creationId="{00000000-0000-0000-0000-000000000000}"/>
          </ac:spMkLst>
        </pc:spChg>
        <pc:spChg chg="del mod">
          <ac:chgData name="Michael Kedik" userId="7051890c309ee489" providerId="LiveId" clId="{D3B84AFC-5CAA-4D91-9AEE-DC64187EB94F}" dt="2023-06-15T08:54:01.967" v="2730" actId="478"/>
          <ac:spMkLst>
            <pc:docMk/>
            <pc:sldMk cId="2307746541" sldId="266"/>
            <ac:spMk id="5" creationId="{B814F8F1-6105-0DAA-C0FC-93657CDE914C}"/>
          </ac:spMkLst>
        </pc:spChg>
        <pc:spChg chg="add del">
          <ac:chgData name="Michael Kedik" userId="7051890c309ee489" providerId="LiveId" clId="{D3B84AFC-5CAA-4D91-9AEE-DC64187EB94F}" dt="2023-06-07T10:09:02.281" v="1117" actId="22"/>
          <ac:spMkLst>
            <pc:docMk/>
            <pc:sldMk cId="2307746541" sldId="266"/>
            <ac:spMk id="6" creationId="{C36F43A1-DAF3-971C-F844-9FB2716CA364}"/>
          </ac:spMkLst>
        </pc:spChg>
        <pc:picChg chg="del">
          <ac:chgData name="Michael Kedik" userId="7051890c309ee489" providerId="LiveId" clId="{D3B84AFC-5CAA-4D91-9AEE-DC64187EB94F}" dt="2023-06-07T09:53:37.296" v="892" actId="478"/>
          <ac:picMkLst>
            <pc:docMk/>
            <pc:sldMk cId="2307746541" sldId="266"/>
            <ac:picMk id="9" creationId="{E1743F57-DE68-B150-96F8-8EFF4364863B}"/>
          </ac:picMkLst>
        </pc:picChg>
      </pc:sldChg>
      <pc:sldChg chg="addSp delSp modSp add mod">
        <pc:chgData name="Michael Kedik" userId="7051890c309ee489" providerId="LiveId" clId="{D3B84AFC-5CAA-4D91-9AEE-DC64187EB94F}" dt="2023-06-15T08:55:37.685" v="2739" actId="1076"/>
        <pc:sldMkLst>
          <pc:docMk/>
          <pc:sldMk cId="2228168623" sldId="267"/>
        </pc:sldMkLst>
        <pc:spChg chg="mod">
          <ac:chgData name="Michael Kedik" userId="7051890c309ee489" providerId="LiveId" clId="{D3B84AFC-5CAA-4D91-9AEE-DC64187EB94F}" dt="2023-06-15T08:54:47.066" v="2734" actId="1076"/>
          <ac:spMkLst>
            <pc:docMk/>
            <pc:sldMk cId="2228168623" sldId="267"/>
            <ac:spMk id="2" creationId="{00000000-0000-0000-0000-000000000000}"/>
          </ac:spMkLst>
        </pc:spChg>
        <pc:spChg chg="del">
          <ac:chgData name="Michael Kedik" userId="7051890c309ee489" providerId="LiveId" clId="{D3B84AFC-5CAA-4D91-9AEE-DC64187EB94F}" dt="2023-06-07T10:19:10.928" v="1200" actId="478"/>
          <ac:spMkLst>
            <pc:docMk/>
            <pc:sldMk cId="2228168623" sldId="267"/>
            <ac:spMk id="3" creationId="{00000000-0000-0000-0000-000000000000}"/>
          </ac:spMkLst>
        </pc:spChg>
        <pc:spChg chg="add del mod">
          <ac:chgData name="Michael Kedik" userId="7051890c309ee489" providerId="LiveId" clId="{D3B84AFC-5CAA-4D91-9AEE-DC64187EB94F}" dt="2023-06-14T10:47:35.907" v="2170" actId="478"/>
          <ac:spMkLst>
            <pc:docMk/>
            <pc:sldMk cId="2228168623" sldId="267"/>
            <ac:spMk id="4" creationId="{7EE06823-2DE1-3E68-2355-97C71DE61B1D}"/>
          </ac:spMkLst>
        </pc:spChg>
        <pc:spChg chg="mod">
          <ac:chgData name="Michael Kedik" userId="7051890c309ee489" providerId="LiveId" clId="{D3B84AFC-5CAA-4D91-9AEE-DC64187EB94F}" dt="2023-06-14T12:05:30.622" v="2522" actId="20577"/>
          <ac:spMkLst>
            <pc:docMk/>
            <pc:sldMk cId="2228168623" sldId="267"/>
            <ac:spMk id="5" creationId="{B814F8F1-6105-0DAA-C0FC-93657CDE914C}"/>
          </ac:spMkLst>
        </pc:spChg>
        <pc:spChg chg="add mod">
          <ac:chgData name="Michael Kedik" userId="7051890c309ee489" providerId="LiveId" clId="{D3B84AFC-5CAA-4D91-9AEE-DC64187EB94F}" dt="2023-06-15T08:54:16.638" v="2731" actId="1076"/>
          <ac:spMkLst>
            <pc:docMk/>
            <pc:sldMk cId="2228168623" sldId="267"/>
            <ac:spMk id="6" creationId="{46B07B99-8482-7DB6-7C31-510844B19D8E}"/>
          </ac:spMkLst>
        </pc:spChg>
        <pc:spChg chg="add del mod">
          <ac:chgData name="Michael Kedik" userId="7051890c309ee489" providerId="LiveId" clId="{D3B84AFC-5CAA-4D91-9AEE-DC64187EB94F}" dt="2023-06-07T10:19:16.387" v="1201" actId="478"/>
          <ac:spMkLst>
            <pc:docMk/>
            <pc:sldMk cId="2228168623" sldId="267"/>
            <ac:spMk id="6" creationId="{FCFD5E61-6E24-81A2-C9A0-A12A41576EF5}"/>
          </ac:spMkLst>
        </pc:spChg>
        <pc:spChg chg="add mod">
          <ac:chgData name="Michael Kedik" userId="7051890c309ee489" providerId="LiveId" clId="{D3B84AFC-5CAA-4D91-9AEE-DC64187EB94F}" dt="2023-06-15T08:54:20.395" v="2732" actId="1076"/>
          <ac:spMkLst>
            <pc:docMk/>
            <pc:sldMk cId="2228168623" sldId="267"/>
            <ac:spMk id="9" creationId="{234CF6AA-B2AA-23FC-6B52-42251ED6D911}"/>
          </ac:spMkLst>
        </pc:spChg>
        <pc:spChg chg="add mod">
          <ac:chgData name="Michael Kedik" userId="7051890c309ee489" providerId="LiveId" clId="{D3B84AFC-5CAA-4D91-9AEE-DC64187EB94F}" dt="2023-06-15T08:54:41.711" v="2733" actId="1076"/>
          <ac:spMkLst>
            <pc:docMk/>
            <pc:sldMk cId="2228168623" sldId="267"/>
            <ac:spMk id="11" creationId="{8F7FDF10-A97C-8D26-2EAF-D59FDE8644E5}"/>
          </ac:spMkLst>
        </pc:spChg>
        <pc:graphicFrameChg chg="add mod">
          <ac:chgData name="Michael Kedik" userId="7051890c309ee489" providerId="LiveId" clId="{D3B84AFC-5CAA-4D91-9AEE-DC64187EB94F}" dt="2023-06-14T11:14:50.783" v="2182"/>
          <ac:graphicFrameMkLst>
            <pc:docMk/>
            <pc:sldMk cId="2228168623" sldId="267"/>
            <ac:graphicFrameMk id="7" creationId="{DFE2BBFA-819C-EAA3-72B0-CF12FEBD1F9A}"/>
          </ac:graphicFrameMkLst>
        </pc:graphicFrameChg>
        <pc:picChg chg="add del mod">
          <ac:chgData name="Michael Kedik" userId="7051890c309ee489" providerId="LiveId" clId="{D3B84AFC-5CAA-4D91-9AEE-DC64187EB94F}" dt="2023-06-14T10:49:06.446" v="2180" actId="478"/>
          <ac:picMkLst>
            <pc:docMk/>
            <pc:sldMk cId="2228168623" sldId="267"/>
            <ac:picMk id="3" creationId="{F5190F21-0C1C-6FF0-520E-28C370A28784}"/>
          </ac:picMkLst>
        </pc:picChg>
        <pc:picChg chg="add del mod">
          <ac:chgData name="Michael Kedik" userId="7051890c309ee489" providerId="LiveId" clId="{D3B84AFC-5CAA-4D91-9AEE-DC64187EB94F}" dt="2023-06-07T10:30:05.683" v="1444" actId="478"/>
          <ac:picMkLst>
            <pc:docMk/>
            <pc:sldMk cId="2228168623" sldId="267"/>
            <ac:picMk id="7" creationId="{7840CDFB-114F-DE5C-A987-C97B8FC5BB19}"/>
          </ac:picMkLst>
        </pc:picChg>
        <pc:picChg chg="add del mod">
          <ac:chgData name="Michael Kedik" userId="7051890c309ee489" providerId="LiveId" clId="{D3B84AFC-5CAA-4D91-9AEE-DC64187EB94F}" dt="2023-06-07T10:28:46.392" v="1210" actId="478"/>
          <ac:picMkLst>
            <pc:docMk/>
            <pc:sldMk cId="2228168623" sldId="267"/>
            <ac:picMk id="8" creationId="{2D5C5F35-1FB5-4BF8-573D-C4C28E6B4ADF}"/>
          </ac:picMkLst>
        </pc:picChg>
        <pc:picChg chg="add mod">
          <ac:chgData name="Michael Kedik" userId="7051890c309ee489" providerId="LiveId" clId="{D3B84AFC-5CAA-4D91-9AEE-DC64187EB94F}" dt="2023-06-15T08:55:37.685" v="2739" actId="1076"/>
          <ac:picMkLst>
            <pc:docMk/>
            <pc:sldMk cId="2228168623" sldId="267"/>
            <ac:picMk id="8" creationId="{7CFDCD4F-2764-827A-4646-6352A0837A9C}"/>
          </ac:picMkLst>
        </pc:picChg>
        <pc:picChg chg="add del mod">
          <ac:chgData name="Michael Kedik" userId="7051890c309ee489" providerId="LiveId" clId="{D3B84AFC-5CAA-4D91-9AEE-DC64187EB94F}" dt="2023-06-14T10:32:35.195" v="2037" actId="478"/>
          <ac:picMkLst>
            <pc:docMk/>
            <pc:sldMk cId="2228168623" sldId="267"/>
            <ac:picMk id="10" creationId="{376F0583-8E48-386F-8B8D-5E116B2BD672}"/>
          </ac:picMkLst>
        </pc:picChg>
      </pc:sldChg>
      <pc:sldChg chg="add del">
        <pc:chgData name="Michael Kedik" userId="7051890c309ee489" providerId="LiveId" clId="{D3B84AFC-5CAA-4D91-9AEE-DC64187EB94F}" dt="2023-06-07T10:09:13.497" v="1122"/>
        <pc:sldMkLst>
          <pc:docMk/>
          <pc:sldMk cId="977336837" sldId="268"/>
        </pc:sldMkLst>
      </pc:sldChg>
      <pc:sldChg chg="modSp add mod ord">
        <pc:chgData name="Michael Kedik" userId="7051890c309ee489" providerId="LiveId" clId="{D3B84AFC-5CAA-4D91-9AEE-DC64187EB94F}" dt="2023-06-14T12:03:16.829" v="2513" actId="27636"/>
        <pc:sldMkLst>
          <pc:docMk/>
          <pc:sldMk cId="1287676151" sldId="268"/>
        </pc:sldMkLst>
        <pc:spChg chg="mod">
          <ac:chgData name="Michael Kedik" userId="7051890c309ee489" providerId="LiveId" clId="{D3B84AFC-5CAA-4D91-9AEE-DC64187EB94F}" dt="2023-06-07T10:09:25.966" v="1134" actId="20577"/>
          <ac:spMkLst>
            <pc:docMk/>
            <pc:sldMk cId="1287676151" sldId="268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4T12:03:16.829" v="2513" actId="27636"/>
          <ac:spMkLst>
            <pc:docMk/>
            <pc:sldMk cId="1287676151" sldId="268"/>
            <ac:spMk id="3" creationId="{00000000-0000-0000-0000-000000000000}"/>
          </ac:spMkLst>
        </pc:spChg>
      </pc:sldChg>
      <pc:sldChg chg="add del">
        <pc:chgData name="Michael Kedik" userId="7051890c309ee489" providerId="LiveId" clId="{D3B84AFC-5CAA-4D91-9AEE-DC64187EB94F}" dt="2023-06-07T10:18:53.835" v="1190" actId="47"/>
        <pc:sldMkLst>
          <pc:docMk/>
          <pc:sldMk cId="3506269871" sldId="269"/>
        </pc:sldMkLst>
      </pc:sldChg>
      <pc:sldChg chg="add del">
        <pc:chgData name="Michael Kedik" userId="7051890c309ee489" providerId="LiveId" clId="{D3B84AFC-5CAA-4D91-9AEE-DC64187EB94F}" dt="2023-06-07T10:09:12.898" v="1121"/>
        <pc:sldMkLst>
          <pc:docMk/>
          <pc:sldMk cId="3663480550" sldId="269"/>
        </pc:sldMkLst>
      </pc:sldChg>
      <pc:sldChg chg="addSp delSp modSp add del mod">
        <pc:chgData name="Michael Kedik" userId="7051890c309ee489" providerId="LiveId" clId="{D3B84AFC-5CAA-4D91-9AEE-DC64187EB94F}" dt="2023-06-14T12:07:29.991" v="2546" actId="47"/>
        <pc:sldMkLst>
          <pc:docMk/>
          <pc:sldMk cId="2655471689" sldId="270"/>
        </pc:sldMkLst>
        <pc:spChg chg="mod">
          <ac:chgData name="Michael Kedik" userId="7051890c309ee489" providerId="LiveId" clId="{D3B84AFC-5CAA-4D91-9AEE-DC64187EB94F}" dt="2023-06-07T10:18:39.337" v="1188" actId="20577"/>
          <ac:spMkLst>
            <pc:docMk/>
            <pc:sldMk cId="2655471689" sldId="270"/>
            <ac:spMk id="2" creationId="{00000000-0000-0000-0000-000000000000}"/>
          </ac:spMkLst>
        </pc:spChg>
        <pc:spChg chg="del">
          <ac:chgData name="Michael Kedik" userId="7051890c309ee489" providerId="LiveId" clId="{D3B84AFC-5CAA-4D91-9AEE-DC64187EB94F}" dt="2023-06-07T10:18:42.810" v="1189" actId="478"/>
          <ac:spMkLst>
            <pc:docMk/>
            <pc:sldMk cId="2655471689" sldId="270"/>
            <ac:spMk id="3" creationId="{00000000-0000-0000-0000-000000000000}"/>
          </ac:spMkLst>
        </pc:spChg>
        <pc:spChg chg="add mod">
          <ac:chgData name="Michael Kedik" userId="7051890c309ee489" providerId="LiveId" clId="{D3B84AFC-5CAA-4D91-9AEE-DC64187EB94F}" dt="2023-06-07T10:18:42.810" v="1189" actId="478"/>
          <ac:spMkLst>
            <pc:docMk/>
            <pc:sldMk cId="2655471689" sldId="270"/>
            <ac:spMk id="6" creationId="{ED427BD3-A072-2332-ACE6-ED0CDD5F54C9}"/>
          </ac:spMkLst>
        </pc:spChg>
      </pc:sldChg>
      <pc:sldChg chg="modSp add del mod">
        <pc:chgData name="Michael Kedik" userId="7051890c309ee489" providerId="LiveId" clId="{D3B84AFC-5CAA-4D91-9AEE-DC64187EB94F}" dt="2023-06-14T12:09:02.016" v="2561" actId="47"/>
        <pc:sldMkLst>
          <pc:docMk/>
          <pc:sldMk cId="3605618949" sldId="271"/>
        </pc:sldMkLst>
        <pc:spChg chg="mod">
          <ac:chgData name="Michael Kedik" userId="7051890c309ee489" providerId="LiveId" clId="{D3B84AFC-5CAA-4D91-9AEE-DC64187EB94F}" dt="2023-06-07T10:34:04.975" v="1521" actId="20577"/>
          <ac:spMkLst>
            <pc:docMk/>
            <pc:sldMk cId="3605618949" sldId="271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07T10:34:24.345" v="1553" actId="20577"/>
          <ac:spMkLst>
            <pc:docMk/>
            <pc:sldMk cId="3605618949" sldId="271"/>
            <ac:spMk id="9" creationId="{234CF6AA-B2AA-23FC-6B52-42251ED6D911}"/>
          </ac:spMkLst>
        </pc:spChg>
      </pc:sldChg>
      <pc:sldChg chg="addSp delSp modSp add del mod">
        <pc:chgData name="Michael Kedik" userId="7051890c309ee489" providerId="LiveId" clId="{D3B84AFC-5CAA-4D91-9AEE-DC64187EB94F}" dt="2023-06-14T11:16:30.672" v="2193" actId="47"/>
        <pc:sldMkLst>
          <pc:docMk/>
          <pc:sldMk cId="4093897970" sldId="272"/>
        </pc:sldMkLst>
        <pc:spChg chg="mod">
          <ac:chgData name="Michael Kedik" userId="7051890c309ee489" providerId="LiveId" clId="{D3B84AFC-5CAA-4D91-9AEE-DC64187EB94F}" dt="2023-06-14T10:36:27.660" v="2043" actId="27636"/>
          <ac:spMkLst>
            <pc:docMk/>
            <pc:sldMk cId="4093897970" sldId="272"/>
            <ac:spMk id="9" creationId="{234CF6AA-B2AA-23FC-6B52-42251ED6D911}"/>
          </ac:spMkLst>
        </pc:spChg>
        <pc:graphicFrameChg chg="add del mod">
          <ac:chgData name="Michael Kedik" userId="7051890c309ee489" providerId="LiveId" clId="{D3B84AFC-5CAA-4D91-9AEE-DC64187EB94F}" dt="2023-06-07T11:41:18.627" v="1560" actId="478"/>
          <ac:graphicFrameMkLst>
            <pc:docMk/>
            <pc:sldMk cId="4093897970" sldId="272"/>
            <ac:graphicFrameMk id="3" creationId="{C59C9043-F042-4F52-CF86-537EA900A24F}"/>
          </ac:graphicFrameMkLst>
        </pc:graphicFrameChg>
        <pc:picChg chg="add mod">
          <ac:chgData name="Michael Kedik" userId="7051890c309ee489" providerId="LiveId" clId="{D3B84AFC-5CAA-4D91-9AEE-DC64187EB94F}" dt="2023-06-07T11:41:51.508" v="1587" actId="1035"/>
          <ac:picMkLst>
            <pc:docMk/>
            <pc:sldMk cId="4093897970" sldId="272"/>
            <ac:picMk id="4" creationId="{3D5DBDC4-4647-E5B4-D9BC-8300F4846577}"/>
          </ac:picMkLst>
        </pc:picChg>
        <pc:picChg chg="del">
          <ac:chgData name="Michael Kedik" userId="7051890c309ee489" providerId="LiveId" clId="{D3B84AFC-5CAA-4D91-9AEE-DC64187EB94F}" dt="2023-06-07T11:41:47.051" v="1577" actId="478"/>
          <ac:picMkLst>
            <pc:docMk/>
            <pc:sldMk cId="4093897970" sldId="272"/>
            <ac:picMk id="10" creationId="{376F0583-8E48-386F-8B8D-5E116B2BD672}"/>
          </ac:picMkLst>
        </pc:picChg>
      </pc:sldChg>
      <pc:sldChg chg="addSp delSp modSp add del mod">
        <pc:chgData name="Michael Kedik" userId="7051890c309ee489" providerId="LiveId" clId="{D3B84AFC-5CAA-4D91-9AEE-DC64187EB94F}" dt="2023-06-14T12:09:15.550" v="2563" actId="47"/>
        <pc:sldMkLst>
          <pc:docMk/>
          <pc:sldMk cId="3947189690" sldId="273"/>
        </pc:sldMkLst>
        <pc:spChg chg="del">
          <ac:chgData name="Michael Kedik" userId="7051890c309ee489" providerId="LiveId" clId="{D3B84AFC-5CAA-4D91-9AEE-DC64187EB94F}" dt="2023-06-07T11:48:37.150" v="1604" actId="478"/>
          <ac:spMkLst>
            <pc:docMk/>
            <pc:sldMk cId="3947189690" sldId="273"/>
            <ac:spMk id="2" creationId="{00000000-0000-0000-0000-000000000000}"/>
          </ac:spMkLst>
        </pc:spChg>
        <pc:spChg chg="add del mod">
          <ac:chgData name="Michael Kedik" userId="7051890c309ee489" providerId="LiveId" clId="{D3B84AFC-5CAA-4D91-9AEE-DC64187EB94F}" dt="2023-06-07T11:48:39.540" v="1606" actId="478"/>
          <ac:spMkLst>
            <pc:docMk/>
            <pc:sldMk cId="3947189690" sldId="273"/>
            <ac:spMk id="4" creationId="{A2ABB881-EF27-F63F-2AFA-E2D6EE000DD8}"/>
          </ac:spMkLst>
        </pc:spChg>
        <pc:spChg chg="del mod">
          <ac:chgData name="Michael Kedik" userId="7051890c309ee489" providerId="LiveId" clId="{D3B84AFC-5CAA-4D91-9AEE-DC64187EB94F}" dt="2023-06-07T11:48:53.367" v="1608" actId="478"/>
          <ac:spMkLst>
            <pc:docMk/>
            <pc:sldMk cId="3947189690" sldId="273"/>
            <ac:spMk id="5" creationId="{B814F8F1-6105-0DAA-C0FC-93657CDE914C}"/>
          </ac:spMkLst>
        </pc:spChg>
        <pc:spChg chg="add mod">
          <ac:chgData name="Michael Kedik" userId="7051890c309ee489" providerId="LiveId" clId="{D3B84AFC-5CAA-4D91-9AEE-DC64187EB94F}" dt="2023-06-07T11:48:56.589" v="1610" actId="1076"/>
          <ac:spMkLst>
            <pc:docMk/>
            <pc:sldMk cId="3947189690" sldId="273"/>
            <ac:spMk id="6" creationId="{0A307CCF-BF0E-2651-9736-7090B41DCB80}"/>
          </ac:spMkLst>
        </pc:spChg>
        <pc:spChg chg="mod">
          <ac:chgData name="Michael Kedik" userId="7051890c309ee489" providerId="LiveId" clId="{D3B84AFC-5CAA-4D91-9AEE-DC64187EB94F}" dt="2023-06-07T11:50:22.424" v="1693" actId="20577"/>
          <ac:spMkLst>
            <pc:docMk/>
            <pc:sldMk cId="3947189690" sldId="273"/>
            <ac:spMk id="9" creationId="{234CF6AA-B2AA-23FC-6B52-42251ED6D911}"/>
          </ac:spMkLst>
        </pc:spChg>
        <pc:graphicFrameChg chg="add mod">
          <ac:chgData name="Michael Kedik" userId="7051890c309ee489" providerId="LiveId" clId="{D3B84AFC-5CAA-4D91-9AEE-DC64187EB94F}" dt="2023-06-07T11:49:23.534" v="1612"/>
          <ac:graphicFrameMkLst>
            <pc:docMk/>
            <pc:sldMk cId="3947189690" sldId="273"/>
            <ac:graphicFrameMk id="7" creationId="{DFE2BBFA-819C-EAA3-72B0-CF12FEBD1F9A}"/>
          </ac:graphicFrameMkLst>
        </pc:graphicFrameChg>
        <pc:picChg chg="add mod">
          <ac:chgData name="Michael Kedik" userId="7051890c309ee489" providerId="LiveId" clId="{D3B84AFC-5CAA-4D91-9AEE-DC64187EB94F}" dt="2023-06-11T15:46:36.171" v="1859" actId="14100"/>
          <ac:picMkLst>
            <pc:docMk/>
            <pc:sldMk cId="3947189690" sldId="273"/>
            <ac:picMk id="8" creationId="{747BDD1F-387A-02BC-F77C-044CB3DAAF55}"/>
          </ac:picMkLst>
        </pc:picChg>
        <pc:picChg chg="del">
          <ac:chgData name="Michael Kedik" userId="7051890c309ee489" providerId="LiveId" clId="{D3B84AFC-5CAA-4D91-9AEE-DC64187EB94F}" dt="2023-06-07T11:49:53.238" v="1617" actId="478"/>
          <ac:picMkLst>
            <pc:docMk/>
            <pc:sldMk cId="3947189690" sldId="273"/>
            <ac:picMk id="10" creationId="{376F0583-8E48-386F-8B8D-5E116B2BD672}"/>
          </ac:picMkLst>
        </pc:picChg>
      </pc:sldChg>
      <pc:sldChg chg="modSp add mod">
        <pc:chgData name="Michael Kedik" userId="7051890c309ee489" providerId="LiveId" clId="{D3B84AFC-5CAA-4D91-9AEE-DC64187EB94F}" dt="2023-06-07T12:21:06.520" v="1801" actId="1076"/>
        <pc:sldMkLst>
          <pc:docMk/>
          <pc:sldMk cId="2564485853" sldId="274"/>
        </pc:sldMkLst>
        <pc:spChg chg="mod">
          <ac:chgData name="Michael Kedik" userId="7051890c309ee489" providerId="LiveId" clId="{D3B84AFC-5CAA-4D91-9AEE-DC64187EB94F}" dt="2023-06-07T11:54:33.841" v="1709" actId="313"/>
          <ac:spMkLst>
            <pc:docMk/>
            <pc:sldMk cId="2564485853" sldId="274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07T12:21:06.520" v="1801" actId="1076"/>
          <ac:spMkLst>
            <pc:docMk/>
            <pc:sldMk cId="2564485853" sldId="274"/>
            <ac:spMk id="3" creationId="{00000000-0000-0000-0000-000000000000}"/>
          </ac:spMkLst>
        </pc:spChg>
      </pc:sldChg>
      <pc:sldChg chg="modSp add mod">
        <pc:chgData name="Michael Kedik" userId="7051890c309ee489" providerId="LiveId" clId="{D3B84AFC-5CAA-4D91-9AEE-DC64187EB94F}" dt="2023-06-10T15:47:28.996" v="1851" actId="20577"/>
        <pc:sldMkLst>
          <pc:docMk/>
          <pc:sldMk cId="2143571992" sldId="275"/>
        </pc:sldMkLst>
        <pc:spChg chg="mod">
          <ac:chgData name="Michael Kedik" userId="7051890c309ee489" providerId="LiveId" clId="{D3B84AFC-5CAA-4D91-9AEE-DC64187EB94F}" dt="2023-06-07T12:12:39.200" v="1781"/>
          <ac:spMkLst>
            <pc:docMk/>
            <pc:sldMk cId="2143571992" sldId="275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0T15:47:28.996" v="1851" actId="20577"/>
          <ac:spMkLst>
            <pc:docMk/>
            <pc:sldMk cId="2143571992" sldId="275"/>
            <ac:spMk id="3" creationId="{00000000-0000-0000-0000-000000000000}"/>
          </ac:spMkLst>
        </pc:spChg>
      </pc:sldChg>
      <pc:sldChg chg="addSp delSp modSp add mod">
        <pc:chgData name="Michael Kedik" userId="7051890c309ee489" providerId="LiveId" clId="{D3B84AFC-5CAA-4D91-9AEE-DC64187EB94F}" dt="2023-06-15T08:55:42.211" v="2740" actId="1076"/>
        <pc:sldMkLst>
          <pc:docMk/>
          <pc:sldMk cId="117924847" sldId="276"/>
        </pc:sldMkLst>
        <pc:spChg chg="add del mod">
          <ac:chgData name="Michael Kedik" userId="7051890c309ee489" providerId="LiveId" clId="{D3B84AFC-5CAA-4D91-9AEE-DC64187EB94F}" dt="2023-06-15T08:55:17.754" v="2738" actId="1076"/>
          <ac:spMkLst>
            <pc:docMk/>
            <pc:sldMk cId="117924847" sldId="276"/>
            <ac:spMk id="2" creationId="{00000000-0000-0000-0000-000000000000}"/>
          </ac:spMkLst>
        </pc:spChg>
        <pc:spChg chg="mod">
          <ac:chgData name="Michael Kedik" userId="7051890c309ee489" providerId="LiveId" clId="{D3B84AFC-5CAA-4D91-9AEE-DC64187EB94F}" dt="2023-06-15T08:55:10.405" v="2737" actId="1076"/>
          <ac:spMkLst>
            <pc:docMk/>
            <pc:sldMk cId="117924847" sldId="276"/>
            <ac:spMk id="5" creationId="{B814F8F1-6105-0DAA-C0FC-93657CDE914C}"/>
          </ac:spMkLst>
        </pc:spChg>
        <pc:spChg chg="mod">
          <ac:chgData name="Michael Kedik" userId="7051890c309ee489" providerId="LiveId" clId="{D3B84AFC-5CAA-4D91-9AEE-DC64187EB94F}" dt="2023-06-15T08:54:58.344" v="2735" actId="1076"/>
          <ac:spMkLst>
            <pc:docMk/>
            <pc:sldMk cId="117924847" sldId="276"/>
            <ac:spMk id="6" creationId="{46B07B99-8482-7DB6-7C31-510844B19D8E}"/>
          </ac:spMkLst>
        </pc:spChg>
        <pc:spChg chg="add del mod">
          <ac:chgData name="Michael Kedik" userId="7051890c309ee489" providerId="LiveId" clId="{D3B84AFC-5CAA-4D91-9AEE-DC64187EB94F}" dt="2023-06-14T12:05:52.191" v="2530" actId="21"/>
          <ac:spMkLst>
            <pc:docMk/>
            <pc:sldMk cId="117924847" sldId="276"/>
            <ac:spMk id="7" creationId="{3F463295-C33B-C30C-AF07-A507BC2EC113}"/>
          </ac:spMkLst>
        </pc:spChg>
        <pc:spChg chg="mod">
          <ac:chgData name="Michael Kedik" userId="7051890c309ee489" providerId="LiveId" clId="{D3B84AFC-5CAA-4D91-9AEE-DC64187EB94F}" dt="2023-06-15T08:55:05.714" v="2736" actId="1076"/>
          <ac:spMkLst>
            <pc:docMk/>
            <pc:sldMk cId="117924847" sldId="276"/>
            <ac:spMk id="9" creationId="{234CF6AA-B2AA-23FC-6B52-42251ED6D911}"/>
          </ac:spMkLst>
        </pc:spChg>
        <pc:picChg chg="add mod">
          <ac:chgData name="Michael Kedik" userId="7051890c309ee489" providerId="LiveId" clId="{D3B84AFC-5CAA-4D91-9AEE-DC64187EB94F}" dt="2023-06-15T08:55:42.211" v="2740" actId="1076"/>
          <ac:picMkLst>
            <pc:docMk/>
            <pc:sldMk cId="117924847" sldId="276"/>
            <ac:picMk id="3" creationId="{FBE87853-A4D6-B95D-EE05-124DD17A64A2}"/>
          </ac:picMkLst>
        </pc:picChg>
        <pc:picChg chg="del">
          <ac:chgData name="Michael Kedik" userId="7051890c309ee489" providerId="LiveId" clId="{D3B84AFC-5CAA-4D91-9AEE-DC64187EB94F}" dt="2023-06-14T11:27:17.604" v="2194" actId="478"/>
          <ac:picMkLst>
            <pc:docMk/>
            <pc:sldMk cId="117924847" sldId="276"/>
            <ac:picMk id="8" creationId="{7CFDCD4F-2764-827A-4646-6352A0837A9C}"/>
          </ac:picMkLst>
        </pc:picChg>
      </pc:sldChg>
      <pc:sldChg chg="addSp delSp modSp add mod modAnim">
        <pc:chgData name="Michael Kedik" userId="7051890c309ee489" providerId="LiveId" clId="{D3B84AFC-5CAA-4D91-9AEE-DC64187EB94F}" dt="2023-06-15T09:12:10.826" v="2882" actId="20577"/>
        <pc:sldMkLst>
          <pc:docMk/>
          <pc:sldMk cId="2875356848" sldId="277"/>
        </pc:sldMkLst>
        <pc:spChg chg="mod">
          <ac:chgData name="Michael Kedik" userId="7051890c309ee489" providerId="LiveId" clId="{D3B84AFC-5CAA-4D91-9AEE-DC64187EB94F}" dt="2023-06-14T11:52:56.897" v="2419"/>
          <ac:spMkLst>
            <pc:docMk/>
            <pc:sldMk cId="2875356848" sldId="277"/>
            <ac:spMk id="2" creationId="{00000000-0000-0000-0000-000000000000}"/>
          </ac:spMkLst>
        </pc:spChg>
        <pc:spChg chg="add mod">
          <ac:chgData name="Michael Kedik" userId="7051890c309ee489" providerId="LiveId" clId="{D3B84AFC-5CAA-4D91-9AEE-DC64187EB94F}" dt="2023-06-15T09:09:39.252" v="2842" actId="1076"/>
          <ac:spMkLst>
            <pc:docMk/>
            <pc:sldMk cId="2875356848" sldId="277"/>
            <ac:spMk id="4" creationId="{2EC729F0-7E55-F8F8-90C9-FD38B6F24C05}"/>
          </ac:spMkLst>
        </pc:spChg>
        <pc:spChg chg="add mod">
          <ac:chgData name="Michael Kedik" userId="7051890c309ee489" providerId="LiveId" clId="{D3B84AFC-5CAA-4D91-9AEE-DC64187EB94F}" dt="2023-06-15T09:12:07.665" v="2879" actId="20577"/>
          <ac:spMkLst>
            <pc:docMk/>
            <pc:sldMk cId="2875356848" sldId="277"/>
            <ac:spMk id="5" creationId="{87DD55EB-7597-A0B4-9FD5-0C909C3BDC33}"/>
          </ac:spMkLst>
        </pc:spChg>
        <pc:spChg chg="mod">
          <ac:chgData name="Michael Kedik" userId="7051890c309ee489" providerId="LiveId" clId="{D3B84AFC-5CAA-4D91-9AEE-DC64187EB94F}" dt="2023-06-15T09:09:33.178" v="2841" actId="403"/>
          <ac:spMkLst>
            <pc:docMk/>
            <pc:sldMk cId="2875356848" sldId="277"/>
            <ac:spMk id="7" creationId="{A07514E8-9DBC-77E7-8B65-4AD804608384}"/>
          </ac:spMkLst>
        </pc:spChg>
        <pc:spChg chg="add mod">
          <ac:chgData name="Michael Kedik" userId="7051890c309ee489" providerId="LiveId" clId="{D3B84AFC-5CAA-4D91-9AEE-DC64187EB94F}" dt="2023-06-15T09:12:10.826" v="2882" actId="20577"/>
          <ac:spMkLst>
            <pc:docMk/>
            <pc:sldMk cId="2875356848" sldId="277"/>
            <ac:spMk id="8" creationId="{E20C80F4-6962-1292-6B79-D9F684F7600D}"/>
          </ac:spMkLst>
        </pc:spChg>
        <pc:spChg chg="add mod">
          <ac:chgData name="Michael Kedik" userId="7051890c309ee489" providerId="LiveId" clId="{D3B84AFC-5CAA-4D91-9AEE-DC64187EB94F}" dt="2023-06-15T09:10:16.467" v="2866" actId="1076"/>
          <ac:spMkLst>
            <pc:docMk/>
            <pc:sldMk cId="2875356848" sldId="277"/>
            <ac:spMk id="10" creationId="{9A6E7FBF-82DA-38B1-3845-24FC12B4E052}"/>
          </ac:spMkLst>
        </pc:spChg>
        <pc:spChg chg="del">
          <ac:chgData name="Michael Kedik" userId="7051890c309ee489" providerId="LiveId" clId="{D3B84AFC-5CAA-4D91-9AEE-DC64187EB94F}" dt="2023-06-14T11:37:52.511" v="2211" actId="478"/>
          <ac:spMkLst>
            <pc:docMk/>
            <pc:sldMk cId="2875356848" sldId="277"/>
            <ac:spMk id="11" creationId="{2804AD19-5FE1-E1D8-0076-96EE65E402A8}"/>
          </ac:spMkLst>
        </pc:spChg>
        <pc:spChg chg="del">
          <ac:chgData name="Michael Kedik" userId="7051890c309ee489" providerId="LiveId" clId="{D3B84AFC-5CAA-4D91-9AEE-DC64187EB94F}" dt="2023-06-14T11:37:52.511" v="2211" actId="478"/>
          <ac:spMkLst>
            <pc:docMk/>
            <pc:sldMk cId="2875356848" sldId="277"/>
            <ac:spMk id="14" creationId="{95E36B09-110B-F0B6-EAFB-65CD44A75168}"/>
          </ac:spMkLst>
        </pc:spChg>
        <pc:grpChg chg="del">
          <ac:chgData name="Michael Kedik" userId="7051890c309ee489" providerId="LiveId" clId="{D3B84AFC-5CAA-4D91-9AEE-DC64187EB94F}" dt="2023-06-14T11:37:52.511" v="2211" actId="478"/>
          <ac:grpSpMkLst>
            <pc:docMk/>
            <pc:sldMk cId="2875356848" sldId="277"/>
            <ac:grpSpMk id="19" creationId="{0A219F65-C54E-3CD6-0835-666844EEC870}"/>
          </ac:grpSpMkLst>
        </pc:grpChg>
        <pc:grpChg chg="del">
          <ac:chgData name="Michael Kedik" userId="7051890c309ee489" providerId="LiveId" clId="{D3B84AFC-5CAA-4D91-9AEE-DC64187EB94F}" dt="2023-06-14T11:37:55.825" v="2212" actId="478"/>
          <ac:grpSpMkLst>
            <pc:docMk/>
            <pc:sldMk cId="2875356848" sldId="277"/>
            <ac:grpSpMk id="20" creationId="{161841BD-9982-0AEB-9C0C-5593A8F4A13B}"/>
          </ac:grpSpMkLst>
        </pc:grpChg>
        <pc:picChg chg="mod topLvl">
          <ac:chgData name="Michael Kedik" userId="7051890c309ee489" providerId="LiveId" clId="{D3B84AFC-5CAA-4D91-9AEE-DC64187EB94F}" dt="2023-06-14T12:01:27.597" v="2494" actId="1076"/>
          <ac:picMkLst>
            <pc:docMk/>
            <pc:sldMk cId="2875356848" sldId="277"/>
            <ac:picMk id="3" creationId="{50594641-A57E-0222-8671-F2A0A28A258D}"/>
          </ac:picMkLst>
        </pc:picChg>
        <pc:picChg chg="del">
          <ac:chgData name="Michael Kedik" userId="7051890c309ee489" providerId="LiveId" clId="{D3B84AFC-5CAA-4D91-9AEE-DC64187EB94F}" dt="2023-06-14T11:38:00" v="2213" actId="478"/>
          <ac:picMkLst>
            <pc:docMk/>
            <pc:sldMk cId="2875356848" sldId="277"/>
            <ac:picMk id="5" creationId="{A68CBA34-A97D-4D85-77F1-E7646E97F835}"/>
          </ac:picMkLst>
        </pc:picChg>
        <pc:picChg chg="add mod">
          <ac:chgData name="Michael Kedik" userId="7051890c309ee489" providerId="LiveId" clId="{D3B84AFC-5CAA-4D91-9AEE-DC64187EB94F}" dt="2023-06-14T12:01:55.479" v="2497" actId="1076"/>
          <ac:picMkLst>
            <pc:docMk/>
            <pc:sldMk cId="2875356848" sldId="277"/>
            <ac:picMk id="6" creationId="{FAFC515C-5607-3C05-818C-5B1297D81A57}"/>
          </ac:picMkLst>
        </pc:picChg>
        <pc:picChg chg="add mod">
          <ac:chgData name="Michael Kedik" userId="7051890c309ee489" providerId="LiveId" clId="{D3B84AFC-5CAA-4D91-9AEE-DC64187EB94F}" dt="2023-06-14T12:01:50.744" v="2496" actId="1076"/>
          <ac:picMkLst>
            <pc:docMk/>
            <pc:sldMk cId="2875356848" sldId="277"/>
            <ac:picMk id="9" creationId="{5BDCA99D-8319-E927-F51A-91D84D39FA45}"/>
          </ac:picMkLst>
        </pc:picChg>
        <pc:picChg chg="del topLvl">
          <ac:chgData name="Michael Kedik" userId="7051890c309ee489" providerId="LiveId" clId="{D3B84AFC-5CAA-4D91-9AEE-DC64187EB94F}" dt="2023-06-14T11:37:55.825" v="2212" actId="478"/>
          <ac:picMkLst>
            <pc:docMk/>
            <pc:sldMk cId="2875356848" sldId="277"/>
            <ac:picMk id="10" creationId="{69404C0E-8F2C-5083-C037-1BCE109F15EF}"/>
          </ac:picMkLst>
        </pc:picChg>
        <pc:picChg chg="add mod">
          <ac:chgData name="Michael Kedik" userId="7051890c309ee489" providerId="LiveId" clId="{D3B84AFC-5CAA-4D91-9AEE-DC64187EB94F}" dt="2023-06-14T12:01:43.373" v="2495" actId="1076"/>
          <ac:picMkLst>
            <pc:docMk/>
            <pc:sldMk cId="2875356848" sldId="277"/>
            <ac:picMk id="13" creationId="{7B3B1F88-1B98-171B-464D-BB2C8CFB9DF7}"/>
          </ac:picMkLst>
        </pc:picChg>
        <pc:cxnChg chg="del">
          <ac:chgData name="Michael Kedik" userId="7051890c309ee489" providerId="LiveId" clId="{D3B84AFC-5CAA-4D91-9AEE-DC64187EB94F}" dt="2023-06-14T11:37:52.511" v="2211" actId="478"/>
          <ac:cxnSpMkLst>
            <pc:docMk/>
            <pc:sldMk cId="2875356848" sldId="277"/>
            <ac:cxnSpMk id="16" creationId="{63F0C6B2-88C0-C7BA-19FB-738FADCD7886}"/>
          </ac:cxnSpMkLst>
        </pc:cxnChg>
        <pc:cxnChg chg="del">
          <ac:chgData name="Michael Kedik" userId="7051890c309ee489" providerId="LiveId" clId="{D3B84AFC-5CAA-4D91-9AEE-DC64187EB94F}" dt="2023-06-14T11:37:52.511" v="2211" actId="478"/>
          <ac:cxnSpMkLst>
            <pc:docMk/>
            <pc:sldMk cId="2875356848" sldId="277"/>
            <ac:cxnSpMk id="17" creationId="{6423DD97-3693-339E-F2BB-54E4ED379B8E}"/>
          </ac:cxnSpMkLst>
        </pc:cxnChg>
      </pc:sldChg>
      <pc:sldChg chg="addSp delSp modSp add mod">
        <pc:chgData name="Michael Kedik" userId="7051890c309ee489" providerId="LiveId" clId="{D3B84AFC-5CAA-4D91-9AEE-DC64187EB94F}" dt="2023-06-15T08:57:49.196" v="2749" actId="1076"/>
        <pc:sldMkLst>
          <pc:docMk/>
          <pc:sldMk cId="534970987" sldId="278"/>
        </pc:sldMkLst>
        <pc:spChg chg="mod">
          <ac:chgData name="Michael Kedik" userId="7051890c309ee489" providerId="LiveId" clId="{D3B84AFC-5CAA-4D91-9AEE-DC64187EB94F}" dt="2023-06-15T08:56:35.355" v="2748" actId="1076"/>
          <ac:spMkLst>
            <pc:docMk/>
            <pc:sldMk cId="534970987" sldId="278"/>
            <ac:spMk id="2" creationId="{00000000-0000-0000-0000-000000000000}"/>
          </ac:spMkLst>
        </pc:spChg>
        <pc:spChg chg="del">
          <ac:chgData name="Michael Kedik" userId="7051890c309ee489" providerId="LiveId" clId="{D3B84AFC-5CAA-4D91-9AEE-DC64187EB94F}" dt="2023-06-14T12:09:10.335" v="2562" actId="478"/>
          <ac:spMkLst>
            <pc:docMk/>
            <pc:sldMk cId="534970987" sldId="278"/>
            <ac:spMk id="5" creationId="{B814F8F1-6105-0DAA-C0FC-93657CDE914C}"/>
          </ac:spMkLst>
        </pc:spChg>
        <pc:spChg chg="del">
          <ac:chgData name="Michael Kedik" userId="7051890c309ee489" providerId="LiveId" clId="{D3B84AFC-5CAA-4D91-9AEE-DC64187EB94F}" dt="2023-06-14T12:08:28.737" v="2557" actId="478"/>
          <ac:spMkLst>
            <pc:docMk/>
            <pc:sldMk cId="534970987" sldId="278"/>
            <ac:spMk id="6" creationId="{46B07B99-8482-7DB6-7C31-510844B19D8E}"/>
          </ac:spMkLst>
        </pc:spChg>
        <pc:spChg chg="add del mod">
          <ac:chgData name="Michael Kedik" userId="7051890c309ee489" providerId="LiveId" clId="{D3B84AFC-5CAA-4D91-9AEE-DC64187EB94F}" dt="2023-06-14T12:14:59.407" v="2566"/>
          <ac:spMkLst>
            <pc:docMk/>
            <pc:sldMk cId="534970987" sldId="278"/>
            <ac:spMk id="8" creationId="{7370A729-4F1D-EDD8-0BE6-CC1428F52D2D}"/>
          </ac:spMkLst>
        </pc:spChg>
        <pc:spChg chg="mod">
          <ac:chgData name="Michael Kedik" userId="7051890c309ee489" providerId="LiveId" clId="{D3B84AFC-5CAA-4D91-9AEE-DC64187EB94F}" dt="2023-06-15T08:57:49.196" v="2749" actId="1076"/>
          <ac:spMkLst>
            <pc:docMk/>
            <pc:sldMk cId="534970987" sldId="278"/>
            <ac:spMk id="9" creationId="{234CF6AA-B2AA-23FC-6B52-42251ED6D911}"/>
          </ac:spMkLst>
        </pc:spChg>
        <pc:spChg chg="add mod">
          <ac:chgData name="Michael Kedik" userId="7051890c309ee489" providerId="LiveId" clId="{D3B84AFC-5CAA-4D91-9AEE-DC64187EB94F}" dt="2023-06-15T08:56:15.673" v="2746" actId="1076"/>
          <ac:spMkLst>
            <pc:docMk/>
            <pc:sldMk cId="534970987" sldId="278"/>
            <ac:spMk id="10" creationId="{38912E63-7B92-2B10-0E5D-C5793E3DDA4B}"/>
          </ac:spMkLst>
        </pc:spChg>
        <pc:spChg chg="add mod">
          <ac:chgData name="Michael Kedik" userId="7051890c309ee489" providerId="LiveId" clId="{D3B84AFC-5CAA-4D91-9AEE-DC64187EB94F}" dt="2023-06-15T08:56:06.335" v="2744" actId="1076"/>
          <ac:spMkLst>
            <pc:docMk/>
            <pc:sldMk cId="534970987" sldId="278"/>
            <ac:spMk id="11" creationId="{C696A180-207A-445D-6389-146880E4DCA2}"/>
          </ac:spMkLst>
        </pc:spChg>
        <pc:picChg chg="del">
          <ac:chgData name="Michael Kedik" userId="7051890c309ee489" providerId="LiveId" clId="{D3B84AFC-5CAA-4D91-9AEE-DC64187EB94F}" dt="2023-06-14T12:07:44.872" v="2548" actId="478"/>
          <ac:picMkLst>
            <pc:docMk/>
            <pc:sldMk cId="534970987" sldId="278"/>
            <ac:picMk id="3" creationId="{FBE87853-A4D6-B95D-EE05-124DD17A64A2}"/>
          </ac:picMkLst>
        </pc:picChg>
        <pc:picChg chg="add mod">
          <ac:chgData name="Michael Kedik" userId="7051890c309ee489" providerId="LiveId" clId="{D3B84AFC-5CAA-4D91-9AEE-DC64187EB94F}" dt="2023-06-15T08:56:10.730" v="2745" actId="1076"/>
          <ac:picMkLst>
            <pc:docMk/>
            <pc:sldMk cId="534970987" sldId="278"/>
            <ac:picMk id="4" creationId="{87CE14F3-7BDB-CB62-F7A9-F26DCD4E1037}"/>
          </ac:picMkLst>
        </pc:picChg>
        <pc:picChg chg="add mod">
          <ac:chgData name="Michael Kedik" userId="7051890c309ee489" providerId="LiveId" clId="{D3B84AFC-5CAA-4D91-9AEE-DC64187EB94F}" dt="2023-06-15T08:56:02.311" v="2743" actId="1076"/>
          <ac:picMkLst>
            <pc:docMk/>
            <pc:sldMk cId="534970987" sldId="278"/>
            <ac:picMk id="7" creationId="{EF5E2DE9-A903-519C-7434-76F991EB69A2}"/>
          </ac:picMkLst>
        </pc:picChg>
      </pc:sldChg>
      <pc:sldChg chg="addSp delSp modSp add mod">
        <pc:chgData name="Michael Kedik" userId="7051890c309ee489" providerId="LiveId" clId="{D3B84AFC-5CAA-4D91-9AEE-DC64187EB94F}" dt="2023-06-15T09:13:01.749" v="2910" actId="20577"/>
        <pc:sldMkLst>
          <pc:docMk/>
          <pc:sldMk cId="362087839" sldId="279"/>
        </pc:sldMkLst>
        <pc:spChg chg="mod">
          <ac:chgData name="Michael Kedik" userId="7051890c309ee489" providerId="LiveId" clId="{D3B84AFC-5CAA-4D91-9AEE-DC64187EB94F}" dt="2023-06-15T09:13:01.749" v="2910" actId="20577"/>
          <ac:spMkLst>
            <pc:docMk/>
            <pc:sldMk cId="362087839" sldId="279"/>
            <ac:spMk id="2" creationId="{00000000-0000-0000-0000-000000000000}"/>
          </ac:spMkLst>
        </pc:spChg>
        <pc:spChg chg="del">
          <ac:chgData name="Michael Kedik" userId="7051890c309ee489" providerId="LiveId" clId="{D3B84AFC-5CAA-4D91-9AEE-DC64187EB94F}" dt="2023-06-15T09:12:45.265" v="2884" actId="478"/>
          <ac:spMkLst>
            <pc:docMk/>
            <pc:sldMk cId="362087839" sldId="279"/>
            <ac:spMk id="3" creationId="{00000000-0000-0000-0000-000000000000}"/>
          </ac:spMkLst>
        </pc:spChg>
        <pc:spChg chg="add del mod">
          <ac:chgData name="Michael Kedik" userId="7051890c309ee489" providerId="LiveId" clId="{D3B84AFC-5CAA-4D91-9AEE-DC64187EB94F}" dt="2023-06-15T09:12:47.444" v="2885" actId="478"/>
          <ac:spMkLst>
            <pc:docMk/>
            <pc:sldMk cId="362087839" sldId="279"/>
            <ac:spMk id="5" creationId="{05ECEBAF-7DEA-EFEC-7AEE-B76913EDE2DE}"/>
          </ac:spMkLst>
        </pc:spChg>
      </pc:sldChg>
    </pc:docChg>
  </pc:docChgLst>
  <pc:docChgLst>
    <pc:chgData name="Michael Kedik" userId="7051890c309ee489" providerId="LiveId" clId="{4CA9B0F2-626F-4B08-B54A-C5DE569A8048}"/>
    <pc:docChg chg="custSel modSld">
      <pc:chgData name="Michael Kedik" userId="7051890c309ee489" providerId="LiveId" clId="{4CA9B0F2-626F-4B08-B54A-C5DE569A8048}" dt="2023-06-18T11:28:08.182" v="13"/>
      <pc:docMkLst>
        <pc:docMk/>
      </pc:docMkLst>
      <pc:sldChg chg="delSp modSp mod">
        <pc:chgData name="Michael Kedik" userId="7051890c309ee489" providerId="LiveId" clId="{4CA9B0F2-626F-4B08-B54A-C5DE569A8048}" dt="2023-06-18T11:27:27.847" v="11" actId="1076"/>
        <pc:sldMkLst>
          <pc:docMk/>
          <pc:sldMk cId="3266062600" sldId="262"/>
        </pc:sldMkLst>
        <pc:spChg chg="mod">
          <ac:chgData name="Michael Kedik" userId="7051890c309ee489" providerId="LiveId" clId="{4CA9B0F2-626F-4B08-B54A-C5DE569A8048}" dt="2023-06-18T11:27:27.847" v="11" actId="1076"/>
          <ac:spMkLst>
            <pc:docMk/>
            <pc:sldMk cId="3266062600" sldId="262"/>
            <ac:spMk id="2" creationId="{00000000-0000-0000-0000-000000000000}"/>
          </ac:spMkLst>
        </pc:spChg>
        <pc:spChg chg="del">
          <ac:chgData name="Michael Kedik" userId="7051890c309ee489" providerId="LiveId" clId="{4CA9B0F2-626F-4B08-B54A-C5DE569A8048}" dt="2023-06-18T11:27:23.828" v="10" actId="478"/>
          <ac:spMkLst>
            <pc:docMk/>
            <pc:sldMk cId="3266062600" sldId="262"/>
            <ac:spMk id="5" creationId="{B814F8F1-6105-0DAA-C0FC-93657CDE914C}"/>
          </ac:spMkLst>
        </pc:spChg>
      </pc:sldChg>
      <pc:sldChg chg="modSp mod">
        <pc:chgData name="Michael Kedik" userId="7051890c309ee489" providerId="LiveId" clId="{4CA9B0F2-626F-4B08-B54A-C5DE569A8048}" dt="2023-06-18T11:26:48.496" v="8" actId="1076"/>
        <pc:sldMkLst>
          <pc:docMk/>
          <pc:sldMk cId="2307746541" sldId="266"/>
        </pc:sldMkLst>
        <pc:spChg chg="mod">
          <ac:chgData name="Michael Kedik" userId="7051890c309ee489" providerId="LiveId" clId="{4CA9B0F2-626F-4B08-B54A-C5DE569A8048}" dt="2023-06-18T11:26:48.496" v="8" actId="1076"/>
          <ac:spMkLst>
            <pc:docMk/>
            <pc:sldMk cId="2307746541" sldId="266"/>
            <ac:spMk id="2" creationId="{00000000-0000-0000-0000-000000000000}"/>
          </ac:spMkLst>
        </pc:spChg>
      </pc:sldChg>
      <pc:sldChg chg="modAnim">
        <pc:chgData name="Michael Kedik" userId="7051890c309ee489" providerId="LiveId" clId="{4CA9B0F2-626F-4B08-B54A-C5DE569A8048}" dt="2023-06-18T11:28:03.690" v="12"/>
        <pc:sldMkLst>
          <pc:docMk/>
          <pc:sldMk cId="2228168623" sldId="267"/>
        </pc:sldMkLst>
      </pc:sldChg>
      <pc:sldChg chg="delSp modSp mod">
        <pc:chgData name="Michael Kedik" userId="7051890c309ee489" providerId="LiveId" clId="{4CA9B0F2-626F-4B08-B54A-C5DE569A8048}" dt="2023-06-18T11:27:09.871" v="9" actId="1076"/>
        <pc:sldMkLst>
          <pc:docMk/>
          <pc:sldMk cId="1287676151" sldId="268"/>
        </pc:sldMkLst>
        <pc:spChg chg="mod">
          <ac:chgData name="Michael Kedik" userId="7051890c309ee489" providerId="LiveId" clId="{4CA9B0F2-626F-4B08-B54A-C5DE569A8048}" dt="2023-06-18T11:27:09.871" v="9" actId="1076"/>
          <ac:spMkLst>
            <pc:docMk/>
            <pc:sldMk cId="1287676151" sldId="268"/>
            <ac:spMk id="2" creationId="{00000000-0000-0000-0000-000000000000}"/>
          </ac:spMkLst>
        </pc:spChg>
        <pc:spChg chg="del">
          <ac:chgData name="Michael Kedik" userId="7051890c309ee489" providerId="LiveId" clId="{4CA9B0F2-626F-4B08-B54A-C5DE569A8048}" dt="2023-06-18T11:26:40.252" v="6" actId="478"/>
          <ac:spMkLst>
            <pc:docMk/>
            <pc:sldMk cId="1287676151" sldId="268"/>
            <ac:spMk id="5" creationId="{B814F8F1-6105-0DAA-C0FC-93657CDE914C}"/>
          </ac:spMkLst>
        </pc:spChg>
      </pc:sldChg>
      <pc:sldChg chg="modAnim">
        <pc:chgData name="Michael Kedik" userId="7051890c309ee489" providerId="LiveId" clId="{4CA9B0F2-626F-4B08-B54A-C5DE569A8048}" dt="2023-06-18T11:28:08.182" v="13"/>
        <pc:sldMkLst>
          <pc:docMk/>
          <pc:sldMk cId="117924847" sldId="276"/>
        </pc:sldMkLst>
      </pc:sldChg>
      <pc:sldChg chg="modSp mod">
        <pc:chgData name="Michael Kedik" userId="7051890c309ee489" providerId="LiveId" clId="{4CA9B0F2-626F-4B08-B54A-C5DE569A8048}" dt="2023-06-18T09:35:09.148" v="1" actId="20577"/>
        <pc:sldMkLst>
          <pc:docMk/>
          <pc:sldMk cId="534970987" sldId="278"/>
        </pc:sldMkLst>
        <pc:spChg chg="mod">
          <ac:chgData name="Michael Kedik" userId="7051890c309ee489" providerId="LiveId" clId="{4CA9B0F2-626F-4B08-B54A-C5DE569A8048}" dt="2023-06-18T09:35:09.148" v="1" actId="20577"/>
          <ac:spMkLst>
            <pc:docMk/>
            <pc:sldMk cId="534970987" sldId="278"/>
            <ac:spMk id="9" creationId="{234CF6AA-B2AA-23FC-6B52-42251ED6D9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7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4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23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74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9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44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1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45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8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50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4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4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3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04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396A-59CF-4DA5-BEDB-34295E144048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0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38238" y="1453563"/>
            <a:ext cx="9179130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Rule Caching in Datacenter Networks</a:t>
            </a:r>
          </a:p>
        </p:txBody>
      </p:sp>
      <p:pic>
        <p:nvPicPr>
          <p:cNvPr id="4" name="תמונה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00" y="1381226"/>
            <a:ext cx="21971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218" y="4581286"/>
            <a:ext cx="5991367" cy="14927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/>
              <a:t>Project number : </a:t>
            </a:r>
            <a:r>
              <a:rPr lang="en-US" dirty="0"/>
              <a:t>p-2022-035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/>
              <a:t>Students :            </a:t>
            </a:r>
            <a:r>
              <a:rPr lang="en-US" dirty="0"/>
              <a:t>Amit </a:t>
            </a:r>
            <a:r>
              <a:rPr lang="en-US" dirty="0" err="1"/>
              <a:t>Nisani</a:t>
            </a:r>
            <a:r>
              <a:rPr lang="en-US" dirty="0"/>
              <a:t>, Michael Kedik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/>
              <a:t>Supervisors :        </a:t>
            </a:r>
            <a:r>
              <a:rPr lang="en-US" dirty="0"/>
              <a:t>Prof.</a:t>
            </a:r>
            <a:r>
              <a:rPr lang="en-US" b="1" dirty="0"/>
              <a:t> </a:t>
            </a:r>
            <a:r>
              <a:rPr lang="en-US" dirty="0"/>
              <a:t>Chen </a:t>
            </a:r>
            <a:r>
              <a:rPr lang="en-US" dirty="0" err="1"/>
              <a:t>Avin</a:t>
            </a:r>
            <a:r>
              <a:rPr lang="en-US" dirty="0"/>
              <a:t>, Dr. Gabriel </a:t>
            </a:r>
            <a:r>
              <a:rPr lang="en-US" dirty="0" err="1"/>
              <a:t>Scalosub</a:t>
            </a:r>
            <a:r>
              <a:rPr lang="en-US" b="1" dirty="0"/>
              <a:t>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2257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5" y="2599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Results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814F8F1-6105-0DAA-C0FC-93657CDE914C}"/>
              </a:ext>
            </a:extLst>
          </p:cNvPr>
          <p:cNvSpPr txBox="1">
            <a:spLocks/>
          </p:cNvSpPr>
          <p:nvPr/>
        </p:nvSpPr>
        <p:spPr>
          <a:xfrm>
            <a:off x="1692727" y="748576"/>
            <a:ext cx="8806544" cy="88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he-IL" sz="4400" dirty="0">
              <a:solidFill>
                <a:schemeClr val="tx1"/>
              </a:solidFill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234CF6AA-B2AA-23FC-6B52-42251ED6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4019"/>
            <a:ext cx="4597036" cy="2599288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Fast Cache: </a:t>
            </a:r>
          </a:p>
          <a:p>
            <a:pPr lvl="1" algn="l" rtl="0"/>
            <a:r>
              <a:rPr lang="en-US" sz="2000" b="1" dirty="0" err="1"/>
              <a:t>ToR</a:t>
            </a:r>
            <a:r>
              <a:rPr lang="en-US" sz="2000" b="1" dirty="0"/>
              <a:t> Switches: </a:t>
            </a:r>
            <a:r>
              <a:rPr lang="en-US" sz="2000" dirty="0"/>
              <a:t>The hit ratio is exceptionally high, approaching 100%.</a:t>
            </a:r>
          </a:p>
          <a:p>
            <a:pPr lvl="1" algn="l" rtl="0"/>
            <a:r>
              <a:rPr lang="en-US" sz="2000" b="1" dirty="0"/>
              <a:t>Aggregation Switches: </a:t>
            </a:r>
            <a:r>
              <a:rPr lang="en-US" sz="2000" dirty="0"/>
              <a:t>The hit ratio is extremely low, nearing 0%.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6B07B99-8482-7DB6-7C31-510844B19D8E}"/>
              </a:ext>
            </a:extLst>
          </p:cNvPr>
          <p:cNvSpPr txBox="1">
            <a:spLocks/>
          </p:cNvSpPr>
          <p:nvPr/>
        </p:nvSpPr>
        <p:spPr>
          <a:xfrm>
            <a:off x="0" y="4197146"/>
            <a:ext cx="4597036" cy="259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b="1" dirty="0"/>
              <a:t>Best static:</a:t>
            </a:r>
          </a:p>
          <a:p>
            <a:pPr lvl="1" algn="l" rtl="0"/>
            <a:r>
              <a:rPr lang="en-US" sz="2000" b="1" dirty="0" err="1"/>
              <a:t>ToR</a:t>
            </a:r>
            <a:r>
              <a:rPr lang="en-US" sz="2000" b="1" dirty="0"/>
              <a:t> Switches: </a:t>
            </a:r>
            <a:r>
              <a:rPr lang="en-US" sz="2000" dirty="0"/>
              <a:t>Hit ratio rises with a larger cache table size.</a:t>
            </a:r>
          </a:p>
          <a:p>
            <a:pPr lvl="1" algn="l" rtl="0"/>
            <a:r>
              <a:rPr lang="en-US" sz="2000" b="1" dirty="0"/>
              <a:t>Aggregation Switches: </a:t>
            </a:r>
            <a:r>
              <a:rPr lang="en-US" sz="2000" dirty="0"/>
              <a:t>Larger cache size initially boosts hit ratio, then diminishes over time.</a:t>
            </a:r>
          </a:p>
          <a:p>
            <a:pPr lvl="1" algn="l" rtl="0"/>
            <a:endParaRPr lang="en-US" sz="2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CFDCD4F-2764-827A-4646-6352A083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36" y="2446171"/>
            <a:ext cx="7395136" cy="3312989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8F7FDF10-A97C-8D26-2EAF-D59FDE8644E5}"/>
              </a:ext>
            </a:extLst>
          </p:cNvPr>
          <p:cNvSpPr txBox="1">
            <a:spLocks/>
          </p:cNvSpPr>
          <p:nvPr/>
        </p:nvSpPr>
        <p:spPr>
          <a:xfrm>
            <a:off x="1692727" y="941564"/>
            <a:ext cx="8806544" cy="88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Sequential Flows</a:t>
            </a:r>
            <a:endParaRPr lang="he-IL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5" y="38506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Results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814F8F1-6105-0DAA-C0FC-93657CDE914C}"/>
              </a:ext>
            </a:extLst>
          </p:cNvPr>
          <p:cNvSpPr txBox="1">
            <a:spLocks/>
          </p:cNvSpPr>
          <p:nvPr/>
        </p:nvSpPr>
        <p:spPr>
          <a:xfrm>
            <a:off x="1692727" y="1123519"/>
            <a:ext cx="8806544" cy="88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Concurrent flows</a:t>
            </a:r>
            <a:endParaRPr lang="he-IL" sz="4400" dirty="0">
              <a:solidFill>
                <a:schemeClr val="tx1"/>
              </a:solidFill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234CF6AA-B2AA-23FC-6B52-42251ED6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" y="2005122"/>
            <a:ext cx="4933843" cy="2264476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Fast Cache: </a:t>
            </a:r>
          </a:p>
          <a:p>
            <a:pPr lvl="1" algn="l" rtl="0"/>
            <a:r>
              <a:rPr lang="en-US" sz="2000" b="1" dirty="0" err="1"/>
              <a:t>ToR</a:t>
            </a:r>
            <a:r>
              <a:rPr lang="en-US" sz="2000" b="1" dirty="0"/>
              <a:t> Switches: </a:t>
            </a:r>
            <a:r>
              <a:rPr lang="en-US" sz="2000" dirty="0"/>
              <a:t>Hit ratio rises with a larger cache table size.</a:t>
            </a:r>
          </a:p>
          <a:p>
            <a:pPr lvl="1" algn="l" rtl="0"/>
            <a:r>
              <a:rPr lang="en-US" sz="2000" b="1" dirty="0"/>
              <a:t>Aggregation Switches: </a:t>
            </a:r>
            <a:r>
              <a:rPr lang="en-US" sz="2000" dirty="0"/>
              <a:t>The hit ratio is extremely low, nearing 0%.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6B07B99-8482-7DB6-7C31-510844B19D8E}"/>
              </a:ext>
            </a:extLst>
          </p:cNvPr>
          <p:cNvSpPr txBox="1">
            <a:spLocks/>
          </p:cNvSpPr>
          <p:nvPr/>
        </p:nvSpPr>
        <p:spPr>
          <a:xfrm>
            <a:off x="8306" y="4258712"/>
            <a:ext cx="5038781" cy="259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b="1" dirty="0"/>
              <a:t>Best static:</a:t>
            </a:r>
          </a:p>
          <a:p>
            <a:pPr lvl="1" algn="l" rtl="0"/>
            <a:r>
              <a:rPr lang="en-US" sz="2000" b="1" dirty="0" err="1"/>
              <a:t>ToR</a:t>
            </a:r>
            <a:r>
              <a:rPr lang="en-US" sz="2000" b="1" dirty="0"/>
              <a:t> Switches: </a:t>
            </a:r>
            <a:r>
              <a:rPr lang="en-US" sz="2000" dirty="0"/>
              <a:t>Hit ratio rises with a larger cache table size.</a:t>
            </a:r>
          </a:p>
          <a:p>
            <a:pPr lvl="1" algn="l" rtl="0"/>
            <a:r>
              <a:rPr lang="en-US" sz="2000" b="1" dirty="0"/>
              <a:t>Aggregation Switches: </a:t>
            </a:r>
            <a:r>
              <a:rPr lang="en-US" sz="2000" dirty="0"/>
              <a:t>Larger cache size initially boosts hit ratio, then diminishes over time.</a:t>
            </a:r>
          </a:p>
          <a:p>
            <a:pPr lvl="1"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BE87853-A4D6-B95D-EE05-124DD17A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17" y="2667019"/>
            <a:ext cx="6941229" cy="32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6" y="34235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Results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234CF6AA-B2AA-23FC-6B52-42251ED6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81" y="2221906"/>
            <a:ext cx="7215108" cy="3661767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Hit ratio in </a:t>
            </a:r>
            <a:r>
              <a:rPr lang="en-US" sz="2200" dirty="0" err="1"/>
              <a:t>ToR</a:t>
            </a:r>
            <a:r>
              <a:rPr lang="en-US" sz="2200" dirty="0"/>
              <a:t> switches drops with concurrent flows and smaller cache.</a:t>
            </a:r>
          </a:p>
          <a:p>
            <a:pPr algn="l" rtl="0"/>
            <a:r>
              <a:rPr lang="en-US" sz="2200" dirty="0"/>
              <a:t>Aggregation switches result in hit ratios that are one order of magnitude higher when concurrent flows are present and smaller cache tables are used.</a:t>
            </a:r>
          </a:p>
          <a:p>
            <a:pPr algn="l" rtl="0"/>
            <a:r>
              <a:rPr lang="en-US" sz="2200" dirty="0"/>
              <a:t>Hit ratio is consistent for subsequent and concurrent flows in </a:t>
            </a:r>
            <a:r>
              <a:rPr lang="en-US" sz="2200" dirty="0" err="1"/>
              <a:t>ToR</a:t>
            </a:r>
            <a:r>
              <a:rPr lang="en-US" sz="2200" dirty="0"/>
              <a:t> and Aggregation switches.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7CE14F3-7BDB-CB62-F7A9-F26DCD4E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97" y="2061484"/>
            <a:ext cx="4444922" cy="199130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5E2DE9-A903-519C-7434-76F991EB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9" y="4592154"/>
            <a:ext cx="4312460" cy="1991306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8912E63-7B92-2B10-0E5D-C5793E3DDA4B}"/>
              </a:ext>
            </a:extLst>
          </p:cNvPr>
          <p:cNvSpPr txBox="1"/>
          <p:nvPr/>
        </p:nvSpPr>
        <p:spPr>
          <a:xfrm>
            <a:off x="8195383" y="1663158"/>
            <a:ext cx="3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1" dirty="0">
                <a:solidFill>
                  <a:schemeClr val="tx1"/>
                </a:solidFill>
              </a:rPr>
              <a:t>Sequential Flows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696A180-207A-445D-6389-146880E4DCA2}"/>
              </a:ext>
            </a:extLst>
          </p:cNvPr>
          <p:cNvSpPr txBox="1"/>
          <p:nvPr/>
        </p:nvSpPr>
        <p:spPr>
          <a:xfrm>
            <a:off x="8195383" y="4175807"/>
            <a:ext cx="3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1" dirty="0">
                <a:solidFill>
                  <a:schemeClr val="tx1"/>
                </a:solidFill>
              </a:rPr>
              <a:t>Concurrent Flows</a:t>
            </a:r>
            <a:endParaRPr lang="he-I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Challenges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1767" y="2180771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As ONOS is an open-source controller that is still under development, finding the necessary information to achieve our goals was challenging and potentially non-existent.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With our current tools, we do not possess the capability to fully emulate a real data center. However, we anticipate that the discussed results will reflect the behavior observed in real data centers.</a:t>
            </a:r>
          </a:p>
        </p:txBody>
      </p:sp>
    </p:spTree>
    <p:extLst>
      <p:ext uri="{BB962C8B-B14F-4D97-AF65-F5344CB8AC3E}">
        <p14:creationId xmlns:p14="http://schemas.microsoft.com/office/powerpoint/2010/main" val="256448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Conclusion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1767" y="1930400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As anticipated, implementing caching mechanisms, both static and dynamic, in data center networks reduces the number of unnecessary accesses to the controller.</a:t>
            </a:r>
          </a:p>
          <a:p>
            <a:pPr algn="l" rtl="0"/>
            <a:r>
              <a:rPr lang="en-US" sz="2200" dirty="0"/>
              <a:t>The hit ratio for a given cache table size is influenced by both the algorithm used and the network flows. Therefore, it is crucial to select the table size appropriately.</a:t>
            </a:r>
          </a:p>
          <a:p>
            <a:pPr algn="l" rtl="0"/>
            <a:r>
              <a:rPr lang="en-US" sz="24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ata centers can expand their infrastructure with minimal hardware modifications and attain improved 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performance.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435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8483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 for listening!</a:t>
            </a:r>
            <a:endParaRPr lang="he-IL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Introduction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1648" y="1930400"/>
            <a:ext cx="6242081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Network policies in data centers often surpass switch memory limits.</a:t>
            </a:r>
          </a:p>
          <a:p>
            <a:pPr algn="l" rtl="0"/>
            <a:r>
              <a:rPr lang="en-US" sz="2400" dirty="0"/>
              <a:t>SDN enables centralized control, dynamic provisioning, and efficient resource utilization in data centers.</a:t>
            </a:r>
          </a:p>
          <a:p>
            <a:pPr algn="l" rtl="0"/>
            <a:r>
              <a:rPr lang="en-US" sz="2400" dirty="0"/>
              <a:t>Caching mechanisms are vital to prioritize policy storage in switches.</a:t>
            </a:r>
            <a:endParaRPr lang="he-IL" sz="2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93A30B6-DFF0-8B40-A9F8-6AD39806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77" y="2300515"/>
            <a:ext cx="5227454" cy="2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Technology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BCDB2F9A-FD33-7C60-2F45-7AF0AC76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25" y="1669143"/>
            <a:ext cx="6119890" cy="47752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200" b="1" dirty="0"/>
              <a:t>Mininet: </a:t>
            </a:r>
            <a:r>
              <a:rPr lang="en-US" sz="2200" dirty="0"/>
              <a:t>Network emulator that creates virtual hosts, switches, controllers, and links.</a:t>
            </a:r>
          </a:p>
          <a:p>
            <a:pPr algn="l" rtl="0"/>
            <a:r>
              <a:rPr lang="en-US" sz="2200" b="1" dirty="0"/>
              <a:t>P4: </a:t>
            </a:r>
            <a:r>
              <a:rPr lang="en-US" sz="2200" dirty="0"/>
              <a:t>Domain-specific language for network devices, specifying packet processing in the data plane.</a:t>
            </a:r>
          </a:p>
          <a:p>
            <a:pPr algn="l" rtl="0"/>
            <a:r>
              <a:rPr lang="en-US" sz="2200" b="1" dirty="0"/>
              <a:t>P4runtime: </a:t>
            </a:r>
            <a:r>
              <a:rPr lang="en-US" sz="2200" dirty="0"/>
              <a:t>Control plane specification for managing data plane elements of a P4-programmed device.</a:t>
            </a:r>
          </a:p>
          <a:p>
            <a:pPr algn="l" rtl="0"/>
            <a:r>
              <a:rPr lang="en-US" sz="2200" b="1" dirty="0"/>
              <a:t>BMv2 Switch: </a:t>
            </a:r>
            <a:r>
              <a:rPr lang="en-US" sz="2200" dirty="0"/>
              <a:t>Software switch deployed on Mininet Switches, enabling control plane management through the data plane using P4Runtime.</a:t>
            </a:r>
          </a:p>
          <a:p>
            <a:pPr algn="l" rtl="0"/>
            <a:r>
              <a:rPr lang="en-US" sz="2200" b="1" dirty="0"/>
              <a:t>ONOS: </a:t>
            </a:r>
            <a:r>
              <a:rPr lang="en-US" sz="2200" dirty="0"/>
              <a:t>Open-source SDN controller for next-gen SDN solutions.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83C5706-3010-4274-A973-CD9F035A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92" y="1669143"/>
            <a:ext cx="1935657" cy="87811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D16FD76-BAC4-7EE3-3497-E7C1A3E8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692" y="2779314"/>
            <a:ext cx="1585688" cy="140805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866802E-CBCB-EA75-46BA-FDDD2B28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692" y="4794799"/>
            <a:ext cx="2083064" cy="13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Project Goals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1767" y="2248034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Creation of an emulation environment by integrating Mininet, ONOS, and P4-configured Bmv2 switches.</a:t>
            </a:r>
          </a:p>
          <a:p>
            <a:pPr algn="l" rtl="0"/>
            <a:r>
              <a:rPr lang="en-US" sz="2200" dirty="0"/>
              <a:t>Construction of a traffic generator to simulate network traffic.</a:t>
            </a:r>
          </a:p>
          <a:p>
            <a:pPr algn="l" rtl="0"/>
            <a:r>
              <a:rPr lang="en-US" sz="2200" dirty="0"/>
              <a:t>Emulation of dynamic rule caching mechanisms in data centers using an open-source SDN controller.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82457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00916" y="5899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Our System</a:t>
            </a:r>
            <a:br>
              <a:rPr lang="en-US" sz="5400" dirty="0">
                <a:solidFill>
                  <a:schemeClr val="tx1"/>
                </a:solidFill>
              </a:rPr>
            </a:br>
            <a:endParaRPr lang="he-IL" sz="5400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68CBA34-A97D-4D85-77F1-E7646E97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1" t="16318" r="1007" b="20398"/>
          <a:stretch/>
        </p:blipFill>
        <p:spPr>
          <a:xfrm>
            <a:off x="9907039" y="1464411"/>
            <a:ext cx="2174296" cy="4903732"/>
          </a:xfrm>
          <a:prstGeom prst="rect">
            <a:avLst/>
          </a:prstGeo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A07514E8-9DBC-77E7-8B65-4AD80460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43" y="2085634"/>
            <a:ext cx="5055828" cy="101962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200" dirty="0"/>
              <a:t>Topology that resembles a data center in which we conducted our experiments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0594641-A57E-0222-8671-F2A0A28A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59" y="1464411"/>
            <a:ext cx="3852908" cy="3281702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7BAFF8DB-3AD3-868B-03B6-59CFF6C2053C}"/>
              </a:ext>
            </a:extLst>
          </p:cNvPr>
          <p:cNvGrpSpPr/>
          <p:nvPr/>
        </p:nvGrpSpPr>
        <p:grpSpPr>
          <a:xfrm>
            <a:off x="6137310" y="3352800"/>
            <a:ext cx="3576424" cy="3015343"/>
            <a:chOff x="6137310" y="3352800"/>
            <a:chExt cx="3576424" cy="3015343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69404C0E-8F2C-5083-C037-1BCE109F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7310" y="5160628"/>
              <a:ext cx="3576424" cy="1207515"/>
            </a:xfrm>
            <a:prstGeom prst="rect">
              <a:avLst/>
            </a:prstGeom>
          </p:spPr>
        </p:pic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2804AD19-5FE1-E1D8-0076-96EE65E402A8}"/>
                </a:ext>
              </a:extLst>
            </p:cNvPr>
            <p:cNvSpPr/>
            <p:nvPr/>
          </p:nvSpPr>
          <p:spPr>
            <a:xfrm>
              <a:off x="8164195" y="3352800"/>
              <a:ext cx="620485" cy="620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95E36B09-110B-F0B6-EAFB-65CD44A75168}"/>
                </a:ext>
              </a:extLst>
            </p:cNvPr>
            <p:cNvSpPr/>
            <p:nvPr/>
          </p:nvSpPr>
          <p:spPr>
            <a:xfrm>
              <a:off x="6137310" y="5072743"/>
              <a:ext cx="3576424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63F0C6B2-88C0-C7BA-19FB-738FADCD7886}"/>
                </a:ext>
              </a:extLst>
            </p:cNvPr>
            <p:cNvCxnSpPr/>
            <p:nvPr/>
          </p:nvCxnSpPr>
          <p:spPr>
            <a:xfrm flipH="1">
              <a:off x="6137310" y="3973286"/>
              <a:ext cx="2026885" cy="10994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6423DD97-3693-339E-F2BB-54E4ED379B8E}"/>
                </a:ext>
              </a:extLst>
            </p:cNvPr>
            <p:cNvCxnSpPr>
              <a:cxnSpLocks/>
            </p:cNvCxnSpPr>
            <p:nvPr/>
          </p:nvCxnSpPr>
          <p:spPr>
            <a:xfrm>
              <a:off x="8784680" y="3973286"/>
              <a:ext cx="929054" cy="10994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271DC30-0773-6AB4-DF14-97F436F05D9E}"/>
              </a:ext>
            </a:extLst>
          </p:cNvPr>
          <p:cNvSpPr txBox="1">
            <a:spLocks/>
          </p:cNvSpPr>
          <p:nvPr/>
        </p:nvSpPr>
        <p:spPr>
          <a:xfrm>
            <a:off x="779694" y="3205106"/>
            <a:ext cx="4933346" cy="186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ONOS version : 2.2.2</a:t>
            </a:r>
          </a:p>
          <a:p>
            <a:pPr algn="l" rtl="0"/>
            <a:r>
              <a:rPr lang="en-US" sz="2400" dirty="0"/>
              <a:t>BMv2 programmable switches</a:t>
            </a:r>
          </a:p>
          <a:p>
            <a:pPr algn="l" rtl="0"/>
            <a:r>
              <a:rPr lang="en-US" sz="2400" dirty="0"/>
              <a:t>Switches can be configured using the P4 programming language</a:t>
            </a:r>
          </a:p>
          <a:p>
            <a:pPr algn="l" rtl="0"/>
            <a:r>
              <a:rPr lang="en-US" sz="2400" dirty="0"/>
              <a:t>P4Runtime protocol</a:t>
            </a:r>
          </a:p>
        </p:txBody>
      </p:sp>
    </p:spTree>
    <p:extLst>
      <p:ext uri="{BB962C8B-B14F-4D97-AF65-F5344CB8AC3E}">
        <p14:creationId xmlns:p14="http://schemas.microsoft.com/office/powerpoint/2010/main" val="14022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00916" y="5899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Caching implementation</a:t>
            </a:r>
            <a:br>
              <a:rPr lang="en-US" sz="5400" dirty="0">
                <a:solidFill>
                  <a:schemeClr val="tx1"/>
                </a:solidFill>
              </a:rPr>
            </a:b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A07514E8-9DBC-77E7-8B65-4AD80460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25" y="1747540"/>
            <a:ext cx="5018187" cy="867442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2400" dirty="0"/>
              <a:t>Python and </a:t>
            </a:r>
            <a:r>
              <a:rPr lang="en-US" sz="2400" dirty="0" err="1"/>
              <a:t>Scapy</a:t>
            </a:r>
            <a:r>
              <a:rPr lang="en-US" sz="2400" dirty="0"/>
              <a:t> were utilized to implement the caching mechanisms.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0594641-A57E-0222-8671-F2A0A28A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13" y="1823213"/>
            <a:ext cx="4152778" cy="353711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AFC515C-5607-3C05-818C-5B1297D8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50" y="4830566"/>
            <a:ext cx="1716572" cy="37610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BDCA99D-8319-E927-F51A-91D84D39F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236" y="3907938"/>
            <a:ext cx="1507478" cy="51783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B3B1F88-1B98-171B-464D-BB2C8CFB9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250" y="2847259"/>
            <a:ext cx="1548309" cy="467835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EC729F0-7E55-F8F8-90C9-FD38B6F24C05}"/>
              </a:ext>
            </a:extLst>
          </p:cNvPr>
          <p:cNvSpPr txBox="1">
            <a:spLocks/>
          </p:cNvSpPr>
          <p:nvPr/>
        </p:nvSpPr>
        <p:spPr>
          <a:xfrm>
            <a:off x="712125" y="2516603"/>
            <a:ext cx="5018187" cy="15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dirty="0"/>
              <a:t>Traffic_Generator.py : </a:t>
            </a:r>
            <a:r>
              <a:rPr lang="en-US" sz="2000" dirty="0"/>
              <a:t>Generates network traffic from a designated host.</a:t>
            </a:r>
          </a:p>
          <a:p>
            <a:pPr algn="l" rtl="0"/>
            <a:endParaRPr lang="en-US" sz="2000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7DD55EB-7597-A0B4-9FD5-0C909C3BDC33}"/>
              </a:ext>
            </a:extLst>
          </p:cNvPr>
          <p:cNvSpPr txBox="1">
            <a:spLocks/>
          </p:cNvSpPr>
          <p:nvPr/>
        </p:nvSpPr>
        <p:spPr>
          <a:xfrm>
            <a:off x="712125" y="3566419"/>
            <a:ext cx="5018187" cy="102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dirty="0"/>
              <a:t>ToR_Cache.py: </a:t>
            </a:r>
            <a:r>
              <a:rPr lang="en-US" sz="2000" dirty="0"/>
              <a:t>Executes the caching algorithm in a designated </a:t>
            </a:r>
            <a:r>
              <a:rPr lang="en-US" sz="2000" dirty="0" err="1"/>
              <a:t>ToR</a:t>
            </a:r>
            <a:r>
              <a:rPr lang="en-US" sz="2000" dirty="0"/>
              <a:t> switch.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E20C80F4-6962-1292-6B79-D9F684F7600D}"/>
              </a:ext>
            </a:extLst>
          </p:cNvPr>
          <p:cNvSpPr txBox="1">
            <a:spLocks/>
          </p:cNvSpPr>
          <p:nvPr/>
        </p:nvSpPr>
        <p:spPr>
          <a:xfrm>
            <a:off x="712124" y="4488905"/>
            <a:ext cx="5018187" cy="15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dirty="0"/>
              <a:t>Agg_Cache.py: </a:t>
            </a:r>
            <a:r>
              <a:rPr lang="en-US" sz="2000" dirty="0"/>
              <a:t>Executes the caching algorithm in a designated Aggregation switch.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A6E7FBF-82DA-38B1-3845-24FC12B4E052}"/>
              </a:ext>
            </a:extLst>
          </p:cNvPr>
          <p:cNvSpPr txBox="1">
            <a:spLocks/>
          </p:cNvSpPr>
          <p:nvPr/>
        </p:nvSpPr>
        <p:spPr>
          <a:xfrm>
            <a:off x="712123" y="5538722"/>
            <a:ext cx="5018187" cy="15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Fast Cache and Best Static were employed as the two caching algorithm types.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3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5" y="6482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Fast Cache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190" y="2116952"/>
            <a:ext cx="11335619" cy="388077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Implemented across all switches within the topology, including both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Tor switches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 Aggregation switches.</a:t>
            </a:r>
          </a:p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Upon packet arrival at a switch from a flow, the switch verifies if the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flow's policy 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exists in the cache table.  </a:t>
            </a:r>
          </a:p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If the policy is found, it results in a hit. otherwise, it leads to a miss.</a:t>
            </a:r>
          </a:p>
          <a:p>
            <a:pPr algn="l" rtl="0"/>
            <a:r>
              <a:rPr lang="en-US" sz="2400" b="1" dirty="0">
                <a:solidFill>
                  <a:srgbClr val="374151"/>
                </a:solidFill>
                <a:latin typeface="Söhne"/>
              </a:rPr>
              <a:t>Hit: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packet is directly forwarded to its destination without any 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       intermediate steps.</a:t>
            </a:r>
          </a:p>
          <a:p>
            <a:pPr algn="l" rtl="0"/>
            <a:r>
              <a:rPr lang="en-US" sz="2400" b="1" dirty="0">
                <a:solidFill>
                  <a:srgbClr val="374151"/>
                </a:solidFill>
                <a:latin typeface="Söhne"/>
              </a:rPr>
              <a:t>Miss: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flow's policy is inserted into the cache table if there is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available space,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          otherwise, it replaces the least recently used policy.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          The packet is then forwarded to the subsequent stage.</a:t>
            </a:r>
          </a:p>
          <a:p>
            <a:pPr algn="l" rtl="0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0774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5" y="6872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Best Static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190" y="2116952"/>
            <a:ext cx="11335619" cy="388077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Implemented across all switches within the topology, including both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Tor switches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 Aggregation switches.</a:t>
            </a:r>
          </a:p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cache tables are statically populated with flow policies that achieved the highest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hit ratio during a pre-run, prior to the experiment.</a:t>
            </a:r>
          </a:p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contents of the cache tables remain static and do not change.</a:t>
            </a:r>
          </a:p>
          <a:p>
            <a:pPr algn="l" rtl="0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If the policy is found, it results in a hit. otherwise, it leads to a miss.</a:t>
            </a:r>
          </a:p>
          <a:p>
            <a:pPr algn="l" rtl="0"/>
            <a:r>
              <a:rPr lang="en-US" sz="2400" b="1" dirty="0">
                <a:solidFill>
                  <a:srgbClr val="374151"/>
                </a:solidFill>
                <a:latin typeface="Söhne"/>
              </a:rPr>
              <a:t>Hit: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packet is directly forwarded to its destination without any 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       intermediate steps.</a:t>
            </a:r>
          </a:p>
          <a:p>
            <a:pPr algn="l" rtl="0"/>
            <a:r>
              <a:rPr lang="en-US" sz="2400" b="1" dirty="0">
                <a:solidFill>
                  <a:srgbClr val="374151"/>
                </a:solidFill>
                <a:latin typeface="Söhne"/>
              </a:rPr>
              <a:t>Miss: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packet is forwarded to the subsequent stage.</a:t>
            </a:r>
          </a:p>
          <a:p>
            <a:pPr algn="l" rtl="0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876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7665" y="6482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Experiments Setup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190" y="2116952"/>
            <a:ext cx="11335619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Each host within the topology generates traffic.</a:t>
            </a:r>
          </a:p>
          <a:p>
            <a:pPr algn="l" rtl="0"/>
            <a:r>
              <a:rPr lang="en-US" sz="2000" dirty="0"/>
              <a:t>The cache table size of each switch in the topology</a:t>
            </a:r>
            <a:br>
              <a:rPr lang="en-US" sz="2000" dirty="0"/>
            </a:br>
            <a:r>
              <a:rPr lang="en-US" sz="2000" dirty="0"/>
              <a:t> varies between 20, 40, 60, 80, and 100.</a:t>
            </a:r>
          </a:p>
          <a:p>
            <a:pPr algn="l" rtl="0"/>
            <a:r>
              <a:rPr lang="en-US" sz="2000" dirty="0"/>
              <a:t>Flows: Type A - Large flow of 300 packets with 3000 potential destinations.</a:t>
            </a:r>
            <a:br>
              <a:rPr lang="en-US" sz="2000" dirty="0"/>
            </a:br>
            <a:r>
              <a:rPr lang="en-US" sz="2000" dirty="0"/>
              <a:t>           Type B - Small flow of 30 packets with 75 potential destinations.</a:t>
            </a:r>
          </a:p>
          <a:p>
            <a:pPr algn="l" rtl="0"/>
            <a:r>
              <a:rPr lang="en-US" sz="2000" dirty="0"/>
              <a:t>The likelihood of a specific flow occurring is 0.5.</a:t>
            </a:r>
          </a:p>
          <a:p>
            <a:pPr algn="l" rtl="0"/>
            <a:r>
              <a:rPr lang="en-US" sz="2000" dirty="0"/>
              <a:t>The flows were either sent sequentially or in parallel as a group of 50.</a:t>
            </a:r>
          </a:p>
          <a:p>
            <a:pPr algn="l" rtl="0"/>
            <a:r>
              <a:rPr lang="en-US" sz="2000" dirty="0"/>
              <a:t>Total flows – 150</a:t>
            </a:r>
          </a:p>
          <a:p>
            <a:pPr algn="l" rtl="0"/>
            <a:r>
              <a:rPr lang="en-US" sz="2000" dirty="0"/>
              <a:t>Total packets ~ 100,000</a:t>
            </a:r>
          </a:p>
        </p:txBody>
      </p:sp>
    </p:spTree>
    <p:extLst>
      <p:ext uri="{BB962C8B-B14F-4D97-AF65-F5344CB8AC3E}">
        <p14:creationId xmlns:p14="http://schemas.microsoft.com/office/powerpoint/2010/main" val="3266062600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כחול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953</Words>
  <Application>Microsoft Office PowerPoint</Application>
  <PresentationFormat>מסך רחב</PresentationFormat>
  <Paragraphs>82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Söhne</vt:lpstr>
      <vt:lpstr>Trebuchet MS</vt:lpstr>
      <vt:lpstr>Wingdings 3</vt:lpstr>
      <vt:lpstr>פיאה</vt:lpstr>
      <vt:lpstr>Dynamic Rule Caching in Datacenter Networks</vt:lpstr>
      <vt:lpstr>Introduction</vt:lpstr>
      <vt:lpstr>Technology</vt:lpstr>
      <vt:lpstr>Project Goals</vt:lpstr>
      <vt:lpstr>Our System </vt:lpstr>
      <vt:lpstr>Caching implementation </vt:lpstr>
      <vt:lpstr>Fast Cache</vt:lpstr>
      <vt:lpstr>Best Static</vt:lpstr>
      <vt:lpstr>Experiments Setup</vt:lpstr>
      <vt:lpstr>Results</vt:lpstr>
      <vt:lpstr>Results</vt:lpstr>
      <vt:lpstr>Results</vt:lpstr>
      <vt:lpstr>Challenges</vt:lpstr>
      <vt:lpstr>Conclusion</vt:lpstr>
      <vt:lpstr>Thank you for listening!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Caching-based Acceleration Mechanisms in Datacenter Networks</dc:title>
  <dc:creator>עמית ניסני</dc:creator>
  <cp:lastModifiedBy>Michael Kedik</cp:lastModifiedBy>
  <cp:revision>14</cp:revision>
  <dcterms:created xsi:type="dcterms:W3CDTF">2023-03-16T10:41:11Z</dcterms:created>
  <dcterms:modified xsi:type="dcterms:W3CDTF">2023-06-18T11:28:13Z</dcterms:modified>
</cp:coreProperties>
</file>